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2" r:id="rId4"/>
  </p:sldMasterIdLst>
  <p:notesMasterIdLst>
    <p:notesMasterId r:id="rId14"/>
  </p:notesMasterIdLst>
  <p:handoutMasterIdLst>
    <p:handoutMasterId r:id="rId15"/>
  </p:handoutMasterIdLst>
  <p:sldIdLst>
    <p:sldId id="436" r:id="rId5"/>
    <p:sldId id="464" r:id="rId6"/>
    <p:sldId id="471" r:id="rId7"/>
    <p:sldId id="472" r:id="rId8"/>
    <p:sldId id="473" r:id="rId9"/>
    <p:sldId id="475" r:id="rId10"/>
    <p:sldId id="465" r:id="rId11"/>
    <p:sldId id="467" r:id="rId12"/>
    <p:sldId id="4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F1D3"/>
    <a:srgbClr val="D1DCDF"/>
    <a:srgbClr val="B2F6C2"/>
    <a:srgbClr val="26788A"/>
    <a:srgbClr val="418187"/>
    <a:srgbClr val="0C40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A76393-C3F9-4F53-89DA-876D4FD5BF33}" v="9" dt="2026-05-13T15:10:35.064"/>
  </p1510:revLst>
</p1510:revInfo>
</file>

<file path=ppt/tableStyles.xml><?xml version="1.0" encoding="utf-8"?>
<a:tblStyleLst xmlns:a="http://schemas.openxmlformats.org/drawingml/2006/main" def="{0E3FDE45-AF77-4B5C-9715-49D594BDF05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01" autoAdjust="0"/>
    <p:restoredTop sz="95394" autoAdjust="0"/>
  </p:normalViewPr>
  <p:slideViewPr>
    <p:cSldViewPr snapToGrid="0">
      <p:cViewPr varScale="1">
        <p:scale>
          <a:sx n="82" d="100"/>
          <a:sy n="82" d="100"/>
        </p:scale>
        <p:origin x="1085" y="72"/>
      </p:cViewPr>
      <p:guideLst/>
    </p:cSldViewPr>
  </p:slideViewPr>
  <p:outlineViewPr>
    <p:cViewPr>
      <p:scale>
        <a:sx n="33" d="100"/>
        <a:sy n="33" d="100"/>
      </p:scale>
      <p:origin x="0" y="-1714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717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sha Williams" userId="bd9f30e83ed4903e" providerId="LiveId" clId="{82468C94-7203-4564-A76A-8B7569026505}"/>
    <pc:docChg chg="custSel addSld delSld modSld sldOrd">
      <pc:chgData name="Kasha Williams" userId="bd9f30e83ed4903e" providerId="LiveId" clId="{82468C94-7203-4564-A76A-8B7569026505}" dt="2026-05-14T01:52:17.931" v="204" actId="6549"/>
      <pc:docMkLst>
        <pc:docMk/>
      </pc:docMkLst>
      <pc:sldChg chg="addSp delSp modSp mod">
        <pc:chgData name="Kasha Williams" userId="bd9f30e83ed4903e" providerId="LiveId" clId="{82468C94-7203-4564-A76A-8B7569026505}" dt="2026-05-13T00:09:39.753" v="67" actId="478"/>
        <pc:sldMkLst>
          <pc:docMk/>
          <pc:sldMk cId="3441048361" sldId="436"/>
        </pc:sldMkLst>
        <pc:spChg chg="add mod">
          <ac:chgData name="Kasha Williams" userId="bd9f30e83ed4903e" providerId="LiveId" clId="{82468C94-7203-4564-A76A-8B7569026505}" dt="2026-05-13T00:09:39.753" v="67" actId="478"/>
          <ac:spMkLst>
            <pc:docMk/>
            <pc:sldMk cId="3441048361" sldId="436"/>
            <ac:spMk id="5" creationId="{B5A04C0D-FEF4-9DD0-01C0-143027F11014}"/>
          </ac:spMkLst>
        </pc:spChg>
        <pc:spChg chg="del">
          <ac:chgData name="Kasha Williams" userId="bd9f30e83ed4903e" providerId="LiveId" clId="{82468C94-7203-4564-A76A-8B7569026505}" dt="2026-05-13T00:09:39.753" v="67" actId="478"/>
          <ac:spMkLst>
            <pc:docMk/>
            <pc:sldMk cId="3441048361" sldId="436"/>
            <ac:spMk id="7" creationId="{3C3BD5F6-9207-F6CB-5DCF-D7A4AA6F0673}"/>
          </ac:spMkLst>
        </pc:spChg>
      </pc:sldChg>
      <pc:sldChg chg="del">
        <pc:chgData name="Kasha Williams" userId="bd9f30e83ed4903e" providerId="LiveId" clId="{82468C94-7203-4564-A76A-8B7569026505}" dt="2026-05-13T00:06:31.211" v="0" actId="47"/>
        <pc:sldMkLst>
          <pc:docMk/>
          <pc:sldMk cId="420050574" sldId="450"/>
        </pc:sldMkLst>
      </pc:sldChg>
      <pc:sldChg chg="del ord">
        <pc:chgData name="Kasha Williams" userId="bd9f30e83ed4903e" providerId="LiveId" clId="{82468C94-7203-4564-A76A-8B7569026505}" dt="2026-05-13T00:11:04.342" v="94" actId="47"/>
        <pc:sldMkLst>
          <pc:docMk/>
          <pc:sldMk cId="2428803563" sldId="451"/>
        </pc:sldMkLst>
      </pc:sldChg>
      <pc:sldChg chg="del">
        <pc:chgData name="Kasha Williams" userId="bd9f30e83ed4903e" providerId="LiveId" clId="{82468C94-7203-4564-A76A-8B7569026505}" dt="2026-05-13T00:06:33.353" v="1" actId="47"/>
        <pc:sldMkLst>
          <pc:docMk/>
          <pc:sldMk cId="921363075" sldId="456"/>
        </pc:sldMkLst>
      </pc:sldChg>
      <pc:sldChg chg="del">
        <pc:chgData name="Kasha Williams" userId="bd9f30e83ed4903e" providerId="LiveId" clId="{82468C94-7203-4564-A76A-8B7569026505}" dt="2026-05-13T00:08:53.435" v="64" actId="47"/>
        <pc:sldMkLst>
          <pc:docMk/>
          <pc:sldMk cId="4243156990" sldId="462"/>
        </pc:sldMkLst>
      </pc:sldChg>
      <pc:sldChg chg="del">
        <pc:chgData name="Kasha Williams" userId="bd9f30e83ed4903e" providerId="LiveId" clId="{82468C94-7203-4564-A76A-8B7569026505}" dt="2026-05-13T00:07:29.165" v="4" actId="47"/>
        <pc:sldMkLst>
          <pc:docMk/>
          <pc:sldMk cId="4168169547" sldId="463"/>
        </pc:sldMkLst>
      </pc:sldChg>
      <pc:sldChg chg="modSp mod">
        <pc:chgData name="Kasha Williams" userId="bd9f30e83ed4903e" providerId="LiveId" clId="{82468C94-7203-4564-A76A-8B7569026505}" dt="2026-05-14T01:52:17.931" v="204" actId="6549"/>
        <pc:sldMkLst>
          <pc:docMk/>
          <pc:sldMk cId="347941154" sldId="465"/>
        </pc:sldMkLst>
        <pc:spChg chg="mod">
          <ac:chgData name="Kasha Williams" userId="bd9f30e83ed4903e" providerId="LiveId" clId="{82468C94-7203-4564-A76A-8B7569026505}" dt="2026-05-14T01:52:17.931" v="204" actId="6549"/>
          <ac:spMkLst>
            <pc:docMk/>
            <pc:sldMk cId="347941154" sldId="465"/>
            <ac:spMk id="2" creationId="{84159A97-0A1B-D90E-36D3-49FFC828D0D2}"/>
          </ac:spMkLst>
        </pc:spChg>
      </pc:sldChg>
      <pc:sldChg chg="del">
        <pc:chgData name="Kasha Williams" userId="bd9f30e83ed4903e" providerId="LiveId" clId="{82468C94-7203-4564-A76A-8B7569026505}" dt="2026-05-13T00:07:14.017" v="2" actId="47"/>
        <pc:sldMkLst>
          <pc:docMk/>
          <pc:sldMk cId="1889081519" sldId="466"/>
        </pc:sldMkLst>
      </pc:sldChg>
      <pc:sldChg chg="del">
        <pc:chgData name="Kasha Williams" userId="bd9f30e83ed4903e" providerId="LiveId" clId="{82468C94-7203-4564-A76A-8B7569026505}" dt="2026-05-13T00:09:09.814" v="65" actId="47"/>
        <pc:sldMkLst>
          <pc:docMk/>
          <pc:sldMk cId="892837299" sldId="468"/>
        </pc:sldMkLst>
      </pc:sldChg>
      <pc:sldChg chg="del">
        <pc:chgData name="Kasha Williams" userId="bd9f30e83ed4903e" providerId="LiveId" clId="{82468C94-7203-4564-A76A-8B7569026505}" dt="2026-05-13T00:09:22.970" v="66" actId="47"/>
        <pc:sldMkLst>
          <pc:docMk/>
          <pc:sldMk cId="2073214895" sldId="469"/>
        </pc:sldMkLst>
      </pc:sldChg>
      <pc:sldChg chg="del">
        <pc:chgData name="Kasha Williams" userId="bd9f30e83ed4903e" providerId="LiveId" clId="{82468C94-7203-4564-A76A-8B7569026505}" dt="2026-05-13T00:07:23.943" v="3" actId="47"/>
        <pc:sldMkLst>
          <pc:docMk/>
          <pc:sldMk cId="20626778" sldId="471"/>
        </pc:sldMkLst>
      </pc:sldChg>
      <pc:sldChg chg="modSp add mod">
        <pc:chgData name="Kasha Williams" userId="bd9f30e83ed4903e" providerId="LiveId" clId="{82468C94-7203-4564-A76A-8B7569026505}" dt="2026-05-13T02:17:23.117" v="157" actId="27636"/>
        <pc:sldMkLst>
          <pc:docMk/>
          <pc:sldMk cId="3306041903" sldId="471"/>
        </pc:sldMkLst>
        <pc:spChg chg="mod">
          <ac:chgData name="Kasha Williams" userId="bd9f30e83ed4903e" providerId="LiveId" clId="{82468C94-7203-4564-A76A-8B7569026505}" dt="2026-05-13T00:07:57.429" v="23" actId="20577"/>
          <ac:spMkLst>
            <pc:docMk/>
            <pc:sldMk cId="3306041903" sldId="471"/>
            <ac:spMk id="2" creationId="{49261CF3-29E8-73AD-754D-6E2FE6BFB2DB}"/>
          </ac:spMkLst>
        </pc:spChg>
        <pc:spChg chg="mod">
          <ac:chgData name="Kasha Williams" userId="bd9f30e83ed4903e" providerId="LiveId" clId="{82468C94-7203-4564-A76A-8B7569026505}" dt="2026-05-13T02:17:23.117" v="157" actId="27636"/>
          <ac:spMkLst>
            <pc:docMk/>
            <pc:sldMk cId="3306041903" sldId="471"/>
            <ac:spMk id="3" creationId="{0F5CB2F9-6878-00D4-B004-193B794EF701}"/>
          </ac:spMkLst>
        </pc:spChg>
      </pc:sldChg>
      <pc:sldChg chg="addSp delSp modSp new mod">
        <pc:chgData name="Kasha Williams" userId="bd9f30e83ed4903e" providerId="LiveId" clId="{82468C94-7203-4564-A76A-8B7569026505}" dt="2026-05-13T00:10:53.439" v="91" actId="122"/>
        <pc:sldMkLst>
          <pc:docMk/>
          <pc:sldMk cId="1454432860" sldId="472"/>
        </pc:sldMkLst>
        <pc:spChg chg="mod">
          <ac:chgData name="Kasha Williams" userId="bd9f30e83ed4903e" providerId="LiveId" clId="{82468C94-7203-4564-A76A-8B7569026505}" dt="2026-05-13T00:10:53.439" v="91" actId="122"/>
          <ac:spMkLst>
            <pc:docMk/>
            <pc:sldMk cId="1454432860" sldId="472"/>
            <ac:spMk id="2" creationId="{BCBEE09D-F70F-5B0E-29D0-B75F6AD02DCD}"/>
          </ac:spMkLst>
        </pc:spChg>
        <pc:spChg chg="del">
          <ac:chgData name="Kasha Williams" userId="bd9f30e83ed4903e" providerId="LiveId" clId="{82468C94-7203-4564-A76A-8B7569026505}" dt="2026-05-13T00:10:13.258" v="69"/>
          <ac:spMkLst>
            <pc:docMk/>
            <pc:sldMk cId="1454432860" sldId="472"/>
            <ac:spMk id="3" creationId="{7611C419-EFED-8F03-3862-8E24B91182CB}"/>
          </ac:spMkLst>
        </pc:spChg>
        <pc:graphicFrameChg chg="add mod modGraphic">
          <ac:chgData name="Kasha Williams" userId="bd9f30e83ed4903e" providerId="LiveId" clId="{82468C94-7203-4564-A76A-8B7569026505}" dt="2026-05-13T00:10:44.947" v="90" actId="1076"/>
          <ac:graphicFrameMkLst>
            <pc:docMk/>
            <pc:sldMk cId="1454432860" sldId="472"/>
            <ac:graphicFrameMk id="4" creationId="{1DFC96B6-6B85-ACD6-466E-6B6475519CAF}"/>
          </ac:graphicFrameMkLst>
        </pc:graphicFrameChg>
      </pc:sldChg>
      <pc:sldChg chg="addSp delSp modSp add mod setBg">
        <pc:chgData name="Kasha Williams" userId="bd9f30e83ed4903e" providerId="LiveId" clId="{82468C94-7203-4564-A76A-8B7569026505}" dt="2026-05-13T00:28:16.637" v="146"/>
        <pc:sldMkLst>
          <pc:docMk/>
          <pc:sldMk cId="1931343221" sldId="473"/>
        </pc:sldMkLst>
        <pc:spChg chg="mod">
          <ac:chgData name="Kasha Williams" userId="bd9f30e83ed4903e" providerId="LiveId" clId="{82468C94-7203-4564-A76A-8B7569026505}" dt="2026-05-13T00:25:19.551" v="141" actId="26606"/>
          <ac:spMkLst>
            <pc:docMk/>
            <pc:sldMk cId="1931343221" sldId="473"/>
            <ac:spMk id="2" creationId="{7622B43D-50F7-6223-2188-5EEF002757EE}"/>
          </ac:spMkLst>
        </pc:spChg>
        <pc:spChg chg="add del mod">
          <ac:chgData name="Kasha Williams" userId="bd9f30e83ed4903e" providerId="LiveId" clId="{82468C94-7203-4564-A76A-8B7569026505}" dt="2026-05-13T00:25:15.644" v="140"/>
          <ac:spMkLst>
            <pc:docMk/>
            <pc:sldMk cId="1931343221" sldId="473"/>
            <ac:spMk id="5" creationId="{71C93693-9251-5865-10C6-4EDD73B251C6}"/>
          </ac:spMkLst>
        </pc:spChg>
        <pc:spChg chg="add">
          <ac:chgData name="Kasha Williams" userId="bd9f30e83ed4903e" providerId="LiveId" clId="{82468C94-7203-4564-A76A-8B7569026505}" dt="2026-05-13T00:25:19.551" v="141" actId="26606"/>
          <ac:spMkLst>
            <pc:docMk/>
            <pc:sldMk cId="1931343221" sldId="473"/>
            <ac:spMk id="11" creationId="{84C75E2B-CACA-478C-B26B-182AF87A18E3}"/>
          </ac:spMkLst>
        </pc:spChg>
        <pc:spChg chg="add">
          <ac:chgData name="Kasha Williams" userId="bd9f30e83ed4903e" providerId="LiveId" clId="{82468C94-7203-4564-A76A-8B7569026505}" dt="2026-05-13T00:25:19.551" v="141" actId="26606"/>
          <ac:spMkLst>
            <pc:docMk/>
            <pc:sldMk cId="1931343221" sldId="473"/>
            <ac:spMk id="19" creationId="{E5204C30-4ABA-4B2E-9D2B-9BEB77E44430}"/>
          </ac:spMkLst>
        </pc:spChg>
        <pc:spChg chg="add">
          <ac:chgData name="Kasha Williams" userId="bd9f30e83ed4903e" providerId="LiveId" clId="{82468C94-7203-4564-A76A-8B7569026505}" dt="2026-05-13T00:25:19.551" v="141" actId="26606"/>
          <ac:spMkLst>
            <pc:docMk/>
            <pc:sldMk cId="1931343221" sldId="473"/>
            <ac:spMk id="21" creationId="{60D2F65F-F91E-49D5-A1AD-D5B532905015}"/>
          </ac:spMkLst>
        </pc:spChg>
        <pc:grpChg chg="add">
          <ac:chgData name="Kasha Williams" userId="bd9f30e83ed4903e" providerId="LiveId" clId="{82468C94-7203-4564-A76A-8B7569026505}" dt="2026-05-13T00:25:19.551" v="141" actId="26606"/>
          <ac:grpSpMkLst>
            <pc:docMk/>
            <pc:sldMk cId="1931343221" sldId="473"/>
            <ac:grpSpMk id="23" creationId="{D0BDFEB6-D2AA-410C-A693-EA7E9BBA3BFF}"/>
          </ac:grpSpMkLst>
        </pc:grpChg>
        <pc:graphicFrameChg chg="del">
          <ac:chgData name="Kasha Williams" userId="bd9f30e83ed4903e" providerId="LiveId" clId="{82468C94-7203-4564-A76A-8B7569026505}" dt="2026-05-13T00:11:38.560" v="139" actId="478"/>
          <ac:graphicFrameMkLst>
            <pc:docMk/>
            <pc:sldMk cId="1931343221" sldId="473"/>
            <ac:graphicFrameMk id="4" creationId="{4A2DAF1B-DB1A-F2FA-1EEF-6A977FBB54B4}"/>
          </ac:graphicFrameMkLst>
        </pc:graphicFrameChg>
        <pc:picChg chg="add mod">
          <ac:chgData name="Kasha Williams" userId="bd9f30e83ed4903e" providerId="LiveId" clId="{82468C94-7203-4564-A76A-8B7569026505}" dt="2026-05-13T00:25:37.732" v="144" actId="14100"/>
          <ac:picMkLst>
            <pc:docMk/>
            <pc:sldMk cId="1931343221" sldId="473"/>
            <ac:picMk id="6" creationId="{63415D4B-715E-E117-D84A-3D84B8E98ACE}"/>
          </ac:picMkLst>
        </pc:picChg>
        <pc:picChg chg="add mod">
          <ac:chgData name="Kasha Williams" userId="bd9f30e83ed4903e" providerId="LiveId" clId="{82468C94-7203-4564-A76A-8B7569026505}" dt="2026-05-13T00:28:16.637" v="146"/>
          <ac:picMkLst>
            <pc:docMk/>
            <pc:sldMk cId="1931343221" sldId="473"/>
            <ac:picMk id="7" creationId="{974DAEF0-3755-2538-DD03-EEC1001F3EDF}"/>
          </ac:picMkLst>
        </pc:picChg>
        <pc:picChg chg="add">
          <ac:chgData name="Kasha Williams" userId="bd9f30e83ed4903e" providerId="LiveId" clId="{82468C94-7203-4564-A76A-8B7569026505}" dt="2026-05-13T00:25:19.551" v="141" actId="26606"/>
          <ac:picMkLst>
            <pc:docMk/>
            <pc:sldMk cId="1931343221" sldId="473"/>
            <ac:picMk id="13" creationId="{50FF2874-547C-4D14-9E18-28B19002FB8C}"/>
          </ac:picMkLst>
        </pc:picChg>
        <pc:picChg chg="add">
          <ac:chgData name="Kasha Williams" userId="bd9f30e83ed4903e" providerId="LiveId" clId="{82468C94-7203-4564-A76A-8B7569026505}" dt="2026-05-13T00:25:19.551" v="141" actId="26606"/>
          <ac:picMkLst>
            <pc:docMk/>
            <pc:sldMk cId="1931343221" sldId="473"/>
            <ac:picMk id="27" creationId="{7CBA4719-C30A-462C-A3A7-5D93A2B30C0C}"/>
          </ac:picMkLst>
        </pc:picChg>
        <pc:cxnChg chg="add">
          <ac:chgData name="Kasha Williams" userId="bd9f30e83ed4903e" providerId="LiveId" clId="{82468C94-7203-4564-A76A-8B7569026505}" dt="2026-05-13T00:25:19.551" v="141" actId="26606"/>
          <ac:cxnSpMkLst>
            <pc:docMk/>
            <pc:sldMk cId="1931343221" sldId="473"/>
            <ac:cxnSpMk id="15" creationId="{36CF827D-A163-47F7-BD87-34EB4FA7D696}"/>
          </ac:cxnSpMkLst>
        </pc:cxnChg>
        <pc:cxnChg chg="add">
          <ac:chgData name="Kasha Williams" userId="bd9f30e83ed4903e" providerId="LiveId" clId="{82468C94-7203-4564-A76A-8B7569026505}" dt="2026-05-13T00:25:19.551" v="141" actId="26606"/>
          <ac:cxnSpMkLst>
            <pc:docMk/>
            <pc:sldMk cId="1931343221" sldId="473"/>
            <ac:cxnSpMk id="29" creationId="{F30857DA-DEF8-4780-BECA-1C220534422F}"/>
          </ac:cxnSpMkLst>
        </pc:cxnChg>
      </pc:sldChg>
      <pc:sldChg chg="addSp delSp modSp add del mod setBg delDesignElem">
        <pc:chgData name="Kasha Williams" userId="bd9f30e83ed4903e" providerId="LiveId" clId="{82468C94-7203-4564-A76A-8B7569026505}" dt="2026-05-13T00:28:28.584" v="153" actId="47"/>
        <pc:sldMkLst>
          <pc:docMk/>
          <pc:sldMk cId="1546043674" sldId="474"/>
        </pc:sldMkLst>
        <pc:spChg chg="add mod">
          <ac:chgData name="Kasha Williams" userId="bd9f30e83ed4903e" providerId="LiveId" clId="{82468C94-7203-4564-A76A-8B7569026505}" dt="2026-05-13T00:28:22.749" v="149" actId="478"/>
          <ac:spMkLst>
            <pc:docMk/>
            <pc:sldMk cId="1546043674" sldId="474"/>
            <ac:spMk id="4" creationId="{92082E47-A12B-F93D-9910-348547600E15}"/>
          </ac:spMkLst>
        </pc:spChg>
        <pc:spChg chg="del">
          <ac:chgData name="Kasha Williams" userId="bd9f30e83ed4903e" providerId="LiveId" clId="{82468C94-7203-4564-A76A-8B7569026505}" dt="2026-05-13T00:28:18.646" v="148"/>
          <ac:spMkLst>
            <pc:docMk/>
            <pc:sldMk cId="1546043674" sldId="474"/>
            <ac:spMk id="11" creationId="{1962E080-364C-10DA-8E65-89394EDC81D5}"/>
          </ac:spMkLst>
        </pc:spChg>
        <pc:spChg chg="del">
          <ac:chgData name="Kasha Williams" userId="bd9f30e83ed4903e" providerId="LiveId" clId="{82468C94-7203-4564-A76A-8B7569026505}" dt="2026-05-13T00:28:18.646" v="148"/>
          <ac:spMkLst>
            <pc:docMk/>
            <pc:sldMk cId="1546043674" sldId="474"/>
            <ac:spMk id="19" creationId="{02B9C224-A0BB-7740-B743-D0BC66D217B3}"/>
          </ac:spMkLst>
        </pc:spChg>
        <pc:spChg chg="del">
          <ac:chgData name="Kasha Williams" userId="bd9f30e83ed4903e" providerId="LiveId" clId="{82468C94-7203-4564-A76A-8B7569026505}" dt="2026-05-13T00:28:18.646" v="148"/>
          <ac:spMkLst>
            <pc:docMk/>
            <pc:sldMk cId="1546043674" sldId="474"/>
            <ac:spMk id="21" creationId="{9545674A-3BB0-54CA-A412-C5473A41B77E}"/>
          </ac:spMkLst>
        </pc:spChg>
        <pc:grpChg chg="del">
          <ac:chgData name="Kasha Williams" userId="bd9f30e83ed4903e" providerId="LiveId" clId="{82468C94-7203-4564-A76A-8B7569026505}" dt="2026-05-13T00:28:18.646" v="148"/>
          <ac:grpSpMkLst>
            <pc:docMk/>
            <pc:sldMk cId="1546043674" sldId="474"/>
            <ac:grpSpMk id="23" creationId="{0DB7540F-ADCB-A157-00C8-F2BC7D632A9A}"/>
          </ac:grpSpMkLst>
        </pc:grpChg>
        <pc:picChg chg="del">
          <ac:chgData name="Kasha Williams" userId="bd9f30e83ed4903e" providerId="LiveId" clId="{82468C94-7203-4564-A76A-8B7569026505}" dt="2026-05-13T00:28:22.749" v="149" actId="478"/>
          <ac:picMkLst>
            <pc:docMk/>
            <pc:sldMk cId="1546043674" sldId="474"/>
            <ac:picMk id="6" creationId="{265AB7A9-6ADB-BD60-00C1-210548E824FD}"/>
          </ac:picMkLst>
        </pc:picChg>
        <pc:picChg chg="del">
          <ac:chgData name="Kasha Williams" userId="bd9f30e83ed4903e" providerId="LiveId" clId="{82468C94-7203-4564-A76A-8B7569026505}" dt="2026-05-13T00:28:18.646" v="148"/>
          <ac:picMkLst>
            <pc:docMk/>
            <pc:sldMk cId="1546043674" sldId="474"/>
            <ac:picMk id="13" creationId="{A004F011-2770-916B-62B3-BE270836BB00}"/>
          </ac:picMkLst>
        </pc:picChg>
        <pc:picChg chg="del">
          <ac:chgData name="Kasha Williams" userId="bd9f30e83ed4903e" providerId="LiveId" clId="{82468C94-7203-4564-A76A-8B7569026505}" dt="2026-05-13T00:28:18.646" v="148"/>
          <ac:picMkLst>
            <pc:docMk/>
            <pc:sldMk cId="1546043674" sldId="474"/>
            <ac:picMk id="27" creationId="{F6539F3D-ABB6-3E26-58FD-35F7951F41C4}"/>
          </ac:picMkLst>
        </pc:picChg>
        <pc:cxnChg chg="del">
          <ac:chgData name="Kasha Williams" userId="bd9f30e83ed4903e" providerId="LiveId" clId="{82468C94-7203-4564-A76A-8B7569026505}" dt="2026-05-13T00:28:18.646" v="148"/>
          <ac:cxnSpMkLst>
            <pc:docMk/>
            <pc:sldMk cId="1546043674" sldId="474"/>
            <ac:cxnSpMk id="15" creationId="{2E8D85D7-435D-492D-889F-E5673B376079}"/>
          </ac:cxnSpMkLst>
        </pc:cxnChg>
        <pc:cxnChg chg="del">
          <ac:chgData name="Kasha Williams" userId="bd9f30e83ed4903e" providerId="LiveId" clId="{82468C94-7203-4564-A76A-8B7569026505}" dt="2026-05-13T00:28:18.646" v="148"/>
          <ac:cxnSpMkLst>
            <pc:docMk/>
            <pc:sldMk cId="1546043674" sldId="474"/>
            <ac:cxnSpMk id="17" creationId="{9320DF6C-9CED-D1C5-7FC9-C12064B1C429}"/>
          </ac:cxnSpMkLst>
        </pc:cxnChg>
        <pc:cxnChg chg="del">
          <ac:chgData name="Kasha Williams" userId="bd9f30e83ed4903e" providerId="LiveId" clId="{82468C94-7203-4564-A76A-8B7569026505}" dt="2026-05-13T00:28:18.646" v="148"/>
          <ac:cxnSpMkLst>
            <pc:docMk/>
            <pc:sldMk cId="1546043674" sldId="474"/>
            <ac:cxnSpMk id="29" creationId="{CEDEDC08-8CF6-2615-5AF2-4EE35C371EDA}"/>
          </ac:cxnSpMkLst>
        </pc:cxnChg>
      </pc:sldChg>
      <pc:sldChg chg="addSp delSp modSp add mod setBg delDesignElem">
        <pc:chgData name="Kasha Williams" userId="bd9f30e83ed4903e" providerId="LiveId" clId="{82468C94-7203-4564-A76A-8B7569026505}" dt="2026-05-13T15:11:09.258" v="163" actId="14100"/>
        <pc:sldMkLst>
          <pc:docMk/>
          <pc:sldMk cId="3752133532" sldId="475"/>
        </pc:sldMkLst>
        <pc:spChg chg="add del mod">
          <ac:chgData name="Kasha Williams" userId="bd9f30e83ed4903e" providerId="LiveId" clId="{82468C94-7203-4564-A76A-8B7569026505}" dt="2026-05-13T15:10:35.060" v="158"/>
          <ac:spMkLst>
            <pc:docMk/>
            <pc:sldMk cId="3752133532" sldId="475"/>
            <ac:spMk id="4" creationId="{A4DB4BBE-8B12-CD00-0C9A-2FC44560965A}"/>
          </ac:spMkLst>
        </pc:spChg>
        <pc:spChg chg="add">
          <ac:chgData name="Kasha Williams" userId="bd9f30e83ed4903e" providerId="LiveId" clId="{82468C94-7203-4564-A76A-8B7569026505}" dt="2026-05-13T15:10:40.516" v="159" actId="26606"/>
          <ac:spMkLst>
            <pc:docMk/>
            <pc:sldMk cId="3752133532" sldId="475"/>
            <ac:spMk id="8" creationId="{84C75E2B-CACA-478C-B26B-182AF87A18E3}"/>
          </ac:spMkLst>
        </pc:spChg>
        <pc:spChg chg="del">
          <ac:chgData name="Kasha Williams" userId="bd9f30e83ed4903e" providerId="LiveId" clId="{82468C94-7203-4564-A76A-8B7569026505}" dt="2026-05-13T00:28:24.501" v="151"/>
          <ac:spMkLst>
            <pc:docMk/>
            <pc:sldMk cId="3752133532" sldId="475"/>
            <ac:spMk id="11" creationId="{0F992211-407D-327B-AA3A-35E70FE0B123}"/>
          </ac:spMkLst>
        </pc:spChg>
        <pc:spChg chg="add">
          <ac:chgData name="Kasha Williams" userId="bd9f30e83ed4903e" providerId="LiveId" clId="{82468C94-7203-4564-A76A-8B7569026505}" dt="2026-05-13T15:10:40.516" v="159" actId="26606"/>
          <ac:spMkLst>
            <pc:docMk/>
            <pc:sldMk cId="3752133532" sldId="475"/>
            <ac:spMk id="16" creationId="{E5204C30-4ABA-4B2E-9D2B-9BEB77E44430}"/>
          </ac:spMkLst>
        </pc:spChg>
        <pc:spChg chg="add">
          <ac:chgData name="Kasha Williams" userId="bd9f30e83ed4903e" providerId="LiveId" clId="{82468C94-7203-4564-A76A-8B7569026505}" dt="2026-05-13T15:10:40.516" v="159" actId="26606"/>
          <ac:spMkLst>
            <pc:docMk/>
            <pc:sldMk cId="3752133532" sldId="475"/>
            <ac:spMk id="18" creationId="{60D2F65F-F91E-49D5-A1AD-D5B532905015}"/>
          </ac:spMkLst>
        </pc:spChg>
        <pc:spChg chg="del">
          <ac:chgData name="Kasha Williams" userId="bd9f30e83ed4903e" providerId="LiveId" clId="{82468C94-7203-4564-A76A-8B7569026505}" dt="2026-05-13T00:28:24.501" v="151"/>
          <ac:spMkLst>
            <pc:docMk/>
            <pc:sldMk cId="3752133532" sldId="475"/>
            <ac:spMk id="19" creationId="{4CC00136-1C35-BA9F-D1AD-00B5EFFE58BE}"/>
          </ac:spMkLst>
        </pc:spChg>
        <pc:spChg chg="del">
          <ac:chgData name="Kasha Williams" userId="bd9f30e83ed4903e" providerId="LiveId" clId="{82468C94-7203-4564-A76A-8B7569026505}" dt="2026-05-13T00:28:24.501" v="151"/>
          <ac:spMkLst>
            <pc:docMk/>
            <pc:sldMk cId="3752133532" sldId="475"/>
            <ac:spMk id="21" creationId="{C6712F95-4771-8378-C004-28BA9D008BE2}"/>
          </ac:spMkLst>
        </pc:spChg>
        <pc:grpChg chg="add">
          <ac:chgData name="Kasha Williams" userId="bd9f30e83ed4903e" providerId="LiveId" clId="{82468C94-7203-4564-A76A-8B7569026505}" dt="2026-05-13T15:10:40.516" v="159" actId="26606"/>
          <ac:grpSpMkLst>
            <pc:docMk/>
            <pc:sldMk cId="3752133532" sldId="475"/>
            <ac:grpSpMk id="20" creationId="{D0BDFEB6-D2AA-410C-A693-EA7E9BBA3BFF}"/>
          </ac:grpSpMkLst>
        </pc:grpChg>
        <pc:grpChg chg="del">
          <ac:chgData name="Kasha Williams" userId="bd9f30e83ed4903e" providerId="LiveId" clId="{82468C94-7203-4564-A76A-8B7569026505}" dt="2026-05-13T00:28:24.501" v="151"/>
          <ac:grpSpMkLst>
            <pc:docMk/>
            <pc:sldMk cId="3752133532" sldId="475"/>
            <ac:grpSpMk id="23" creationId="{4521198D-C856-54F3-4FA0-807F44AB4F0F}"/>
          </ac:grpSpMkLst>
        </pc:grpChg>
        <pc:picChg chg="add mod modCrop">
          <ac:chgData name="Kasha Williams" userId="bd9f30e83ed4903e" providerId="LiveId" clId="{82468C94-7203-4564-A76A-8B7569026505}" dt="2026-05-13T15:11:09.258" v="163" actId="14100"/>
          <ac:picMkLst>
            <pc:docMk/>
            <pc:sldMk cId="3752133532" sldId="475"/>
            <ac:picMk id="3" creationId="{0D5E6202-0875-484A-A6A7-C7CB68E677E4}"/>
          </ac:picMkLst>
        </pc:picChg>
        <pc:picChg chg="del">
          <ac:chgData name="Kasha Williams" userId="bd9f30e83ed4903e" providerId="LiveId" clId="{82468C94-7203-4564-A76A-8B7569026505}" dt="2026-05-13T00:28:26.424" v="152" actId="478"/>
          <ac:picMkLst>
            <pc:docMk/>
            <pc:sldMk cId="3752133532" sldId="475"/>
            <ac:picMk id="6" creationId="{BF87C97E-C8AC-0200-7196-132957F3FD4C}"/>
          </ac:picMkLst>
        </pc:picChg>
        <pc:picChg chg="add">
          <ac:chgData name="Kasha Williams" userId="bd9f30e83ed4903e" providerId="LiveId" clId="{82468C94-7203-4564-A76A-8B7569026505}" dt="2026-05-13T15:10:40.516" v="159" actId="26606"/>
          <ac:picMkLst>
            <pc:docMk/>
            <pc:sldMk cId="3752133532" sldId="475"/>
            <ac:picMk id="10" creationId="{50FF2874-547C-4D14-9E18-28B19002FB8C}"/>
          </ac:picMkLst>
        </pc:picChg>
        <pc:picChg chg="del">
          <ac:chgData name="Kasha Williams" userId="bd9f30e83ed4903e" providerId="LiveId" clId="{82468C94-7203-4564-A76A-8B7569026505}" dt="2026-05-13T00:28:24.501" v="151"/>
          <ac:picMkLst>
            <pc:docMk/>
            <pc:sldMk cId="3752133532" sldId="475"/>
            <ac:picMk id="13" creationId="{35ED7A6A-53B0-A109-BEB2-6F734DD0E403}"/>
          </ac:picMkLst>
        </pc:picChg>
        <pc:picChg chg="add">
          <ac:chgData name="Kasha Williams" userId="bd9f30e83ed4903e" providerId="LiveId" clId="{82468C94-7203-4564-A76A-8B7569026505}" dt="2026-05-13T15:10:40.516" v="159" actId="26606"/>
          <ac:picMkLst>
            <pc:docMk/>
            <pc:sldMk cId="3752133532" sldId="475"/>
            <ac:picMk id="24" creationId="{7CBA4719-C30A-462C-A3A7-5D93A2B30C0C}"/>
          </ac:picMkLst>
        </pc:picChg>
        <pc:picChg chg="del">
          <ac:chgData name="Kasha Williams" userId="bd9f30e83ed4903e" providerId="LiveId" clId="{82468C94-7203-4564-A76A-8B7569026505}" dt="2026-05-13T00:28:24.501" v="151"/>
          <ac:picMkLst>
            <pc:docMk/>
            <pc:sldMk cId="3752133532" sldId="475"/>
            <ac:picMk id="27" creationId="{6324C0F2-E585-FFA4-0AFD-09DCBB8FABE9}"/>
          </ac:picMkLst>
        </pc:picChg>
        <pc:cxnChg chg="add">
          <ac:chgData name="Kasha Williams" userId="bd9f30e83ed4903e" providerId="LiveId" clId="{82468C94-7203-4564-A76A-8B7569026505}" dt="2026-05-13T15:10:40.516" v="159" actId="26606"/>
          <ac:cxnSpMkLst>
            <pc:docMk/>
            <pc:sldMk cId="3752133532" sldId="475"/>
            <ac:cxnSpMk id="12" creationId="{36CF827D-A163-47F7-BD87-34EB4FA7D696}"/>
          </ac:cxnSpMkLst>
        </pc:cxnChg>
        <pc:cxnChg chg="add">
          <ac:chgData name="Kasha Williams" userId="bd9f30e83ed4903e" providerId="LiveId" clId="{82468C94-7203-4564-A76A-8B7569026505}" dt="2026-05-13T15:10:40.516" v="159" actId="26606"/>
          <ac:cxnSpMkLst>
            <pc:docMk/>
            <pc:sldMk cId="3752133532" sldId="475"/>
            <ac:cxnSpMk id="14" creationId="{D299D9A9-1DA8-433D-A9BC-FB48D93D4217}"/>
          </ac:cxnSpMkLst>
        </pc:cxnChg>
        <pc:cxnChg chg="del">
          <ac:chgData name="Kasha Williams" userId="bd9f30e83ed4903e" providerId="LiveId" clId="{82468C94-7203-4564-A76A-8B7569026505}" dt="2026-05-13T00:28:24.501" v="151"/>
          <ac:cxnSpMkLst>
            <pc:docMk/>
            <pc:sldMk cId="3752133532" sldId="475"/>
            <ac:cxnSpMk id="15" creationId="{A902696E-99B7-3FC2-3396-43E9B3C305D6}"/>
          </ac:cxnSpMkLst>
        </pc:cxnChg>
        <pc:cxnChg chg="del">
          <ac:chgData name="Kasha Williams" userId="bd9f30e83ed4903e" providerId="LiveId" clId="{82468C94-7203-4564-A76A-8B7569026505}" dt="2026-05-13T00:28:24.501" v="151"/>
          <ac:cxnSpMkLst>
            <pc:docMk/>
            <pc:sldMk cId="3752133532" sldId="475"/>
            <ac:cxnSpMk id="17" creationId="{CF8A8E5D-BB25-3F8C-BD3F-BD0BE0ACC7F6}"/>
          </ac:cxnSpMkLst>
        </pc:cxnChg>
        <pc:cxnChg chg="add">
          <ac:chgData name="Kasha Williams" userId="bd9f30e83ed4903e" providerId="LiveId" clId="{82468C94-7203-4564-A76A-8B7569026505}" dt="2026-05-13T15:10:40.516" v="159" actId="26606"/>
          <ac:cxnSpMkLst>
            <pc:docMk/>
            <pc:sldMk cId="3752133532" sldId="475"/>
            <ac:cxnSpMk id="26" creationId="{F30857DA-DEF8-4780-BECA-1C220534422F}"/>
          </ac:cxnSpMkLst>
        </pc:cxnChg>
        <pc:cxnChg chg="del">
          <ac:chgData name="Kasha Williams" userId="bd9f30e83ed4903e" providerId="LiveId" clId="{82468C94-7203-4564-A76A-8B7569026505}" dt="2026-05-13T00:28:24.501" v="151"/>
          <ac:cxnSpMkLst>
            <pc:docMk/>
            <pc:sldMk cId="3752133532" sldId="475"/>
            <ac:cxnSpMk id="29" creationId="{E8D499C0-7EDC-7199-BFA7-0B8425B3B079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E4D2272-D660-A337-AEF3-BE066BD545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E5A70-71C2-F335-270C-B94537340C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5A369-CA0E-4FC6-90EE-5FA969A08EF8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1E1B03-0F86-16E7-11BE-81F9F4CD66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4524B8-3914-99B2-2620-0F2A88D335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210F9-8331-407C-A034-F95DCB303E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05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AB06A-EEDC-421C-B5A0-5E9E5241A8E5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F9438-3EEF-4192-9815-F6F44770A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047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08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64621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046397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6B6590-E6B3-B91C-752E-88256804F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104"/>
            <a:ext cx="12192000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26">
            <a:extLst>
              <a:ext uri="{FF2B5EF4-FFF2-40B4-BE49-F238E27FC236}">
                <a16:creationId xmlns:a16="http://schemas.microsoft.com/office/drawing/2014/main" id="{3A11B3D3-2DE9-50B1-D34F-653D46693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1493" y="3657680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 27">
            <a:extLst>
              <a:ext uri="{FF2B5EF4-FFF2-40B4-BE49-F238E27FC236}">
                <a16:creationId xmlns:a16="http://schemas.microsoft.com/office/drawing/2014/main" id="{5EEBEB28-1DE8-01FC-1208-CE71F445D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0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31">
            <a:extLst>
              <a:ext uri="{FF2B5EF4-FFF2-40B4-BE49-F238E27FC236}">
                <a16:creationId xmlns:a16="http://schemas.microsoft.com/office/drawing/2014/main" id="{836BB78A-11DB-CCF3-7F2E-C0243B409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rot="16200000" flipH="1" flipV="1">
            <a:off x="-433923" y="5546255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00220F55-A7D0-A330-0E21-94E0D5ECA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50734" y="835269"/>
            <a:ext cx="8690533" cy="2821183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60B5AC1-38AD-9D8D-25F1-F8E10DE48AD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745739" y="3858233"/>
            <a:ext cx="8700522" cy="1953481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 algn="ctr">
              <a:buNone/>
              <a:defRPr sz="1600">
                <a:solidFill>
                  <a:schemeClr val="bg2"/>
                </a:solidFill>
              </a:defRPr>
            </a:lvl2pPr>
            <a:lvl3pPr marL="914400" indent="0" algn="ctr">
              <a:buNone/>
              <a:defRPr sz="1400">
                <a:solidFill>
                  <a:schemeClr val="bg2"/>
                </a:solidFill>
              </a:defRPr>
            </a:lvl3pPr>
            <a:lvl4pPr marL="1371600" indent="0" algn="ctr">
              <a:buNone/>
              <a:defRPr sz="1200">
                <a:solidFill>
                  <a:schemeClr val="bg2"/>
                </a:solidFill>
              </a:defRPr>
            </a:lvl4pPr>
            <a:lvl5pPr marL="1828800" indent="0" algn="ctr">
              <a:buNone/>
              <a:defRPr sz="12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520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5040DA2-B75D-1B49-51F9-967501F7F6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4876" y="887638"/>
            <a:ext cx="10202248" cy="5094496"/>
          </a:xfr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93BDAB-CB06-403B-00FD-9D1C2812A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0939" y="2990938"/>
            <a:ext cx="6855801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FB1FDB-9C8A-890A-5051-8D49E105F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104"/>
            <a:ext cx="12192000" cy="87392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21">
            <a:extLst>
              <a:ext uri="{FF2B5EF4-FFF2-40B4-BE49-F238E27FC236}">
                <a16:creationId xmlns:a16="http://schemas.microsoft.com/office/drawing/2014/main" id="{46056E81-9CB5-42E9-6689-B711F575C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8981493" y="0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 22">
            <a:extLst>
              <a:ext uri="{FF2B5EF4-FFF2-40B4-BE49-F238E27FC236}">
                <a16:creationId xmlns:a16="http://schemas.microsoft.com/office/drawing/2014/main" id="{3D075254-6FC4-6738-BBBE-1BACB99E4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8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202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b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5BA2562-20F9-9DC8-81EB-6ED26B24D7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099"/>
            <a:ext cx="12192000" cy="87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 25">
            <a:extLst>
              <a:ext uri="{FF2B5EF4-FFF2-40B4-BE49-F238E27FC236}">
                <a16:creationId xmlns:a16="http://schemas.microsoft.com/office/drawing/2014/main" id="{369E878B-C75C-98DC-B694-2C40507C4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91644" y="3657675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27">
            <a:extLst>
              <a:ext uri="{FF2B5EF4-FFF2-40B4-BE49-F238E27FC236}">
                <a16:creationId xmlns:a16="http://schemas.microsoft.com/office/drawing/2014/main" id="{DC03A063-67E0-718E-206C-6C807C2002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5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 30">
            <a:extLst>
              <a:ext uri="{FF2B5EF4-FFF2-40B4-BE49-F238E27FC236}">
                <a16:creationId xmlns:a16="http://schemas.microsoft.com/office/drawing/2014/main" id="{6D86FEEF-2721-A616-B636-7C6F8B1B5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rot="16200000" flipH="1" flipV="1">
            <a:off x="-433923" y="5546250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4AC20A76-77DC-62F7-C0E5-66C03853B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9" y="1478396"/>
            <a:ext cx="3710355" cy="3445297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CF99A149-DEF4-9E0F-D0DE-E859DB6CA53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360465" y="1477963"/>
            <a:ext cx="5536135" cy="3446462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245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22372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1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2172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27272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55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227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58073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9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1032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24" r:id="rId13"/>
    <p:sldLayoutId id="2147483725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hccsaweb.hccs.edu:8080/psp/csprd/?cmd=login&amp;languageCd=ENG&amp;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y.hccs.edu/canvas-for-students" TargetMode="External"/><Relationship Id="rId2" Type="http://schemas.openxmlformats.org/officeDocument/2006/relationships/hyperlink" Target="https://eagleonline.hccs.edu/login/lda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w.businessoffice@hccs.edu" TargetMode="External"/><Relationship Id="rId2" Type="http://schemas.openxmlformats.org/officeDocument/2006/relationships/hyperlink" Target="https://hccs-edu.zoom.us/j/8456028044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tel:713-718-781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bg1">
                <a:shade val="48000"/>
                <a:satMod val="110000"/>
                <a:lumMod val="40000"/>
              </a:schemeClr>
              <a:schemeClr val="bg1">
                <a:tint val="90000"/>
                <a:lumMod val="10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0D9AD-F97D-8DCF-97C2-FEE69475C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420000">
            <a:off x="-118872" y="935510"/>
            <a:ext cx="5428489" cy="327868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7400" dirty="0">
                <a:solidFill>
                  <a:schemeClr val="tx1"/>
                </a:solidFill>
              </a:rPr>
              <a:t>DUAL </a:t>
            </a:r>
            <a:br>
              <a:rPr lang="en-US" sz="7400" dirty="0">
                <a:solidFill>
                  <a:schemeClr val="tx1"/>
                </a:solidFill>
              </a:rPr>
            </a:br>
            <a:r>
              <a:rPr lang="en-US" sz="7400" dirty="0">
                <a:solidFill>
                  <a:schemeClr val="tx1"/>
                </a:solidFill>
              </a:rPr>
              <a:t>CREDIT</a:t>
            </a:r>
            <a:br>
              <a:rPr lang="en-US" sz="7400" dirty="0">
                <a:solidFill>
                  <a:schemeClr val="accent1"/>
                </a:solidFill>
              </a:rPr>
            </a:br>
            <a:endParaRPr lang="en-US" sz="7400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Dulles Vikings | MascotDB.com">
            <a:extLst>
              <a:ext uri="{FF2B5EF4-FFF2-40B4-BE49-F238E27FC236}">
                <a16:creationId xmlns:a16="http://schemas.microsoft.com/office/drawing/2014/main" id="{06B87C81-79F8-7647-1A1F-8FD0FB9A6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1826" y="475861"/>
            <a:ext cx="4413380" cy="441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1F8FF0C-4AE5-A086-BBA5-A44A96B20D42}"/>
              </a:ext>
            </a:extLst>
          </p:cNvPr>
          <p:cNvSpPr txBox="1"/>
          <p:nvPr/>
        </p:nvSpPr>
        <p:spPr>
          <a:xfrm>
            <a:off x="2112422" y="4354000"/>
            <a:ext cx="4329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Dr. Kasha Williams - CCRA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5A04C0D-FEF4-9DD0-01C0-143027F1101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4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88818-0B84-7067-4851-82E458478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CDA8B-E5CA-EF27-F6E3-A0FBBEB83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199" y="549812"/>
            <a:ext cx="9753600" cy="1239528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b="1" dirty="0"/>
              <a:t>Dual Credit Courses </a:t>
            </a:r>
            <a:br>
              <a:rPr lang="en-US" b="1" dirty="0"/>
            </a:br>
            <a:r>
              <a:rPr lang="en-US" b="1" dirty="0"/>
              <a:t>summer HCC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4EB5A-C9EA-0666-897F-354C4A868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1" y="1965926"/>
            <a:ext cx="11449076" cy="407098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10000"/>
              </a:lnSpc>
              <a:buClr>
                <a:srgbClr val="418187"/>
              </a:buClr>
              <a:buNone/>
            </a:pPr>
            <a:r>
              <a:rPr lang="en-US" sz="8000" b="1" dirty="0">
                <a:latin typeface="Century Gothic" panose="020B0502020202020204" pitchFamily="34" charset="0"/>
              </a:rPr>
              <a:t>You have 6 Dual Credit Course Options: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Psychology (10+)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Sociology (10+)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Speech (10+)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Humanities (11+)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Government (12)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8000" b="1" dirty="0">
                <a:latin typeface="Century Gothic" panose="020B0502020202020204" pitchFamily="34" charset="0"/>
              </a:rPr>
              <a:t>Economics (12)</a:t>
            </a:r>
          </a:p>
          <a:p>
            <a:pPr marL="0" indent="0" algn="ctr">
              <a:lnSpc>
                <a:spcPct val="110000"/>
              </a:lnSpc>
              <a:buClr>
                <a:srgbClr val="418187"/>
              </a:buClr>
              <a:buNone/>
            </a:pPr>
            <a:endParaRPr lang="en-US" sz="3600" b="1" dirty="0">
              <a:latin typeface="Century Gothic" panose="020B0502020202020204" pitchFamily="34" charset="0"/>
            </a:endParaRPr>
          </a:p>
          <a:p>
            <a:pPr marL="457200" lvl="1" indent="0" algn="ctr">
              <a:lnSpc>
                <a:spcPct val="110000"/>
              </a:lnSpc>
              <a:buClr>
                <a:srgbClr val="418187"/>
              </a:buClr>
              <a:buNone/>
            </a:pPr>
            <a:endParaRPr lang="en-US" sz="80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84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3FD7E-9EA4-706C-B2F3-CD43C8DC9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61CF3-29E8-73AD-754D-6E2FE6BFB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199" y="549812"/>
            <a:ext cx="9753600" cy="1239528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b="1" dirty="0"/>
              <a:t>Dual Credit Courses </a:t>
            </a:r>
            <a:br>
              <a:rPr lang="en-US" b="1" dirty="0"/>
            </a:br>
            <a:r>
              <a:rPr lang="en-US" b="1" dirty="0"/>
              <a:t>fall </a:t>
            </a:r>
            <a:r>
              <a:rPr lang="en-US" b="1" dirty="0" err="1"/>
              <a:t>dhs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CB2F9-6878-00D4-B004-193B794EF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1" y="1965926"/>
            <a:ext cx="11449076" cy="40709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Clr>
                <a:srgbClr val="418187"/>
              </a:buClr>
              <a:buNone/>
            </a:pPr>
            <a:r>
              <a:rPr lang="en-US" sz="3600" b="1" dirty="0">
                <a:latin typeface="Century Gothic" panose="020B0502020202020204" pitchFamily="34" charset="0"/>
              </a:rPr>
              <a:t>You have 3 Dual Credit Course Options: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3600" b="1" dirty="0">
                <a:latin typeface="Century Gothic" panose="020B0502020202020204" pitchFamily="34" charset="0"/>
              </a:rPr>
              <a:t>English 4 (12)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3600" b="1" dirty="0">
                <a:latin typeface="Century Gothic" panose="020B0502020202020204" pitchFamily="34" charset="0"/>
              </a:rPr>
              <a:t>Government (12)</a:t>
            </a:r>
          </a:p>
          <a:p>
            <a:pPr marL="457200" indent="-457200" algn="ctr">
              <a:lnSpc>
                <a:spcPct val="110000"/>
              </a:lnSpc>
              <a:buClr>
                <a:srgbClr val="418187"/>
              </a:buClr>
              <a:buFont typeface="+mj-lt"/>
              <a:buAutoNum type="arabicPeriod"/>
            </a:pPr>
            <a:r>
              <a:rPr lang="en-US" sz="3600" b="1" dirty="0">
                <a:latin typeface="Century Gothic" panose="020B0502020202020204" pitchFamily="34" charset="0"/>
              </a:rPr>
              <a:t>US History (11)</a:t>
            </a:r>
          </a:p>
          <a:p>
            <a:pPr marL="0" indent="0" algn="ctr">
              <a:lnSpc>
                <a:spcPct val="110000"/>
              </a:lnSpc>
              <a:buClr>
                <a:srgbClr val="418187"/>
              </a:buClr>
              <a:buNone/>
            </a:pPr>
            <a:endParaRPr lang="en-US" sz="3600" b="1" dirty="0">
              <a:latin typeface="Century Gothic" panose="020B0502020202020204" pitchFamily="34" charset="0"/>
            </a:endParaRPr>
          </a:p>
          <a:p>
            <a:pPr marL="457200" lvl="1" indent="0" algn="ctr">
              <a:lnSpc>
                <a:spcPct val="110000"/>
              </a:lnSpc>
              <a:buClr>
                <a:srgbClr val="418187"/>
              </a:buClr>
              <a:buNone/>
            </a:pPr>
            <a:endParaRPr lang="en-US" sz="8000" b="1" dirty="0"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041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EE09D-F70F-5B0E-29D0-B75F6AD02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Summer 2026 Dates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DFC96B6-6B85-ACD6-466E-6B6475519C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9620407"/>
              </p:ext>
            </p:extLst>
          </p:nvPr>
        </p:nvGraphicFramePr>
        <p:xfrm>
          <a:off x="1243044" y="2225182"/>
          <a:ext cx="9705912" cy="2203280"/>
        </p:xfrm>
        <a:graphic>
          <a:graphicData uri="http://schemas.openxmlformats.org/drawingml/2006/table">
            <a:tbl>
              <a:tblPr/>
              <a:tblGrid>
                <a:gridCol w="4852956">
                  <a:extLst>
                    <a:ext uri="{9D8B030D-6E8A-4147-A177-3AD203B41FA5}">
                      <a16:colId xmlns:a16="http://schemas.microsoft.com/office/drawing/2014/main" val="4141351564"/>
                    </a:ext>
                  </a:extLst>
                </a:gridCol>
                <a:gridCol w="4852956">
                  <a:extLst>
                    <a:ext uri="{9D8B030D-6E8A-4147-A177-3AD203B41FA5}">
                      <a16:colId xmlns:a16="http://schemas.microsoft.com/office/drawing/2014/main" val="211947266"/>
                    </a:ext>
                  </a:extLst>
                </a:gridCol>
              </a:tblGrid>
              <a:tr h="550820">
                <a:tc>
                  <a:txBody>
                    <a:bodyPr/>
                    <a:lstStyle/>
                    <a:p>
                      <a:pPr fontAlgn="base"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US" b="1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S8A (First 8 weeks)</a:t>
                      </a:r>
                      <a:endParaRPr lang="en-US">
                        <a:solidFill>
                          <a:srgbClr val="000000"/>
                        </a:solidFill>
                        <a:effectLst/>
                        <a:latin typeface="inherit"/>
                      </a:endParaRPr>
                    </a:p>
                  </a:txBody>
                  <a:tcPr marL="7620" marR="7620" marT="7620" marB="76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June 1 - July 26</a:t>
                      </a:r>
                    </a:p>
                  </a:txBody>
                  <a:tcPr marL="7620" marR="7620" marT="7620" marB="76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7629537"/>
                  </a:ext>
                </a:extLst>
              </a:tr>
              <a:tr h="550820">
                <a:tc>
                  <a:txBody>
                    <a:bodyPr/>
                    <a:lstStyle/>
                    <a:p>
                      <a:pPr fontAlgn="base"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US" b="1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S1 (First 5 weeks)</a:t>
                      </a:r>
                      <a:endParaRPr lang="en-US">
                        <a:solidFill>
                          <a:srgbClr val="000000"/>
                        </a:solidFill>
                        <a:effectLst/>
                        <a:latin typeface="inherit"/>
                      </a:endParaRPr>
                    </a:p>
                  </a:txBody>
                  <a:tcPr marL="7620" marR="7620" marT="7620" marB="76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June 1 - July 5</a:t>
                      </a:r>
                    </a:p>
                  </a:txBody>
                  <a:tcPr marL="7620" marR="7620" marT="7620" marB="76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044379"/>
                  </a:ext>
                </a:extLst>
              </a:tr>
              <a:tr h="550820">
                <a:tc>
                  <a:txBody>
                    <a:bodyPr/>
                    <a:lstStyle/>
                    <a:p>
                      <a:pPr fontAlgn="base"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US" b="1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S1O (10 weeks)</a:t>
                      </a:r>
                      <a:endParaRPr lang="en-US">
                        <a:solidFill>
                          <a:srgbClr val="000000"/>
                        </a:solidFill>
                        <a:effectLst/>
                        <a:latin typeface="inherit"/>
                      </a:endParaRPr>
                    </a:p>
                  </a:txBody>
                  <a:tcPr marL="7620" marR="7620" marT="7620" marB="76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June 1 - Aug 9</a:t>
                      </a:r>
                    </a:p>
                  </a:txBody>
                  <a:tcPr marL="7620" marR="7620" marT="7620" marB="76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009275"/>
                  </a:ext>
                </a:extLst>
              </a:tr>
              <a:tr h="550820">
                <a:tc>
                  <a:txBody>
                    <a:bodyPr/>
                    <a:lstStyle/>
                    <a:p>
                      <a:pPr fontAlgn="base"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US" b="1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S2 (Second 5 weeks)</a:t>
                      </a:r>
                      <a:endParaRPr lang="en-US">
                        <a:solidFill>
                          <a:srgbClr val="000000"/>
                        </a:solidFill>
                        <a:effectLst/>
                        <a:latin typeface="inherit"/>
                      </a:endParaRPr>
                    </a:p>
                  </a:txBody>
                  <a:tcPr marL="7620" marR="7620" marT="7620" marB="76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spcBef>
                          <a:spcPts val="750"/>
                        </a:spcBef>
                        <a:spcAft>
                          <a:spcPts val="750"/>
                        </a:spcAft>
                        <a:buNone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July 6 - Aug 9</a:t>
                      </a:r>
                    </a:p>
                  </a:txBody>
                  <a:tcPr marL="7620" marR="7620" marT="7620" marB="76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281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432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2298B3-67A8-013F-88E9-C31715635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4C75E2B-CACA-478C-B26B-182AF87A1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0FF2874-547C-4D14-9E18-28B19002F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6CF827D-A163-47F7-BD87-34EB4FA7D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299D9A9-1DA8-433D-A9BC-FB48D93D4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E5204C30-4ABA-4B2E-9D2B-9BEB77E44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D2F65F-F91E-49D5-A1AD-D5B532905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22B43D-50F7-6223-2188-5EEF00275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0960" y="1474969"/>
            <a:ext cx="2853278" cy="315167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000"/>
              <a:t>Drop &amp; withdrawal </a:t>
            </a:r>
            <a:br>
              <a:rPr lang="en-US" sz="3000"/>
            </a:br>
            <a:r>
              <a:rPr lang="en-US" sz="3000"/>
              <a:t>Dates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0BDFEB6-D2AA-410C-A693-EA7E9BBA3B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7" y="482170"/>
            <a:ext cx="7560115" cy="5149101"/>
            <a:chOff x="7463258" y="583365"/>
            <a:chExt cx="7560115" cy="5181928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57821D8-3BF6-4948-8A87-8BBC164E4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0732DBE-4BC5-4FB2-8BF7-DE447BE6D8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3415D4B-715E-E117-D84A-3D84B8E98A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31282" t="19308" r="38624" b="20595"/>
          <a:stretch>
            <a:fillRect/>
          </a:stretch>
        </p:blipFill>
        <p:spPr bwMode="auto">
          <a:xfrm>
            <a:off x="1716832" y="946694"/>
            <a:ext cx="5103845" cy="4035822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CBA4719-C30A-462C-A3A7-5D93A2B30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30857DA-DEF8-4780-BECA-1C22053442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1343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349304-8AE2-CD6E-9CAC-379F51843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4C75E2B-CACA-478C-B26B-182AF87A1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FF2874-547C-4D14-9E18-28B19002F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6CF827D-A163-47F7-BD87-34EB4FA7D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99D9A9-1DA8-433D-A9BC-FB48D93D4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5204C30-4ABA-4B2E-9D2B-9BEB77E44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0D2F65F-F91E-49D5-A1AD-D5B532905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567803-396C-AC23-3ECF-A0513554E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0960" y="1474969"/>
            <a:ext cx="2853278" cy="315167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000"/>
              <a:t>Drop &amp; withdrawal </a:t>
            </a:r>
            <a:br>
              <a:rPr lang="en-US" sz="3000"/>
            </a:br>
            <a:r>
              <a:rPr lang="en-US" sz="3000"/>
              <a:t>Dates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0BDFEB6-D2AA-410C-A693-EA7E9BBA3B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7" y="482170"/>
            <a:ext cx="7560115" cy="5149101"/>
            <a:chOff x="7463258" y="583365"/>
            <a:chExt cx="7560115" cy="518192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57821D8-3BF6-4948-8A87-8BBC164E4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0732DBE-4BC5-4FB2-8BF7-DE447BE6D8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0D5E6202-0875-484A-A6A7-C7CB68E677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30170" t="24135" r="36194"/>
          <a:stretch>
            <a:fillRect/>
          </a:stretch>
        </p:blipFill>
        <p:spPr bwMode="auto">
          <a:xfrm>
            <a:off x="1539551" y="905070"/>
            <a:ext cx="5029200" cy="4077446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CBA4719-C30A-462C-A3A7-5D93A2B30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30857DA-DEF8-4780-BECA-1C22053442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133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9A97-0A1B-D90E-36D3-49FFC828D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Hcc</a:t>
            </a:r>
            <a:r>
              <a:rPr lang="en-US" dirty="0"/>
              <a:t> </a:t>
            </a:r>
            <a:r>
              <a:rPr lang="en-US" dirty="0" err="1"/>
              <a:t>Myeagle</a:t>
            </a:r>
            <a:r>
              <a:rPr lang="en-US" dirty="0"/>
              <a:t> portal:</a:t>
            </a:r>
            <a:br>
              <a:rPr lang="en-US" dirty="0"/>
            </a:br>
            <a:r>
              <a:rPr lang="en-US" dirty="0"/>
              <a:t>ADD/DROP/WITHDRAWAL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3A3FC-9669-1973-ABC6-B58F3A947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>
                <a:hlinkClick r:id="rId2" tooltip="https://hccsaweb.hccs.edu:8080/psp/csprd/?cmd=login&amp;languageCd=ENG&amp;"/>
              </a:rPr>
              <a:t>MyEagle</a:t>
            </a:r>
            <a:r>
              <a:rPr lang="en-US" dirty="0"/>
              <a:t> is where you access your </a:t>
            </a:r>
            <a:r>
              <a:rPr lang="en-US" b="1" dirty="0"/>
              <a:t>Student Sign In</a:t>
            </a:r>
            <a:r>
              <a:rPr lang="en-US" dirty="0"/>
              <a:t> to manage classes, check schedules, make payments, etc.</a:t>
            </a:r>
            <a:endParaRPr lang="en-US" sz="2400" dirty="0"/>
          </a:p>
          <a:p>
            <a:r>
              <a:rPr lang="en-US" dirty="0"/>
              <a:t>Reminder your HCC ID is </a:t>
            </a:r>
            <a:r>
              <a:rPr lang="en-US" b="1" dirty="0"/>
              <a:t>W217123456.</a:t>
            </a:r>
          </a:p>
          <a:p>
            <a:r>
              <a:rPr lang="en-US" dirty="0"/>
              <a:t>If you did not enter in a Social Security Number in your application you may have a P#. </a:t>
            </a:r>
          </a:p>
          <a:p>
            <a:pPr lvl="1"/>
            <a:r>
              <a:rPr lang="en-US" dirty="0"/>
              <a:t>I do not have access to this number.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1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8747D-BA4C-7D6C-DE11-C44307231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canvas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2BA3E-D93D-10CA-0F1B-3E6FDFBE9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📚 Canvas — Your Course Headquarters!</a:t>
            </a:r>
          </a:p>
          <a:p>
            <a:r>
              <a:rPr lang="en-US" dirty="0"/>
              <a:t>Here’s the link to access Canvas, where all your lectures and assignments will be posted:</a:t>
            </a:r>
          </a:p>
          <a:p>
            <a:r>
              <a:rPr lang="en-US" dirty="0"/>
              <a:t>🔗 </a:t>
            </a:r>
            <a:r>
              <a:rPr lang="en-US" u="sng" dirty="0">
                <a:hlinkClick r:id="rId2" tooltip="https://eagleonline.hccs.edu/login/ldap"/>
              </a:rPr>
              <a:t>Canvas Login</a:t>
            </a:r>
            <a:endParaRPr lang="en-US" dirty="0"/>
          </a:p>
          <a:p>
            <a:r>
              <a:rPr lang="en-US" dirty="0"/>
              <a:t>Want a little help navigating Canvas? Check out this guide:</a:t>
            </a:r>
            <a:br>
              <a:rPr lang="en-US" dirty="0"/>
            </a:br>
            <a:r>
              <a:rPr lang="en-US" dirty="0"/>
              <a:t>🔗 </a:t>
            </a:r>
            <a:r>
              <a:rPr lang="en-US" u="sng" dirty="0">
                <a:hlinkClick r:id="rId3" tooltip="https://library.hccs.edu/canvas-for-students"/>
              </a:rPr>
              <a:t>Canvas for Students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134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C4AFE-1E51-A7A5-11EA-655F502D8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highlight>
                  <a:srgbClr val="FFFF00"/>
                </a:highlight>
              </a:rPr>
              <a:t>SELF</a:t>
            </a:r>
            <a:r>
              <a:rPr lang="en-US" dirty="0" err="1"/>
              <a:t>-support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D4546-F06C-5137-16C4-03133D5EC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💻 </a:t>
            </a:r>
            <a:r>
              <a:rPr lang="en-US" b="1" dirty="0"/>
              <a:t>Virtual Support</a:t>
            </a:r>
            <a:br>
              <a:rPr lang="en-US" dirty="0"/>
            </a:br>
            <a:r>
              <a:rPr lang="en-US" dirty="0"/>
              <a:t>Connect live with support in the Virtual Lobby during hours of operation:</a:t>
            </a:r>
            <a:br>
              <a:rPr lang="en-US" dirty="0"/>
            </a:br>
            <a:r>
              <a:rPr lang="en-US" dirty="0"/>
              <a:t>🔗 </a:t>
            </a:r>
            <a:r>
              <a:rPr lang="en-US" u="sng" dirty="0">
                <a:hlinkClick r:id="rId2" tooltip="https://hccs-edu.zoom.us/j/84560280440"/>
              </a:rPr>
              <a:t>Join the Virtual Call Here</a:t>
            </a:r>
            <a:endParaRPr lang="en-US" dirty="0"/>
          </a:p>
          <a:p>
            <a:r>
              <a:rPr lang="en-US" dirty="0"/>
              <a:t>📬 </a:t>
            </a:r>
            <a:r>
              <a:rPr lang="en-US" b="1" dirty="0"/>
              <a:t>Phone &amp; Email Support</a:t>
            </a:r>
            <a:br>
              <a:rPr lang="en-US" dirty="0"/>
            </a:br>
            <a:r>
              <a:rPr lang="en-US" dirty="0"/>
              <a:t>• Email: </a:t>
            </a:r>
            <a:r>
              <a:rPr lang="en-US" u="sng" dirty="0">
                <a:hlinkClick r:id="rId3" tooltip="mailto:sw.businessoffice@hccs.edu"/>
              </a:rPr>
              <a:t>sw.businessoffice@hccs.edu</a:t>
            </a:r>
            <a:br>
              <a:rPr lang="en-US" dirty="0"/>
            </a:br>
            <a:r>
              <a:rPr lang="en-US" dirty="0"/>
              <a:t>• Stafford Campus Phone: </a:t>
            </a:r>
            <a:r>
              <a:rPr lang="en-US" u="sng" dirty="0">
                <a:hlinkClick r:id="rId4" tooltip="tel:713-718-7819"/>
              </a:rPr>
              <a:t>713-718-7819</a:t>
            </a:r>
            <a:endParaRPr lang="en-US" u="sng" dirty="0"/>
          </a:p>
          <a:p>
            <a:r>
              <a:rPr lang="en-US" b="1" dirty="0"/>
              <a:t>Dulles Rep</a:t>
            </a:r>
            <a:r>
              <a:rPr lang="en-US" dirty="0"/>
              <a:t>: Sonya Fontenot - sonya.gilfordfontenot@hccs.edu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24477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5453AF4-4FB0-4B39-9296-55DED383E9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5C2001-E626-4890-B405-22B5BD1CB0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D7C3E5-1734-4636-9EC5-AEB06BF1FB20}">
  <ds:schemaRefs>
    <ds:schemaRef ds:uri="http://schemas.microsoft.com/office/2006/documentManagement/types"/>
    <ds:schemaRef ds:uri="16c05727-aa75-4e4a-9b5f-8a80a1165891"/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schemas.openxmlformats.org/package/2006/metadata/core-properties"/>
    <ds:schemaRef ds:uri="230e9df3-be65-4c73-a93b-d1236ebd677e"/>
    <ds:schemaRef ds:uri="71af3243-3dd4-4a8d-8c0d-dd76da1f02a5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12454</TotalTime>
  <Words>306</Words>
  <Application>Microsoft Office PowerPoint</Application>
  <PresentationFormat>Widescreen</PresentationFormat>
  <Paragraphs>44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Gill Sans MT</vt:lpstr>
      <vt:lpstr>inherit</vt:lpstr>
      <vt:lpstr>Gallery</vt:lpstr>
      <vt:lpstr>DUAL  CREDIT </vt:lpstr>
      <vt:lpstr>Dual Credit Courses  summer HCC</vt:lpstr>
      <vt:lpstr>Dual Credit Courses  fall dhs</vt:lpstr>
      <vt:lpstr>Summer 2026 Dates</vt:lpstr>
      <vt:lpstr>Drop &amp; withdrawal  Dates</vt:lpstr>
      <vt:lpstr>Drop &amp; withdrawal  Dates</vt:lpstr>
      <vt:lpstr>Hcc Myeagle portal: ADD/DROP/WITHDRAWAL</vt:lpstr>
      <vt:lpstr>canvas</vt:lpstr>
      <vt:lpstr>SELF-support</vt:lpstr>
    </vt:vector>
  </TitlesOfParts>
  <Company>FBISD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Academics</dc:title>
  <dc:creator>Walea, Dejah</dc:creator>
  <cp:lastModifiedBy>Kasha Williams</cp:lastModifiedBy>
  <cp:revision>5</cp:revision>
  <dcterms:created xsi:type="dcterms:W3CDTF">2025-01-09T15:44:59Z</dcterms:created>
  <dcterms:modified xsi:type="dcterms:W3CDTF">2026-05-14T01:52:24Z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