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5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</p:sldIdLst>
  <p:sldSz cx="10058400" cy="7772400"/>
  <p:notesSz cx="10058400" cy="7772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672" y="7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59275" cy="3889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697538" y="0"/>
            <a:ext cx="4359275" cy="3889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DE8010-6758-48F8-A2A1-1C7DE15FC1CA}" type="datetimeFigureOut">
              <a:rPr lang="en-US" smtClean="0"/>
              <a:t>2/12/2020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332163" y="971550"/>
            <a:ext cx="3394075" cy="2622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1006475" y="3740150"/>
            <a:ext cx="8045450" cy="30607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7383463"/>
            <a:ext cx="4359275" cy="3889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697538" y="7383463"/>
            <a:ext cx="4359275" cy="3889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D93588-8F5C-41DC-866B-994EABE0F7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74688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D93588-8F5C-41DC-866B-994EABE0F78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87719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754380" y="2409444"/>
            <a:ext cx="8549640" cy="16322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508760" y="4352544"/>
            <a:ext cx="7040880" cy="19431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2/12/2020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chemeClr val="tx1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2/12/2020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chemeClr val="tx1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02920" y="1787652"/>
            <a:ext cx="4375404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180076" y="1787652"/>
            <a:ext cx="4375404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2/12/2020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chemeClr val="tx1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2/12/2020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2/12/2020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44500" y="297408"/>
            <a:ext cx="9169400" cy="711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chemeClr val="tx1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02920" y="1787652"/>
            <a:ext cx="9052560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419856" y="7228332"/>
            <a:ext cx="3218688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02920" y="7228332"/>
            <a:ext cx="2313432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2/12/2020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242048" y="7228332"/>
            <a:ext cx="2313432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4860" y="1081142"/>
            <a:ext cx="6872605" cy="30353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1318895" algn="l"/>
                <a:tab pos="2625090" algn="l"/>
                <a:tab pos="3931285" algn="l"/>
                <a:tab pos="5237480" algn="l"/>
                <a:tab pos="6543675" algn="l"/>
              </a:tabLst>
            </a:pPr>
            <a:r>
              <a:rPr sz="1950" spc="-5" dirty="0">
                <a:latin typeface="Verdana"/>
                <a:cs typeface="Verdana"/>
              </a:rPr>
              <a:t>Sun	Mon	Tue	Wed	Thu	Fri</a:t>
            </a:r>
            <a:endParaRPr sz="1950">
              <a:latin typeface="Verdana"/>
              <a:cs typeface="Verdan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372564" y="1081142"/>
            <a:ext cx="441325" cy="30353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950" dirty="0">
                <a:latin typeface="Verdana"/>
                <a:cs typeface="Verdana"/>
              </a:rPr>
              <a:t>Sat</a:t>
            </a:r>
            <a:endParaRPr sz="1950">
              <a:latin typeface="Verdana"/>
              <a:cs typeface="Verdan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44500" y="7153591"/>
            <a:ext cx="1248410" cy="1714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50" dirty="0">
                <a:latin typeface="Arial"/>
                <a:cs typeface="Arial"/>
              </a:rPr>
              <a:t>print-a-calendar.com</a:t>
            </a:r>
            <a:endParaRPr sz="1050">
              <a:latin typeface="Arial"/>
              <a:cs typeface="Arial"/>
            </a:endParaRPr>
          </a:p>
        </p:txBody>
      </p:sp>
      <p:graphicFrame>
        <p:nvGraphicFramePr>
          <p:cNvPr id="5" name="objec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6041747"/>
              </p:ext>
            </p:extLst>
          </p:nvPr>
        </p:nvGraphicFramePr>
        <p:xfrm>
          <a:off x="450850" y="1374470"/>
          <a:ext cx="9143994" cy="576927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062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062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062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0628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0628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0628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30628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1153855">
                <a:tc>
                  <a:txBody>
                    <a:bodyPr/>
                    <a:lstStyle/>
                    <a:p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D2D2D2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D2D2D2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D2D2D2"/>
                      </a:solidFill>
                      <a:prstDash val="solid"/>
                    </a:lnL>
                    <a:lnR w="12700">
                      <a:solidFill>
                        <a:srgbClr val="D2D2D2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D2D2D2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D2D2D2"/>
                      </a:solidFill>
                      <a:prstDash val="solid"/>
                    </a:lnL>
                    <a:lnR w="12700">
                      <a:solidFill>
                        <a:srgbClr val="D2D2D2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D2D2D2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43815" algn="r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endParaRPr sz="1800" dirty="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lnL w="12700">
                      <a:solidFill>
                        <a:srgbClr val="D2D2D2"/>
                      </a:solidFill>
                      <a:prstDash val="solid"/>
                    </a:lnL>
                    <a:lnR w="12700">
                      <a:solidFill>
                        <a:srgbClr val="D2D2D2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D2D2D2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43815" algn="r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lang="en-US" sz="1800" dirty="0" smtClean="0">
                          <a:latin typeface="Verdana"/>
                          <a:cs typeface="Verdana"/>
                        </a:rPr>
                        <a:t>1</a:t>
                      </a:r>
                      <a:endParaRPr sz="1800" dirty="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lnL w="12700">
                      <a:solidFill>
                        <a:srgbClr val="D2D2D2"/>
                      </a:solidFill>
                      <a:prstDash val="solid"/>
                    </a:lnL>
                    <a:lnR w="12700">
                      <a:solidFill>
                        <a:srgbClr val="D2D2D2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D2D2D2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43815" algn="r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lang="en-US" sz="1800" dirty="0" smtClean="0">
                          <a:latin typeface="Verdana"/>
                          <a:cs typeface="Verdana"/>
                        </a:rPr>
                        <a:t>2</a:t>
                      </a:r>
                      <a:endParaRPr sz="1800" dirty="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lnL w="12700">
                      <a:solidFill>
                        <a:srgbClr val="D2D2D2"/>
                      </a:solidFill>
                      <a:prstDash val="solid"/>
                    </a:lnL>
                    <a:lnR w="12700">
                      <a:solidFill>
                        <a:srgbClr val="D2D2D2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D2D2D2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43815" algn="r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lang="en-US" sz="1800" dirty="0" smtClean="0">
                          <a:latin typeface="Verdana"/>
                          <a:cs typeface="Verdana"/>
                        </a:rPr>
                        <a:t>3</a:t>
                      </a:r>
                      <a:endParaRPr sz="1800" dirty="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lnL w="12700">
                      <a:solidFill>
                        <a:srgbClr val="D2D2D2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D2D2D2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53855">
                <a:tc>
                  <a:txBody>
                    <a:bodyPr/>
                    <a:lstStyle/>
                    <a:p>
                      <a:pPr marR="43815" algn="r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lang="en-US" sz="1800" dirty="0" smtClean="0">
                          <a:latin typeface="Verdana"/>
                          <a:cs typeface="Verdana"/>
                        </a:rPr>
                        <a:t>4</a:t>
                      </a:r>
                      <a:endParaRPr sz="1800" dirty="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D2D2D2"/>
                      </a:solidFill>
                      <a:prstDash val="solid"/>
                    </a:lnR>
                    <a:lnT w="12700">
                      <a:solidFill>
                        <a:srgbClr val="D2D2D2"/>
                      </a:solidFill>
                      <a:prstDash val="solid"/>
                    </a:lnT>
                    <a:lnB w="12700">
                      <a:solidFill>
                        <a:srgbClr val="D2D2D2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43815" algn="r">
                        <a:lnSpc>
                          <a:spcPts val="2095"/>
                        </a:lnSpc>
                        <a:spcBef>
                          <a:spcPts val="405"/>
                        </a:spcBef>
                      </a:pPr>
                      <a:r>
                        <a:rPr lang="en-US" sz="1800" dirty="0" smtClean="0">
                          <a:latin typeface="Verdana"/>
                          <a:cs typeface="Verdana"/>
                        </a:rPr>
                        <a:t>5</a:t>
                      </a:r>
                      <a:endParaRPr sz="1800" dirty="0">
                        <a:latin typeface="Verdana"/>
                        <a:cs typeface="Verdana"/>
                      </a:endParaRPr>
                    </a:p>
                    <a:p>
                      <a:pPr marL="253365">
                        <a:lnSpc>
                          <a:spcPts val="1375"/>
                        </a:lnSpc>
                      </a:pPr>
                      <a:endParaRPr sz="1200" dirty="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lnL w="12700">
                      <a:solidFill>
                        <a:srgbClr val="D2D2D2"/>
                      </a:solidFill>
                      <a:prstDash val="solid"/>
                    </a:lnL>
                    <a:lnR w="12700">
                      <a:solidFill>
                        <a:srgbClr val="D2D2D2"/>
                      </a:solidFill>
                      <a:prstDash val="solid"/>
                    </a:lnR>
                    <a:lnT w="12700">
                      <a:solidFill>
                        <a:srgbClr val="D2D2D2"/>
                      </a:solidFill>
                      <a:prstDash val="solid"/>
                    </a:lnT>
                    <a:lnB w="12700">
                      <a:solidFill>
                        <a:srgbClr val="D2D2D2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43815" algn="r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lang="en-US" sz="1800" dirty="0" smtClean="0">
                          <a:latin typeface="Verdana"/>
                          <a:cs typeface="Verdana"/>
                        </a:rPr>
                        <a:t>6</a:t>
                      </a:r>
                      <a:endParaRPr sz="1800" dirty="0">
                        <a:latin typeface="Verdana"/>
                        <a:cs typeface="Verdana"/>
                      </a:endParaRPr>
                    </a:p>
                    <a:p>
                      <a:pPr marL="16510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200" dirty="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lnL w="12700">
                      <a:solidFill>
                        <a:srgbClr val="D2D2D2"/>
                      </a:solidFill>
                      <a:prstDash val="solid"/>
                    </a:lnL>
                    <a:lnR w="12700">
                      <a:solidFill>
                        <a:srgbClr val="D2D2D2"/>
                      </a:solidFill>
                      <a:prstDash val="solid"/>
                    </a:lnR>
                    <a:lnT w="12700">
                      <a:solidFill>
                        <a:srgbClr val="D2D2D2"/>
                      </a:solidFill>
                      <a:prstDash val="solid"/>
                    </a:lnT>
                    <a:lnB w="12700">
                      <a:solidFill>
                        <a:srgbClr val="D2D2D2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43815" algn="r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lang="en-US" sz="1800" dirty="0" smtClean="0">
                          <a:latin typeface="Verdana"/>
                          <a:cs typeface="Verdana"/>
                        </a:rPr>
                        <a:t>7</a:t>
                      </a:r>
                      <a:endParaRPr sz="1800" dirty="0">
                        <a:latin typeface="Verdana"/>
                        <a:cs typeface="Verdana"/>
                      </a:endParaRPr>
                    </a:p>
                    <a:p>
                      <a:pPr marL="54610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endParaRPr sz="1200" dirty="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lnL w="12700">
                      <a:solidFill>
                        <a:srgbClr val="D2D2D2"/>
                      </a:solidFill>
                      <a:prstDash val="solid"/>
                    </a:lnL>
                    <a:lnR w="12700">
                      <a:solidFill>
                        <a:srgbClr val="D2D2D2"/>
                      </a:solidFill>
                      <a:prstDash val="solid"/>
                    </a:lnR>
                    <a:lnT w="12700">
                      <a:solidFill>
                        <a:srgbClr val="D2D2D2"/>
                      </a:solidFill>
                      <a:prstDash val="solid"/>
                    </a:lnT>
                    <a:lnB w="12700">
                      <a:solidFill>
                        <a:srgbClr val="D2D2D2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43815" algn="r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lang="en-US" sz="1800" dirty="0" smtClean="0">
                          <a:latin typeface="Verdana"/>
                          <a:cs typeface="Verdana"/>
                        </a:rPr>
                        <a:t>8</a:t>
                      </a:r>
                      <a:endParaRPr sz="1800" dirty="0">
                        <a:latin typeface="Verdana"/>
                        <a:cs typeface="Verdana"/>
                      </a:endParaRPr>
                    </a:p>
                    <a:p>
                      <a:pPr marL="507365" marR="109855" indent="-384810">
                        <a:lnSpc>
                          <a:spcPct val="100000"/>
                        </a:lnSpc>
                      </a:pPr>
                      <a:endParaRPr sz="1200" dirty="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lnL w="12700">
                      <a:solidFill>
                        <a:srgbClr val="D2D2D2"/>
                      </a:solidFill>
                      <a:prstDash val="solid"/>
                    </a:lnL>
                    <a:lnR w="12700">
                      <a:solidFill>
                        <a:srgbClr val="D2D2D2"/>
                      </a:solidFill>
                      <a:prstDash val="solid"/>
                    </a:lnR>
                    <a:lnT w="12700">
                      <a:solidFill>
                        <a:srgbClr val="D2D2D2"/>
                      </a:solidFill>
                      <a:prstDash val="solid"/>
                    </a:lnT>
                    <a:lnB w="12700">
                      <a:solidFill>
                        <a:srgbClr val="D2D2D2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00" algn="r">
                        <a:lnSpc>
                          <a:spcPts val="2035"/>
                        </a:lnSpc>
                        <a:spcBef>
                          <a:spcPts val="405"/>
                        </a:spcBef>
                      </a:pPr>
                      <a:r>
                        <a:rPr lang="en-US" sz="1800" spc="-5" dirty="0" smtClean="0">
                          <a:latin typeface="Verdana"/>
                          <a:cs typeface="Verdana"/>
                        </a:rPr>
                        <a:t>9</a:t>
                      </a:r>
                      <a:endParaRPr sz="1800" dirty="0">
                        <a:latin typeface="Verdana"/>
                        <a:cs typeface="Verdana"/>
                      </a:endParaRPr>
                    </a:p>
                    <a:p>
                      <a:pPr marL="127635" algn="r">
                        <a:lnSpc>
                          <a:spcPts val="1315"/>
                        </a:lnSpc>
                      </a:pPr>
                      <a:endParaRPr sz="1200" dirty="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lnL w="12700">
                      <a:solidFill>
                        <a:srgbClr val="D2D2D2"/>
                      </a:solidFill>
                      <a:prstDash val="solid"/>
                    </a:lnL>
                    <a:lnR w="12700">
                      <a:solidFill>
                        <a:srgbClr val="D2D2D2"/>
                      </a:solidFill>
                      <a:prstDash val="solid"/>
                    </a:lnR>
                    <a:lnT w="12700">
                      <a:solidFill>
                        <a:srgbClr val="D2D2D2"/>
                      </a:solidFill>
                      <a:prstDash val="solid"/>
                    </a:lnT>
                    <a:lnB w="12700">
                      <a:solidFill>
                        <a:srgbClr val="D2D2D2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43815" algn="r">
                        <a:lnSpc>
                          <a:spcPts val="2130"/>
                        </a:lnSpc>
                        <a:spcBef>
                          <a:spcPts val="405"/>
                        </a:spcBef>
                      </a:pPr>
                      <a:r>
                        <a:rPr lang="en-US" sz="1800" dirty="0" smtClean="0">
                          <a:latin typeface="Verdana"/>
                          <a:cs typeface="Verdana"/>
                        </a:rPr>
                        <a:t>10</a:t>
                      </a:r>
                      <a:endParaRPr sz="1800" dirty="0">
                        <a:latin typeface="Verdana"/>
                        <a:cs typeface="Verdana"/>
                      </a:endParaRPr>
                    </a:p>
                    <a:p>
                      <a:pPr algn="ctr">
                        <a:lnSpc>
                          <a:spcPts val="1410"/>
                        </a:lnSpc>
                      </a:pPr>
                      <a:endParaRPr sz="1200" dirty="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lnL w="12700">
                      <a:solidFill>
                        <a:srgbClr val="D2D2D2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D2D2D2"/>
                      </a:solidFill>
                      <a:prstDash val="solid"/>
                    </a:lnT>
                    <a:lnB w="12700">
                      <a:solidFill>
                        <a:srgbClr val="D2D2D2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53855">
                <a:tc>
                  <a:txBody>
                    <a:bodyPr/>
                    <a:lstStyle/>
                    <a:p>
                      <a:pPr marR="43815" algn="r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lang="en-US" sz="1800" dirty="0" smtClean="0">
                          <a:latin typeface="Verdana"/>
                          <a:cs typeface="Verdana"/>
                        </a:rPr>
                        <a:t>11</a:t>
                      </a:r>
                      <a:endParaRPr sz="1800" dirty="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D2D2D2"/>
                      </a:solidFill>
                      <a:prstDash val="solid"/>
                    </a:lnR>
                    <a:lnT w="12700">
                      <a:solidFill>
                        <a:srgbClr val="D2D2D2"/>
                      </a:solidFill>
                      <a:prstDash val="solid"/>
                    </a:lnT>
                    <a:lnB w="12700">
                      <a:solidFill>
                        <a:srgbClr val="D2D2D2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43815" algn="r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lang="en-US" sz="1800" dirty="0" smtClean="0">
                          <a:latin typeface="Verdana"/>
                          <a:cs typeface="Verdana"/>
                        </a:rPr>
                        <a:t>12</a:t>
                      </a:r>
                      <a:endParaRPr sz="1800" dirty="0">
                        <a:latin typeface="Verdana"/>
                        <a:cs typeface="Verdana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endParaRPr sz="1800" dirty="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lnL w="12700">
                      <a:solidFill>
                        <a:srgbClr val="D2D2D2"/>
                      </a:solidFill>
                      <a:prstDash val="solid"/>
                    </a:lnL>
                    <a:lnR w="12700">
                      <a:solidFill>
                        <a:srgbClr val="D2D2D2"/>
                      </a:solidFill>
                      <a:prstDash val="solid"/>
                    </a:lnR>
                    <a:lnT w="12700">
                      <a:solidFill>
                        <a:srgbClr val="D2D2D2"/>
                      </a:solidFill>
                      <a:prstDash val="solid"/>
                    </a:lnT>
                    <a:lnB w="12700">
                      <a:solidFill>
                        <a:srgbClr val="D2D2D2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 algn="r">
                        <a:lnSpc>
                          <a:spcPct val="100000"/>
                        </a:lnSpc>
                        <a:spcBef>
                          <a:spcPts val="860"/>
                        </a:spcBef>
                        <a:tabLst>
                          <a:tab pos="951865" algn="l"/>
                        </a:tabLst>
                      </a:pPr>
                      <a:r>
                        <a:rPr lang="en-US" sz="1800" spc="-7" baseline="13888" dirty="0" smtClean="0">
                          <a:latin typeface="Verdana"/>
                          <a:cs typeface="Verdana"/>
                        </a:rPr>
                        <a:t>13</a:t>
                      </a:r>
                    </a:p>
                    <a:p>
                      <a:pPr marL="69850">
                        <a:lnSpc>
                          <a:spcPct val="100000"/>
                        </a:lnSpc>
                        <a:spcBef>
                          <a:spcPts val="860"/>
                        </a:spcBef>
                        <a:tabLst>
                          <a:tab pos="951865" algn="l"/>
                        </a:tabLst>
                      </a:pPr>
                      <a:endParaRPr sz="1800" baseline="13888" dirty="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lnL w="12700">
                      <a:solidFill>
                        <a:srgbClr val="D2D2D2"/>
                      </a:solidFill>
                      <a:prstDash val="solid"/>
                    </a:lnL>
                    <a:lnR w="12700">
                      <a:solidFill>
                        <a:srgbClr val="D2D2D2"/>
                      </a:solidFill>
                      <a:prstDash val="solid"/>
                    </a:lnR>
                    <a:lnT w="12700">
                      <a:solidFill>
                        <a:srgbClr val="D2D2D2"/>
                      </a:solidFill>
                      <a:prstDash val="solid"/>
                    </a:lnT>
                    <a:lnB w="12700">
                      <a:solidFill>
                        <a:srgbClr val="D2D2D2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43815" algn="r">
                        <a:lnSpc>
                          <a:spcPts val="2110"/>
                        </a:lnSpc>
                        <a:spcBef>
                          <a:spcPts val="405"/>
                        </a:spcBef>
                      </a:pPr>
                      <a:r>
                        <a:rPr lang="en-US" sz="1800" dirty="0" smtClean="0">
                          <a:latin typeface="Verdana"/>
                          <a:cs typeface="Verdana"/>
                        </a:rPr>
                        <a:t>14        Red</a:t>
                      </a:r>
                      <a:endParaRPr sz="1800" dirty="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lnL w="12700">
                      <a:solidFill>
                        <a:srgbClr val="D2D2D2"/>
                      </a:solidFill>
                      <a:prstDash val="solid"/>
                    </a:lnL>
                    <a:lnR w="12700">
                      <a:solidFill>
                        <a:srgbClr val="D2D2D2"/>
                      </a:solidFill>
                      <a:prstDash val="solid"/>
                    </a:lnR>
                    <a:lnT w="12700">
                      <a:solidFill>
                        <a:srgbClr val="D2D2D2"/>
                      </a:solidFill>
                      <a:prstDash val="solid"/>
                    </a:lnT>
                    <a:lnB w="12700">
                      <a:solidFill>
                        <a:srgbClr val="D2D2D2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64769" algn="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lang="en-US" sz="1800" dirty="0" smtClean="0">
                          <a:latin typeface="Verdana"/>
                          <a:cs typeface="Verdana"/>
                        </a:rPr>
                        <a:t>15</a:t>
                      </a:r>
                      <a:endParaRPr sz="1800" dirty="0">
                        <a:latin typeface="Verdana"/>
                        <a:cs typeface="Verdana"/>
                      </a:endParaRPr>
                    </a:p>
                    <a:p>
                      <a:pPr marL="170815" algn="ctr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lang="en-US" sz="1800" dirty="0" smtClean="0">
                          <a:latin typeface="Verdana"/>
                          <a:cs typeface="Verdana"/>
                        </a:rPr>
                        <a:t>Orange </a:t>
                      </a:r>
                      <a:endParaRPr sz="1800" dirty="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lnL w="12700">
                      <a:solidFill>
                        <a:srgbClr val="D2D2D2"/>
                      </a:solidFill>
                      <a:prstDash val="solid"/>
                    </a:lnL>
                    <a:lnR w="12700">
                      <a:solidFill>
                        <a:srgbClr val="D2D2D2"/>
                      </a:solidFill>
                      <a:prstDash val="solid"/>
                    </a:lnR>
                    <a:lnT w="12700">
                      <a:solidFill>
                        <a:srgbClr val="D2D2D2"/>
                      </a:solidFill>
                      <a:prstDash val="solid"/>
                    </a:lnT>
                    <a:lnB w="12700">
                      <a:solidFill>
                        <a:srgbClr val="D2D2D2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43815" algn="r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lang="en-US" sz="1800" dirty="0" smtClean="0">
                          <a:latin typeface="Verdana"/>
                          <a:cs typeface="Verdana"/>
                        </a:rPr>
                        <a:t>16</a:t>
                      </a:r>
                    </a:p>
                    <a:p>
                      <a:pPr marR="43815" algn="ctr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lang="en-US" sz="1800" dirty="0" smtClean="0">
                          <a:latin typeface="Verdana"/>
                          <a:cs typeface="Verdana"/>
                        </a:rPr>
                        <a:t>Yellow</a:t>
                      </a:r>
                      <a:endParaRPr sz="1800" dirty="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lnL w="12700">
                      <a:solidFill>
                        <a:srgbClr val="D2D2D2"/>
                      </a:solidFill>
                      <a:prstDash val="solid"/>
                    </a:lnL>
                    <a:lnR w="12700">
                      <a:solidFill>
                        <a:srgbClr val="D2D2D2"/>
                      </a:solidFill>
                      <a:prstDash val="solid"/>
                    </a:lnR>
                    <a:lnT w="12700">
                      <a:solidFill>
                        <a:srgbClr val="D2D2D2"/>
                      </a:solidFill>
                      <a:prstDash val="solid"/>
                    </a:lnT>
                    <a:lnB w="12700">
                      <a:solidFill>
                        <a:srgbClr val="D2D2D2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43815" algn="r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lang="en-US" sz="1800" dirty="0" smtClean="0">
                          <a:latin typeface="Verdana"/>
                          <a:cs typeface="Verdana"/>
                        </a:rPr>
                        <a:t>17</a:t>
                      </a:r>
                      <a:endParaRPr sz="1800" dirty="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lnL w="12700">
                      <a:solidFill>
                        <a:srgbClr val="D2D2D2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D2D2D2"/>
                      </a:solidFill>
                      <a:prstDash val="solid"/>
                    </a:lnT>
                    <a:lnB w="12700">
                      <a:solidFill>
                        <a:srgbClr val="D2D2D2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53855">
                <a:tc>
                  <a:txBody>
                    <a:bodyPr/>
                    <a:lstStyle/>
                    <a:p>
                      <a:pPr marR="43815" algn="r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lang="en-US" sz="1800" dirty="0" smtClean="0">
                          <a:latin typeface="Verdana"/>
                          <a:cs typeface="Verdana"/>
                        </a:rPr>
                        <a:t>18</a:t>
                      </a:r>
                      <a:endParaRPr sz="1800" dirty="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D2D2D2"/>
                      </a:solidFill>
                      <a:prstDash val="solid"/>
                    </a:lnR>
                    <a:lnT w="12700">
                      <a:solidFill>
                        <a:srgbClr val="D2D2D2"/>
                      </a:solidFill>
                      <a:prstDash val="solid"/>
                    </a:lnT>
                    <a:lnB w="12700">
                      <a:solidFill>
                        <a:srgbClr val="D2D2D2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43815" algn="r">
                        <a:lnSpc>
                          <a:spcPts val="1945"/>
                        </a:lnSpc>
                        <a:spcBef>
                          <a:spcPts val="405"/>
                        </a:spcBef>
                      </a:pPr>
                      <a:r>
                        <a:rPr lang="en-US" sz="1800" dirty="0" smtClean="0">
                          <a:latin typeface="Verdana"/>
                          <a:cs typeface="Verdana"/>
                        </a:rPr>
                        <a:t>19    Green </a:t>
                      </a:r>
                      <a:endParaRPr sz="1800" dirty="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lnL w="12700">
                      <a:solidFill>
                        <a:srgbClr val="D2D2D2"/>
                      </a:solidFill>
                      <a:prstDash val="solid"/>
                    </a:lnL>
                    <a:lnR w="12700">
                      <a:solidFill>
                        <a:srgbClr val="D2D2D2"/>
                      </a:solidFill>
                      <a:prstDash val="solid"/>
                    </a:lnR>
                    <a:lnT w="12700">
                      <a:solidFill>
                        <a:srgbClr val="D2D2D2"/>
                      </a:solidFill>
                      <a:prstDash val="solid"/>
                    </a:lnT>
                    <a:lnB w="12700">
                      <a:solidFill>
                        <a:srgbClr val="D2D2D2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43815" algn="r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lang="en-US" sz="1800" dirty="0" smtClean="0">
                          <a:latin typeface="Verdana"/>
                          <a:cs typeface="Verdana"/>
                        </a:rPr>
                        <a:t>20        Blue </a:t>
                      </a:r>
                      <a:endParaRPr sz="1800" dirty="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lnL w="12700">
                      <a:solidFill>
                        <a:srgbClr val="D2D2D2"/>
                      </a:solidFill>
                      <a:prstDash val="solid"/>
                    </a:lnL>
                    <a:lnR w="12700">
                      <a:solidFill>
                        <a:srgbClr val="D2D2D2"/>
                      </a:solidFill>
                      <a:prstDash val="solid"/>
                    </a:lnR>
                    <a:lnT w="12700">
                      <a:solidFill>
                        <a:srgbClr val="D2D2D2"/>
                      </a:solidFill>
                      <a:prstDash val="solid"/>
                    </a:lnT>
                    <a:lnB w="12700">
                      <a:solidFill>
                        <a:srgbClr val="D2D2D2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42900" marR="2540" indent="-342900" algn="r">
                        <a:lnSpc>
                          <a:spcPts val="2014"/>
                        </a:lnSpc>
                        <a:spcBef>
                          <a:spcPts val="305"/>
                        </a:spcBef>
                        <a:buAutoNum type="arabicPlain" startAt="21"/>
                      </a:pPr>
                      <a:r>
                        <a:rPr lang="en-US" sz="1800" dirty="0" smtClean="0">
                          <a:latin typeface="Verdana"/>
                          <a:cs typeface="Verdana"/>
                        </a:rPr>
                        <a:t>          Purple</a:t>
                      </a:r>
                      <a:endParaRPr sz="1800" dirty="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lnL w="12700">
                      <a:solidFill>
                        <a:srgbClr val="D2D2D2"/>
                      </a:solidFill>
                      <a:prstDash val="solid"/>
                    </a:lnL>
                    <a:lnR w="12700">
                      <a:solidFill>
                        <a:srgbClr val="D2D2D2"/>
                      </a:solidFill>
                      <a:prstDash val="solid"/>
                    </a:lnR>
                    <a:lnT w="12700">
                      <a:solidFill>
                        <a:srgbClr val="D2D2D2"/>
                      </a:solidFill>
                      <a:prstDash val="solid"/>
                    </a:lnT>
                    <a:lnB w="12700">
                      <a:solidFill>
                        <a:srgbClr val="D2D2D2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43815" algn="r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lang="en-US" sz="1800" dirty="0" smtClean="0">
                          <a:latin typeface="Verdana"/>
                          <a:cs typeface="Verdana"/>
                        </a:rPr>
                        <a:t>22                    Red </a:t>
                      </a:r>
                      <a:endParaRPr sz="1800" dirty="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lnL w="12700">
                      <a:solidFill>
                        <a:srgbClr val="D2D2D2"/>
                      </a:solidFill>
                      <a:prstDash val="solid"/>
                    </a:lnL>
                    <a:lnR w="12700">
                      <a:solidFill>
                        <a:srgbClr val="D2D2D2"/>
                      </a:solidFill>
                      <a:prstDash val="solid"/>
                    </a:lnR>
                    <a:lnT w="12700">
                      <a:solidFill>
                        <a:srgbClr val="D2D2D2"/>
                      </a:solidFill>
                      <a:prstDash val="solid"/>
                    </a:lnT>
                    <a:lnB w="12700">
                      <a:solidFill>
                        <a:srgbClr val="D2D2D2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43815" algn="r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sz="1800" dirty="0" smtClean="0">
                          <a:latin typeface="Verdana"/>
                          <a:cs typeface="Verdana"/>
                        </a:rPr>
                        <a:t>2</a:t>
                      </a:r>
                      <a:r>
                        <a:rPr lang="en-US" sz="1800" dirty="0" smtClean="0">
                          <a:latin typeface="Verdana"/>
                          <a:cs typeface="Verdana"/>
                        </a:rPr>
                        <a:t>3</a:t>
                      </a:r>
                    </a:p>
                    <a:p>
                      <a:pPr marR="43815" algn="ctr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lang="en-US" sz="1800" dirty="0" smtClean="0">
                          <a:latin typeface="Verdana"/>
                          <a:cs typeface="Verdana"/>
                        </a:rPr>
                        <a:t>Orange</a:t>
                      </a:r>
                      <a:endParaRPr sz="1800" dirty="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lnL w="12700">
                      <a:solidFill>
                        <a:srgbClr val="D2D2D2"/>
                      </a:solidFill>
                      <a:prstDash val="solid"/>
                    </a:lnL>
                    <a:lnR w="12700">
                      <a:solidFill>
                        <a:srgbClr val="D2D2D2"/>
                      </a:solidFill>
                      <a:prstDash val="solid"/>
                    </a:lnR>
                    <a:lnT w="12700">
                      <a:solidFill>
                        <a:srgbClr val="D2D2D2"/>
                      </a:solidFill>
                      <a:prstDash val="solid"/>
                    </a:lnT>
                    <a:lnB w="12700">
                      <a:solidFill>
                        <a:srgbClr val="D2D2D2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43815" algn="r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lang="en-US" sz="1800" dirty="0" smtClean="0">
                          <a:latin typeface="Verdana"/>
                          <a:cs typeface="Verdana"/>
                        </a:rPr>
                        <a:t>24</a:t>
                      </a:r>
                      <a:endParaRPr sz="1800" dirty="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lnL w="12700">
                      <a:solidFill>
                        <a:srgbClr val="D2D2D2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D2D2D2"/>
                      </a:solidFill>
                      <a:prstDash val="solid"/>
                    </a:lnT>
                    <a:lnB w="12700">
                      <a:solidFill>
                        <a:srgbClr val="D2D2D2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53855">
                <a:tc>
                  <a:txBody>
                    <a:bodyPr/>
                    <a:lstStyle/>
                    <a:p>
                      <a:pPr marR="43815" algn="r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lang="en-US" sz="1800" dirty="0" smtClean="0">
                          <a:latin typeface="Verdana"/>
                          <a:cs typeface="Verdana"/>
                        </a:rPr>
                        <a:t>25</a:t>
                      </a:r>
                      <a:endParaRPr sz="1800" dirty="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D2D2D2"/>
                      </a:solidFill>
                      <a:prstDash val="solid"/>
                    </a:lnR>
                    <a:lnT w="12700">
                      <a:solidFill>
                        <a:srgbClr val="D2D2D2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43815" algn="r">
                        <a:lnSpc>
                          <a:spcPts val="1889"/>
                        </a:lnSpc>
                        <a:spcBef>
                          <a:spcPts val="405"/>
                        </a:spcBef>
                      </a:pPr>
                      <a:r>
                        <a:rPr sz="1800" dirty="0" smtClean="0">
                          <a:latin typeface="Verdana"/>
                          <a:cs typeface="Verdana"/>
                        </a:rPr>
                        <a:t>2</a:t>
                      </a:r>
                      <a:r>
                        <a:rPr lang="en-US" sz="1800" dirty="0" smtClean="0">
                          <a:latin typeface="Verdana"/>
                          <a:cs typeface="Verdana"/>
                        </a:rPr>
                        <a:t>6</a:t>
                      </a:r>
                    </a:p>
                    <a:p>
                      <a:pPr marL="276860">
                        <a:lnSpc>
                          <a:spcPts val="1170"/>
                        </a:lnSpc>
                      </a:pPr>
                      <a:endParaRPr lang="en-US" sz="1800" dirty="0">
                        <a:latin typeface="Verdana"/>
                        <a:cs typeface="Verdana"/>
                      </a:endParaRPr>
                    </a:p>
                    <a:p>
                      <a:pPr marL="276860">
                        <a:lnSpc>
                          <a:spcPts val="1170"/>
                        </a:lnSpc>
                      </a:pPr>
                      <a:r>
                        <a:rPr lang="en-US" sz="1800" dirty="0" smtClean="0">
                          <a:latin typeface="Verdana"/>
                          <a:cs typeface="Verdana"/>
                        </a:rPr>
                        <a:t>Yellow</a:t>
                      </a:r>
                      <a:endParaRPr sz="1800" dirty="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lnL w="12700">
                      <a:solidFill>
                        <a:srgbClr val="D2D2D2"/>
                      </a:solidFill>
                      <a:prstDash val="solid"/>
                    </a:lnL>
                    <a:lnR w="12700">
                      <a:solidFill>
                        <a:srgbClr val="D2D2D2"/>
                      </a:solidFill>
                      <a:prstDash val="solid"/>
                    </a:lnR>
                    <a:lnT w="12700">
                      <a:solidFill>
                        <a:srgbClr val="D2D2D2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43815" algn="r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sz="1800" dirty="0" smtClean="0">
                          <a:latin typeface="Verdana"/>
                          <a:cs typeface="Verdana"/>
                        </a:rPr>
                        <a:t>2</a:t>
                      </a:r>
                      <a:r>
                        <a:rPr lang="en-US" sz="1800" dirty="0" smtClean="0">
                          <a:latin typeface="Verdana"/>
                          <a:cs typeface="Verdana"/>
                        </a:rPr>
                        <a:t>7</a:t>
                      </a:r>
                    </a:p>
                    <a:p>
                      <a:pPr marR="43815" algn="r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lang="en-US" sz="1800" dirty="0" smtClean="0">
                          <a:latin typeface="Verdana"/>
                          <a:cs typeface="Verdana"/>
                        </a:rPr>
                        <a:t>Green</a:t>
                      </a:r>
                      <a:endParaRPr sz="1800" dirty="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lnL w="12700">
                      <a:solidFill>
                        <a:srgbClr val="D2D2D2"/>
                      </a:solidFill>
                      <a:prstDash val="solid"/>
                    </a:lnL>
                    <a:lnR w="12700">
                      <a:solidFill>
                        <a:srgbClr val="D2D2D2"/>
                      </a:solidFill>
                      <a:prstDash val="solid"/>
                    </a:lnR>
                    <a:lnT w="12700">
                      <a:solidFill>
                        <a:srgbClr val="D2D2D2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43815" algn="r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sz="1800" dirty="0" smtClean="0">
                          <a:latin typeface="Verdana"/>
                          <a:cs typeface="Verdana"/>
                        </a:rPr>
                        <a:t>2</a:t>
                      </a:r>
                      <a:r>
                        <a:rPr lang="en-US" sz="1800" dirty="0" smtClean="0">
                          <a:latin typeface="Verdana"/>
                          <a:cs typeface="Verdana"/>
                        </a:rPr>
                        <a:t>8</a:t>
                      </a:r>
                    </a:p>
                    <a:p>
                      <a:pPr marR="43815" algn="r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lang="en-US" sz="1800" dirty="0" smtClean="0">
                          <a:latin typeface="Verdana"/>
                          <a:cs typeface="Verdana"/>
                        </a:rPr>
                        <a:t>Blue </a:t>
                      </a:r>
                    </a:p>
                    <a:p>
                      <a:pPr marR="43815" algn="r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endParaRPr sz="1800" dirty="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lnL w="12700">
                      <a:solidFill>
                        <a:srgbClr val="D2D2D2"/>
                      </a:solidFill>
                      <a:prstDash val="solid"/>
                    </a:lnL>
                    <a:lnR w="12700">
                      <a:solidFill>
                        <a:srgbClr val="D2D2D2"/>
                      </a:solidFill>
                      <a:prstDash val="solid"/>
                    </a:lnR>
                    <a:lnT w="12700">
                      <a:solidFill>
                        <a:srgbClr val="D2D2D2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43815" algn="r">
                        <a:lnSpc>
                          <a:spcPts val="1875"/>
                        </a:lnSpc>
                        <a:spcBef>
                          <a:spcPts val="405"/>
                        </a:spcBef>
                      </a:pPr>
                      <a:r>
                        <a:rPr lang="en-US" sz="1800" dirty="0" smtClean="0">
                          <a:latin typeface="Verdana"/>
                          <a:cs typeface="Verdana"/>
                        </a:rPr>
                        <a:t>29</a:t>
                      </a:r>
                    </a:p>
                    <a:p>
                      <a:pPr marR="43815" algn="r">
                        <a:lnSpc>
                          <a:spcPts val="1875"/>
                        </a:lnSpc>
                        <a:spcBef>
                          <a:spcPts val="405"/>
                        </a:spcBef>
                      </a:pPr>
                      <a:r>
                        <a:rPr lang="en-US" sz="1800" dirty="0" smtClean="0">
                          <a:latin typeface="Verdana"/>
                          <a:cs typeface="Verdana"/>
                        </a:rPr>
                        <a:t>Purple</a:t>
                      </a:r>
                      <a:endParaRPr sz="1800" dirty="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lnL w="12700">
                      <a:solidFill>
                        <a:srgbClr val="D2D2D2"/>
                      </a:solidFill>
                      <a:prstDash val="solid"/>
                    </a:lnL>
                    <a:lnR w="12700">
                      <a:solidFill>
                        <a:srgbClr val="D2D2D2"/>
                      </a:solidFill>
                      <a:prstDash val="solid"/>
                    </a:lnR>
                    <a:lnT w="12700">
                      <a:solidFill>
                        <a:srgbClr val="D2D2D2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43815" algn="r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sz="1800" dirty="0" smtClean="0">
                          <a:latin typeface="Verdana"/>
                          <a:cs typeface="Verdana"/>
                        </a:rPr>
                        <a:t>3</a:t>
                      </a:r>
                      <a:r>
                        <a:rPr lang="en-US" sz="1800" dirty="0" smtClean="0">
                          <a:latin typeface="Verdana"/>
                          <a:cs typeface="Verdana"/>
                        </a:rPr>
                        <a:t>0</a:t>
                      </a:r>
                    </a:p>
                    <a:p>
                      <a:pPr marR="43815" algn="r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lang="en-US" sz="1800" dirty="0" smtClean="0">
                          <a:latin typeface="Verdana"/>
                          <a:cs typeface="Verdana"/>
                        </a:rPr>
                        <a:t>Red</a:t>
                      </a:r>
                      <a:endParaRPr sz="1800" dirty="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lnL w="12700">
                      <a:solidFill>
                        <a:srgbClr val="D2D2D2"/>
                      </a:solidFill>
                      <a:prstDash val="solid"/>
                    </a:lnL>
                    <a:lnR w="12700">
                      <a:solidFill>
                        <a:srgbClr val="D2D2D2"/>
                      </a:solidFill>
                      <a:prstDash val="solid"/>
                    </a:lnR>
                    <a:lnT w="12700">
                      <a:solidFill>
                        <a:srgbClr val="D2D2D2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800" dirty="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lnL w="12700">
                      <a:solidFill>
                        <a:srgbClr val="D2D2D2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D2D2D2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6" name="object 6"/>
          <p:cNvSpPr txBox="1"/>
          <p:nvPr/>
        </p:nvSpPr>
        <p:spPr>
          <a:xfrm>
            <a:off x="6287680" y="7223620"/>
            <a:ext cx="1629410" cy="4127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b="1" u="sng" spc="-5" dirty="0">
                <a:latin typeface="Verdana"/>
                <a:cs typeface="Verdana"/>
              </a:rPr>
              <a:t>Dress Up</a:t>
            </a:r>
            <a:r>
              <a:rPr sz="1200" b="1" u="sng" spc="-40" dirty="0">
                <a:latin typeface="Verdana"/>
                <a:cs typeface="Verdana"/>
              </a:rPr>
              <a:t> </a:t>
            </a:r>
            <a:r>
              <a:rPr sz="1200" b="1" u="sng" spc="-5" dirty="0">
                <a:latin typeface="Verdana"/>
                <a:cs typeface="Verdana"/>
              </a:rPr>
              <a:t>Days:</a:t>
            </a:r>
            <a:endParaRPr sz="1200">
              <a:latin typeface="Verdana"/>
              <a:cs typeface="Verdana"/>
            </a:endParaRPr>
          </a:p>
          <a:p>
            <a:pPr marL="342900" indent="-203200">
              <a:lnSpc>
                <a:spcPct val="100000"/>
              </a:lnSpc>
              <a:spcBef>
                <a:spcPts val="240"/>
              </a:spcBef>
              <a:buFont typeface="Symbol"/>
              <a:buChar char=""/>
              <a:tabLst>
                <a:tab pos="342900" algn="l"/>
              </a:tabLst>
            </a:pPr>
            <a:r>
              <a:rPr sz="1200" dirty="0">
                <a:latin typeface="Verdana"/>
                <a:cs typeface="Verdana"/>
              </a:rPr>
              <a:t>School Day</a:t>
            </a:r>
            <a:r>
              <a:rPr sz="1200" spc="-100" dirty="0">
                <a:latin typeface="Verdana"/>
                <a:cs typeface="Verdana"/>
              </a:rPr>
              <a:t> </a:t>
            </a:r>
            <a:r>
              <a:rPr sz="1200" dirty="0">
                <a:latin typeface="Verdana"/>
                <a:cs typeface="Verdana"/>
              </a:rPr>
              <a:t>8/17</a:t>
            </a:r>
            <a:endParaRPr sz="1200">
              <a:latin typeface="Verdana"/>
              <a:cs typeface="Verdana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444500" y="297408"/>
            <a:ext cx="9169400" cy="55399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5400" spc="-7" baseline="-20061" dirty="0">
                <a:latin typeface="Verdana"/>
                <a:cs typeface="Verdana"/>
              </a:rPr>
              <a:t>August </a:t>
            </a:r>
            <a:r>
              <a:rPr sz="5400" spc="-7" baseline="-20061" dirty="0" smtClean="0">
                <a:latin typeface="Verdana"/>
                <a:cs typeface="Verdana"/>
              </a:rPr>
              <a:t>201</a:t>
            </a:r>
            <a:r>
              <a:rPr lang="en-US" sz="5400" spc="-7" baseline="-20061" dirty="0" smtClean="0">
                <a:latin typeface="Verdana"/>
                <a:cs typeface="Verdana"/>
              </a:rPr>
              <a:t>9</a:t>
            </a:r>
            <a:r>
              <a:rPr sz="5400" spc="-7" baseline="-20061" dirty="0" smtClean="0">
                <a:latin typeface="Verdana"/>
                <a:cs typeface="Verdana"/>
              </a:rPr>
              <a:t> </a:t>
            </a:r>
            <a:r>
              <a:rPr sz="2800" dirty="0">
                <a:latin typeface="Verdana"/>
                <a:cs typeface="Verdana"/>
              </a:rPr>
              <a:t>Walker Station</a:t>
            </a:r>
            <a:r>
              <a:rPr sz="2800" spc="204" dirty="0">
                <a:latin typeface="Verdana"/>
                <a:cs typeface="Verdana"/>
              </a:rPr>
              <a:t> </a:t>
            </a:r>
            <a:r>
              <a:rPr sz="2800" dirty="0">
                <a:latin typeface="Verdana"/>
                <a:cs typeface="Verdana"/>
              </a:rPr>
              <a:t>Elementary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44500" y="459540"/>
            <a:ext cx="2276475" cy="9251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600" spc="-5" dirty="0">
                <a:latin typeface="Verdana"/>
                <a:cs typeface="Verdana"/>
              </a:rPr>
              <a:t>May</a:t>
            </a:r>
            <a:r>
              <a:rPr sz="3600" spc="-90" dirty="0">
                <a:latin typeface="Verdana"/>
                <a:cs typeface="Verdana"/>
              </a:rPr>
              <a:t> </a:t>
            </a:r>
            <a:r>
              <a:rPr lang="en-US" sz="3600" spc="-90" dirty="0" smtClean="0">
                <a:latin typeface="Verdana"/>
                <a:cs typeface="Verdana"/>
              </a:rPr>
              <a:t>2020</a:t>
            </a:r>
            <a:endParaRPr sz="3600" dirty="0">
              <a:latin typeface="Verdana"/>
              <a:cs typeface="Verdana"/>
            </a:endParaRPr>
          </a:p>
          <a:p>
            <a:pPr marL="102870">
              <a:lnSpc>
                <a:spcPct val="100000"/>
              </a:lnSpc>
              <a:spcBef>
                <a:spcPts val="575"/>
              </a:spcBef>
              <a:tabLst>
                <a:tab pos="1409065" algn="l"/>
              </a:tabLst>
            </a:pPr>
            <a:r>
              <a:rPr sz="1950" spc="-5" dirty="0">
                <a:latin typeface="Verdana"/>
                <a:cs typeface="Verdana"/>
              </a:rPr>
              <a:t>Sun	Mon</a:t>
            </a:r>
            <a:endParaRPr sz="1950" dirty="0">
              <a:latin typeface="Verdana"/>
              <a:cs typeface="Verdan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147429" y="1081142"/>
            <a:ext cx="4260215" cy="2971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1318895" algn="l"/>
                <a:tab pos="2625090" algn="l"/>
                <a:tab pos="3931285" algn="l"/>
              </a:tabLst>
            </a:pPr>
            <a:r>
              <a:rPr sz="1950" spc="-5" dirty="0">
                <a:latin typeface="Verdana"/>
                <a:cs typeface="Verdana"/>
              </a:rPr>
              <a:t>Tue	Wed	Thu	Fri</a:t>
            </a:r>
            <a:endParaRPr sz="1950">
              <a:latin typeface="Verdana"/>
              <a:cs typeface="Verdan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372564" y="1081142"/>
            <a:ext cx="441325" cy="30353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950" dirty="0">
                <a:latin typeface="Verdana"/>
                <a:cs typeface="Verdana"/>
              </a:rPr>
              <a:t>Sat</a:t>
            </a:r>
            <a:endParaRPr sz="1950">
              <a:latin typeface="Verdana"/>
              <a:cs typeface="Verdan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44500" y="7153591"/>
            <a:ext cx="1248410" cy="1714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50" dirty="0">
                <a:latin typeface="Arial"/>
                <a:cs typeface="Arial"/>
              </a:rPr>
              <a:t>print-a-calendar.com</a:t>
            </a:r>
            <a:endParaRPr sz="105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652973" y="7205726"/>
            <a:ext cx="1310005" cy="3517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100" b="1" u="heavy" spc="-5" dirty="0">
                <a:latin typeface="Verdana"/>
                <a:cs typeface="Verdana"/>
              </a:rPr>
              <a:t>Dress Up</a:t>
            </a:r>
            <a:r>
              <a:rPr sz="1100" b="1" u="heavy" spc="-40" dirty="0">
                <a:latin typeface="Verdana"/>
                <a:cs typeface="Verdana"/>
              </a:rPr>
              <a:t> </a:t>
            </a:r>
            <a:r>
              <a:rPr sz="1100" b="1" u="heavy" spc="-5" dirty="0">
                <a:latin typeface="Verdana"/>
                <a:cs typeface="Verdana"/>
              </a:rPr>
              <a:t>Days:</a:t>
            </a:r>
            <a:endParaRPr sz="1100">
              <a:latin typeface="Verdana"/>
              <a:cs typeface="Verdana"/>
            </a:endParaRPr>
          </a:p>
          <a:p>
            <a:pPr marL="325755" indent="-186055">
              <a:lnSpc>
                <a:spcPct val="100000"/>
              </a:lnSpc>
              <a:buFont typeface="Symbol"/>
              <a:buChar char=""/>
              <a:tabLst>
                <a:tab pos="326390" algn="l"/>
              </a:tabLst>
            </a:pPr>
            <a:r>
              <a:rPr sz="1100" dirty="0">
                <a:latin typeface="Verdana"/>
                <a:cs typeface="Verdana"/>
              </a:rPr>
              <a:t>College</a:t>
            </a:r>
            <a:r>
              <a:rPr sz="1100" spc="-105" dirty="0">
                <a:latin typeface="Verdana"/>
                <a:cs typeface="Verdana"/>
              </a:rPr>
              <a:t> </a:t>
            </a:r>
            <a:r>
              <a:rPr sz="1100" dirty="0">
                <a:latin typeface="Verdana"/>
                <a:cs typeface="Verdana"/>
              </a:rPr>
              <a:t>Shirts</a:t>
            </a:r>
            <a:endParaRPr sz="1100">
              <a:latin typeface="Verdana"/>
              <a:cs typeface="Verdana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444500" y="297408"/>
            <a:ext cx="9169400" cy="578144"/>
          </a:xfrm>
          <a:prstGeom prst="rect">
            <a:avLst/>
          </a:prstGeom>
        </p:spPr>
        <p:txBody>
          <a:bodyPr vert="horz" wrap="square" lIns="0" tIns="145833" rIns="0" bIns="0" rtlCol="0">
            <a:spAutoFit/>
          </a:bodyPr>
          <a:lstStyle/>
          <a:p>
            <a:pPr marL="2809240">
              <a:lnSpc>
                <a:spcPct val="100000"/>
              </a:lnSpc>
            </a:pPr>
            <a:r>
              <a:rPr lang="en-US" dirty="0" smtClean="0"/>
              <a:t>Walker</a:t>
            </a:r>
            <a:r>
              <a:rPr dirty="0" smtClean="0"/>
              <a:t> </a:t>
            </a:r>
            <a:r>
              <a:rPr dirty="0"/>
              <a:t>Station</a:t>
            </a:r>
            <a:r>
              <a:rPr spc="-95" dirty="0"/>
              <a:t> </a:t>
            </a:r>
            <a:r>
              <a:rPr dirty="0"/>
              <a:t>Elementary</a:t>
            </a:r>
          </a:p>
        </p:txBody>
      </p:sp>
      <p:graphicFrame>
        <p:nvGraphicFramePr>
          <p:cNvPr id="8" name="object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2053856"/>
              </p:ext>
            </p:extLst>
          </p:nvPr>
        </p:nvGraphicFramePr>
        <p:xfrm>
          <a:off x="450850" y="1374470"/>
          <a:ext cx="9143994" cy="576927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062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062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062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0628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0628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0628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30628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115385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3"/>
                        </a:spcBef>
                      </a:pPr>
                      <a:endParaRPr sz="175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D2D2D2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D2D2D2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200" dirty="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lnL w="12700">
                      <a:solidFill>
                        <a:srgbClr val="D2D2D2"/>
                      </a:solidFill>
                      <a:prstDash val="solid"/>
                    </a:lnL>
                    <a:lnR w="12700">
                      <a:solidFill>
                        <a:srgbClr val="D2D2D2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D2D2D2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20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lnL w="12700">
                      <a:solidFill>
                        <a:srgbClr val="D2D2D2"/>
                      </a:solidFill>
                      <a:prstDash val="solid"/>
                    </a:lnL>
                    <a:lnR w="12700">
                      <a:solidFill>
                        <a:srgbClr val="D2D2D2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D2D2D2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43815" algn="r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endParaRPr sz="1200" dirty="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lnL w="12700">
                      <a:solidFill>
                        <a:srgbClr val="D2D2D2"/>
                      </a:solidFill>
                      <a:prstDash val="solid"/>
                    </a:lnL>
                    <a:lnR w="12700">
                      <a:solidFill>
                        <a:srgbClr val="D2D2D2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D2D2D2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43815" algn="r">
                        <a:lnSpc>
                          <a:spcPts val="2010"/>
                        </a:lnSpc>
                        <a:spcBef>
                          <a:spcPts val="405"/>
                        </a:spcBef>
                      </a:pPr>
                      <a:endParaRPr sz="1200" dirty="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lnL w="12700">
                      <a:solidFill>
                        <a:srgbClr val="D2D2D2"/>
                      </a:solidFill>
                      <a:prstDash val="solid"/>
                    </a:lnL>
                    <a:lnR w="12700">
                      <a:solidFill>
                        <a:srgbClr val="D2D2D2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D2D2D2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43815" algn="r">
                        <a:lnSpc>
                          <a:spcPts val="2010"/>
                        </a:lnSpc>
                        <a:spcBef>
                          <a:spcPts val="405"/>
                        </a:spcBef>
                      </a:pPr>
                      <a:endParaRPr sz="1100" dirty="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lnL w="12700">
                      <a:solidFill>
                        <a:srgbClr val="D2D2D2"/>
                      </a:solidFill>
                      <a:prstDash val="solid"/>
                    </a:lnL>
                    <a:lnR w="12700">
                      <a:solidFill>
                        <a:srgbClr val="D2D2D2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D2D2D2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43815" algn="r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endParaRPr sz="1800" dirty="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lnL w="12700">
                      <a:solidFill>
                        <a:srgbClr val="D2D2D2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D2D2D2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53855">
                <a:tc>
                  <a:txBody>
                    <a:bodyPr/>
                    <a:lstStyle/>
                    <a:p>
                      <a:pPr marR="43815" algn="r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endParaRPr sz="1200" dirty="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D2D2D2"/>
                      </a:solidFill>
                      <a:prstDash val="solid"/>
                    </a:lnR>
                    <a:lnT w="12700">
                      <a:solidFill>
                        <a:srgbClr val="D2D2D2"/>
                      </a:solidFill>
                      <a:prstDash val="solid"/>
                    </a:lnT>
                    <a:lnB w="12700">
                      <a:solidFill>
                        <a:srgbClr val="D2D2D2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43815" algn="r">
                        <a:lnSpc>
                          <a:spcPts val="2020"/>
                        </a:lnSpc>
                        <a:spcBef>
                          <a:spcPts val="405"/>
                        </a:spcBef>
                      </a:pPr>
                      <a:endParaRPr sz="1200" dirty="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lnL w="12700">
                      <a:solidFill>
                        <a:srgbClr val="D2D2D2"/>
                      </a:solidFill>
                      <a:prstDash val="solid"/>
                    </a:lnL>
                    <a:lnR w="12700">
                      <a:solidFill>
                        <a:srgbClr val="D2D2D2"/>
                      </a:solidFill>
                      <a:prstDash val="solid"/>
                    </a:lnR>
                    <a:lnT w="12700">
                      <a:solidFill>
                        <a:srgbClr val="D2D2D2"/>
                      </a:solidFill>
                      <a:prstDash val="solid"/>
                    </a:lnT>
                    <a:lnB w="12700">
                      <a:solidFill>
                        <a:srgbClr val="D2D2D2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0" marR="0" marT="0" marB="0">
                    <a:lnL w="12700">
                      <a:solidFill>
                        <a:srgbClr val="D2D2D2"/>
                      </a:solidFill>
                      <a:prstDash val="solid"/>
                    </a:lnL>
                    <a:lnR w="12700">
                      <a:solidFill>
                        <a:srgbClr val="D2D2D2"/>
                      </a:solidFill>
                      <a:prstDash val="solid"/>
                    </a:lnR>
                    <a:lnT w="12700">
                      <a:solidFill>
                        <a:srgbClr val="D2D2D2"/>
                      </a:solidFill>
                      <a:prstDash val="solid"/>
                    </a:lnT>
                    <a:lnB w="12700">
                      <a:solidFill>
                        <a:srgbClr val="D2D2D2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0" marR="0" marT="0" marB="0">
                    <a:lnL w="12700">
                      <a:solidFill>
                        <a:srgbClr val="D2D2D2"/>
                      </a:solidFill>
                      <a:prstDash val="solid"/>
                    </a:lnL>
                    <a:lnR w="12700">
                      <a:solidFill>
                        <a:srgbClr val="D2D2D2"/>
                      </a:solidFill>
                      <a:prstDash val="solid"/>
                    </a:lnR>
                    <a:lnT w="12700">
                      <a:solidFill>
                        <a:srgbClr val="D2D2D2"/>
                      </a:solidFill>
                      <a:prstDash val="solid"/>
                    </a:lnT>
                    <a:lnB w="12700">
                      <a:solidFill>
                        <a:srgbClr val="D2D2D2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0" marR="0" marT="0" marB="0">
                    <a:lnL w="12700">
                      <a:solidFill>
                        <a:srgbClr val="D2D2D2"/>
                      </a:solidFill>
                      <a:prstDash val="solid"/>
                    </a:lnL>
                    <a:lnR w="12700">
                      <a:solidFill>
                        <a:srgbClr val="D2D2D2"/>
                      </a:solidFill>
                      <a:prstDash val="solid"/>
                    </a:lnR>
                    <a:lnT w="12700">
                      <a:solidFill>
                        <a:srgbClr val="D2D2D2"/>
                      </a:solidFill>
                      <a:prstDash val="solid"/>
                    </a:lnT>
                    <a:lnB w="12700">
                      <a:solidFill>
                        <a:srgbClr val="D2D2D2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0" marR="0" marT="0" marB="0">
                    <a:lnL w="12700">
                      <a:solidFill>
                        <a:srgbClr val="D2D2D2"/>
                      </a:solidFill>
                      <a:prstDash val="solid"/>
                    </a:lnL>
                    <a:lnR w="12700">
                      <a:solidFill>
                        <a:srgbClr val="D2D2D2"/>
                      </a:solidFill>
                      <a:prstDash val="solid"/>
                    </a:lnR>
                    <a:lnT w="12700">
                      <a:solidFill>
                        <a:srgbClr val="D2D2D2"/>
                      </a:solidFill>
                      <a:prstDash val="solid"/>
                    </a:lnT>
                    <a:lnB w="12700">
                      <a:solidFill>
                        <a:srgbClr val="D2D2D2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43815" algn="r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endParaRPr sz="1800" dirty="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lnL w="12700">
                      <a:solidFill>
                        <a:srgbClr val="D2D2D2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D2D2D2"/>
                      </a:solidFill>
                      <a:prstDash val="solid"/>
                    </a:lnT>
                    <a:lnB w="12700">
                      <a:solidFill>
                        <a:srgbClr val="D2D2D2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53855">
                <a:tc>
                  <a:txBody>
                    <a:bodyPr/>
                    <a:lstStyle/>
                    <a:p>
                      <a:pPr marR="43815" algn="r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endParaRPr sz="1200" dirty="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D2D2D2"/>
                      </a:solidFill>
                      <a:prstDash val="solid"/>
                    </a:lnR>
                    <a:lnT w="12700">
                      <a:solidFill>
                        <a:srgbClr val="D2D2D2"/>
                      </a:solidFill>
                      <a:prstDash val="solid"/>
                    </a:lnT>
                    <a:lnB w="12700">
                      <a:solidFill>
                        <a:srgbClr val="D2D2D2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0" marR="0" marT="0" marB="0">
                    <a:lnL w="12700">
                      <a:solidFill>
                        <a:srgbClr val="D2D2D2"/>
                      </a:solidFill>
                      <a:prstDash val="solid"/>
                    </a:lnL>
                    <a:lnR w="12700">
                      <a:solidFill>
                        <a:srgbClr val="D2D2D2"/>
                      </a:solidFill>
                      <a:prstDash val="solid"/>
                    </a:lnR>
                    <a:lnT w="12700">
                      <a:solidFill>
                        <a:srgbClr val="D2D2D2"/>
                      </a:solidFill>
                      <a:prstDash val="solid"/>
                    </a:lnT>
                    <a:lnB w="12700">
                      <a:solidFill>
                        <a:srgbClr val="D2D2D2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0" marR="0" marT="0" marB="0">
                    <a:lnL w="12700">
                      <a:solidFill>
                        <a:srgbClr val="D2D2D2"/>
                      </a:solidFill>
                      <a:prstDash val="solid"/>
                    </a:lnL>
                    <a:lnR w="12700">
                      <a:solidFill>
                        <a:srgbClr val="D2D2D2"/>
                      </a:solidFill>
                      <a:prstDash val="solid"/>
                    </a:lnR>
                    <a:lnT w="12700">
                      <a:solidFill>
                        <a:srgbClr val="D2D2D2"/>
                      </a:solidFill>
                      <a:prstDash val="solid"/>
                    </a:lnT>
                    <a:lnB w="12700">
                      <a:solidFill>
                        <a:srgbClr val="D2D2D2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0" marR="0" marT="0" marB="0">
                    <a:lnL w="12700">
                      <a:solidFill>
                        <a:srgbClr val="D2D2D2"/>
                      </a:solidFill>
                      <a:prstDash val="solid"/>
                    </a:lnL>
                    <a:lnR w="12700">
                      <a:solidFill>
                        <a:srgbClr val="D2D2D2"/>
                      </a:solidFill>
                      <a:prstDash val="solid"/>
                    </a:lnR>
                    <a:lnT w="12700">
                      <a:solidFill>
                        <a:srgbClr val="D2D2D2"/>
                      </a:solidFill>
                      <a:prstDash val="solid"/>
                    </a:lnT>
                    <a:lnB w="12700">
                      <a:solidFill>
                        <a:srgbClr val="D2D2D2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0" marR="0" marT="0" marB="0">
                    <a:lnL w="12700">
                      <a:solidFill>
                        <a:srgbClr val="D2D2D2"/>
                      </a:solidFill>
                      <a:prstDash val="solid"/>
                    </a:lnL>
                    <a:lnR w="12700">
                      <a:solidFill>
                        <a:srgbClr val="D2D2D2"/>
                      </a:solidFill>
                      <a:prstDash val="solid"/>
                    </a:lnR>
                    <a:lnT w="12700">
                      <a:solidFill>
                        <a:srgbClr val="D2D2D2"/>
                      </a:solidFill>
                      <a:prstDash val="solid"/>
                    </a:lnT>
                    <a:lnB w="12700">
                      <a:solidFill>
                        <a:srgbClr val="D2D2D2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0" marR="0" marT="0" marB="0">
                    <a:lnL w="12700">
                      <a:solidFill>
                        <a:srgbClr val="D2D2D2"/>
                      </a:solidFill>
                      <a:prstDash val="solid"/>
                    </a:lnL>
                    <a:lnR w="12700">
                      <a:solidFill>
                        <a:srgbClr val="D2D2D2"/>
                      </a:solidFill>
                      <a:prstDash val="solid"/>
                    </a:lnR>
                    <a:lnT w="12700">
                      <a:solidFill>
                        <a:srgbClr val="D2D2D2"/>
                      </a:solidFill>
                      <a:prstDash val="solid"/>
                    </a:lnT>
                    <a:lnB w="12700">
                      <a:solidFill>
                        <a:srgbClr val="D2D2D2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43815" algn="r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endParaRPr sz="1800" dirty="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lnL w="12700">
                      <a:solidFill>
                        <a:srgbClr val="D2D2D2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D2D2D2"/>
                      </a:solidFill>
                      <a:prstDash val="solid"/>
                    </a:lnT>
                    <a:lnB w="12700">
                      <a:solidFill>
                        <a:srgbClr val="D2D2D2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53855">
                <a:tc>
                  <a:txBody>
                    <a:bodyPr/>
                    <a:lstStyle/>
                    <a:p>
                      <a:pPr marR="27305" algn="r">
                        <a:lnSpc>
                          <a:spcPts val="2150"/>
                        </a:lnSpc>
                        <a:spcBef>
                          <a:spcPts val="375"/>
                        </a:spcBef>
                      </a:pPr>
                      <a:endParaRPr sz="1200" dirty="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D2D2D2"/>
                      </a:solidFill>
                      <a:prstDash val="solid"/>
                    </a:lnR>
                    <a:lnT w="12700">
                      <a:solidFill>
                        <a:srgbClr val="D2D2D2"/>
                      </a:solidFill>
                      <a:prstDash val="solid"/>
                    </a:lnT>
                    <a:lnB w="12700">
                      <a:solidFill>
                        <a:srgbClr val="D2D2D2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0" marR="0" marT="0" marB="0">
                    <a:lnL w="12700">
                      <a:solidFill>
                        <a:srgbClr val="D2D2D2"/>
                      </a:solidFill>
                      <a:prstDash val="solid"/>
                    </a:lnL>
                    <a:lnR w="12700">
                      <a:solidFill>
                        <a:srgbClr val="D2D2D2"/>
                      </a:solidFill>
                      <a:prstDash val="solid"/>
                    </a:lnR>
                    <a:lnT w="12700">
                      <a:solidFill>
                        <a:srgbClr val="D2D2D2"/>
                      </a:solidFill>
                      <a:prstDash val="solid"/>
                    </a:lnT>
                    <a:lnB w="12700">
                      <a:solidFill>
                        <a:srgbClr val="D2D2D2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0" marR="0" marT="0" marB="0">
                    <a:lnL w="12700">
                      <a:solidFill>
                        <a:srgbClr val="D2D2D2"/>
                      </a:solidFill>
                      <a:prstDash val="solid"/>
                    </a:lnL>
                    <a:lnR w="12700">
                      <a:solidFill>
                        <a:srgbClr val="D2D2D2"/>
                      </a:solidFill>
                      <a:prstDash val="solid"/>
                    </a:lnR>
                    <a:lnT w="12700">
                      <a:solidFill>
                        <a:srgbClr val="D2D2D2"/>
                      </a:solidFill>
                      <a:prstDash val="solid"/>
                    </a:lnT>
                    <a:lnB w="12700">
                      <a:solidFill>
                        <a:srgbClr val="D2D2D2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0" marR="0" marT="0" marB="0">
                    <a:lnL w="12700">
                      <a:solidFill>
                        <a:srgbClr val="D2D2D2"/>
                      </a:solidFill>
                      <a:prstDash val="solid"/>
                    </a:lnL>
                    <a:lnR w="12700">
                      <a:solidFill>
                        <a:srgbClr val="D2D2D2"/>
                      </a:solidFill>
                      <a:prstDash val="solid"/>
                    </a:lnR>
                    <a:lnT w="12700">
                      <a:solidFill>
                        <a:srgbClr val="D2D2D2"/>
                      </a:solidFill>
                      <a:prstDash val="solid"/>
                    </a:lnT>
                    <a:lnB w="12700">
                      <a:solidFill>
                        <a:srgbClr val="D2D2D2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0" marR="0" marT="0" marB="0">
                    <a:lnL w="12700">
                      <a:solidFill>
                        <a:srgbClr val="D2D2D2"/>
                      </a:solidFill>
                      <a:prstDash val="solid"/>
                    </a:lnL>
                    <a:lnR w="12700">
                      <a:solidFill>
                        <a:srgbClr val="D2D2D2"/>
                      </a:solidFill>
                      <a:prstDash val="solid"/>
                    </a:lnR>
                    <a:lnT w="12700">
                      <a:solidFill>
                        <a:srgbClr val="D2D2D2"/>
                      </a:solidFill>
                      <a:prstDash val="solid"/>
                    </a:lnT>
                    <a:lnB w="12700">
                      <a:solidFill>
                        <a:srgbClr val="D2D2D2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43815" algn="r">
                        <a:lnSpc>
                          <a:spcPts val="1900"/>
                        </a:lnSpc>
                        <a:spcBef>
                          <a:spcPts val="405"/>
                        </a:spcBef>
                      </a:pPr>
                      <a:endParaRPr sz="1100" dirty="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lnL w="12700">
                      <a:solidFill>
                        <a:srgbClr val="D2D2D2"/>
                      </a:solidFill>
                      <a:prstDash val="solid"/>
                    </a:lnL>
                    <a:lnR w="12700">
                      <a:solidFill>
                        <a:srgbClr val="D2D2D2"/>
                      </a:solidFill>
                      <a:prstDash val="solid"/>
                    </a:lnR>
                    <a:lnT w="12700">
                      <a:solidFill>
                        <a:srgbClr val="D2D2D2"/>
                      </a:solidFill>
                      <a:prstDash val="solid"/>
                    </a:lnT>
                    <a:lnB w="12700">
                      <a:solidFill>
                        <a:srgbClr val="D2D2D2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43815" algn="r">
                        <a:lnSpc>
                          <a:spcPts val="2005"/>
                        </a:lnSpc>
                        <a:spcBef>
                          <a:spcPts val="405"/>
                        </a:spcBef>
                      </a:pPr>
                      <a:endParaRPr sz="1800" dirty="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lnL w="12700">
                      <a:solidFill>
                        <a:srgbClr val="D2D2D2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D2D2D2"/>
                      </a:solidFill>
                      <a:prstDash val="solid"/>
                    </a:lnT>
                    <a:lnB w="12700">
                      <a:solidFill>
                        <a:srgbClr val="D2D2D2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53855">
                <a:tc>
                  <a:txBody>
                    <a:bodyPr/>
                    <a:lstStyle/>
                    <a:p>
                      <a:pPr marR="43815" algn="r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endParaRPr sz="1800" dirty="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D2D2D2"/>
                      </a:solidFill>
                      <a:prstDash val="solid"/>
                    </a:lnR>
                    <a:lnT w="12700">
                      <a:solidFill>
                        <a:srgbClr val="D2D2D2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43815" algn="r">
                        <a:lnSpc>
                          <a:spcPts val="2085"/>
                        </a:lnSpc>
                        <a:spcBef>
                          <a:spcPts val="405"/>
                        </a:spcBef>
                      </a:pPr>
                      <a:endParaRPr sz="1100" dirty="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lnL w="12700">
                      <a:solidFill>
                        <a:srgbClr val="D2D2D2"/>
                      </a:solidFill>
                      <a:prstDash val="solid"/>
                    </a:lnL>
                    <a:lnR w="12700">
                      <a:solidFill>
                        <a:srgbClr val="D2D2D2"/>
                      </a:solidFill>
                      <a:prstDash val="solid"/>
                    </a:lnR>
                    <a:lnT w="12700">
                      <a:solidFill>
                        <a:srgbClr val="D2D2D2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43815" algn="r">
                        <a:lnSpc>
                          <a:spcPts val="2085"/>
                        </a:lnSpc>
                        <a:spcBef>
                          <a:spcPts val="405"/>
                        </a:spcBef>
                      </a:pPr>
                      <a:endParaRPr sz="1100" dirty="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lnL w="12700">
                      <a:solidFill>
                        <a:srgbClr val="D2D2D2"/>
                      </a:solidFill>
                      <a:prstDash val="solid"/>
                    </a:lnL>
                    <a:lnR w="12700">
                      <a:solidFill>
                        <a:srgbClr val="D2D2D2"/>
                      </a:solidFill>
                      <a:prstDash val="solid"/>
                    </a:lnR>
                    <a:lnT w="12700">
                      <a:solidFill>
                        <a:srgbClr val="D2D2D2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43815" algn="r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endParaRPr sz="1800" dirty="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lnL w="12700">
                      <a:solidFill>
                        <a:srgbClr val="D2D2D2"/>
                      </a:solidFill>
                      <a:prstDash val="solid"/>
                    </a:lnL>
                    <a:lnR w="12700">
                      <a:solidFill>
                        <a:srgbClr val="D2D2D2"/>
                      </a:solidFill>
                      <a:prstDash val="solid"/>
                    </a:lnR>
                    <a:lnT w="12700">
                      <a:solidFill>
                        <a:srgbClr val="D2D2D2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43815" algn="r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lang="en-US" sz="1800" dirty="0" smtClean="0">
                          <a:latin typeface="Verdana"/>
                          <a:cs typeface="Verdana"/>
                        </a:rPr>
                        <a:t>28            Early Release </a:t>
                      </a:r>
                      <a:r>
                        <a:rPr lang="en-US" sz="1600" dirty="0" smtClean="0">
                          <a:latin typeface="Verdana"/>
                          <a:cs typeface="Verdana"/>
                        </a:rPr>
                        <a:t>No Outclass</a:t>
                      </a:r>
                      <a:endParaRPr sz="1600" dirty="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lnL w="12700">
                      <a:solidFill>
                        <a:srgbClr val="D2D2D2"/>
                      </a:solidFill>
                      <a:prstDash val="solid"/>
                    </a:lnL>
                    <a:lnR w="12700">
                      <a:solidFill>
                        <a:srgbClr val="D2D2D2"/>
                      </a:solidFill>
                      <a:prstDash val="solid"/>
                    </a:lnR>
                    <a:lnT w="12700">
                      <a:solidFill>
                        <a:srgbClr val="D2D2D2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43815" algn="r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endParaRPr sz="1800" dirty="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lnL w="12700">
                      <a:solidFill>
                        <a:srgbClr val="D2D2D2"/>
                      </a:solidFill>
                      <a:prstDash val="solid"/>
                    </a:lnL>
                    <a:lnR w="12700">
                      <a:solidFill>
                        <a:srgbClr val="D2D2D2"/>
                      </a:solidFill>
                      <a:prstDash val="solid"/>
                    </a:lnR>
                    <a:lnT w="12700">
                      <a:solidFill>
                        <a:srgbClr val="D2D2D2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800" dirty="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lnL w="12700">
                      <a:solidFill>
                        <a:srgbClr val="D2D2D2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D2D2D2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26" name="object 5"/>
          <p:cNvSpPr/>
          <p:nvPr/>
        </p:nvSpPr>
        <p:spPr>
          <a:xfrm>
            <a:off x="4369432" y="2499097"/>
            <a:ext cx="1306830" cy="962025"/>
          </a:xfrm>
          <a:custGeom>
            <a:avLst/>
            <a:gdLst/>
            <a:ahLst/>
            <a:cxnLst/>
            <a:rect l="l" t="t" r="r" b="b"/>
            <a:pathLst>
              <a:path w="1306829" h="962025">
                <a:moveTo>
                  <a:pt x="0" y="0"/>
                </a:moveTo>
                <a:lnTo>
                  <a:pt x="1306283" y="0"/>
                </a:lnTo>
                <a:lnTo>
                  <a:pt x="1306283" y="961542"/>
                </a:lnTo>
              </a:path>
            </a:pathLst>
          </a:custGeom>
          <a:ln w="12700">
            <a:solidFill>
              <a:srgbClr val="D2D2D2"/>
            </a:solidFill>
          </a:ln>
        </p:spPr>
        <p:txBody>
          <a:bodyPr wrap="square" lIns="0" tIns="0" rIns="0" bIns="0" rtlCol="0"/>
          <a:lstStyle/>
          <a:p>
            <a:pPr algn="r"/>
            <a:r>
              <a:rPr lang="en-US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6                Green		 					</a:t>
            </a:r>
            <a:endParaRPr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7" name="object 5"/>
          <p:cNvSpPr/>
          <p:nvPr/>
        </p:nvSpPr>
        <p:spPr>
          <a:xfrm>
            <a:off x="1716558" y="2514600"/>
            <a:ext cx="1306830" cy="962025"/>
          </a:xfrm>
          <a:custGeom>
            <a:avLst/>
            <a:gdLst/>
            <a:ahLst/>
            <a:cxnLst/>
            <a:rect l="l" t="t" r="r" b="b"/>
            <a:pathLst>
              <a:path w="1306829" h="962025">
                <a:moveTo>
                  <a:pt x="0" y="0"/>
                </a:moveTo>
                <a:lnTo>
                  <a:pt x="1306283" y="0"/>
                </a:lnTo>
                <a:lnTo>
                  <a:pt x="1306283" y="961542"/>
                </a:lnTo>
              </a:path>
            </a:pathLst>
          </a:custGeom>
          <a:ln w="12700">
            <a:solidFill>
              <a:srgbClr val="D2D2D2"/>
            </a:solidFill>
          </a:ln>
        </p:spPr>
        <p:txBody>
          <a:bodyPr wrap="square" lIns="0" tIns="0" rIns="0" bIns="0" rtlCol="0"/>
          <a:lstStyle/>
          <a:p>
            <a:pPr algn="r"/>
            <a:r>
              <a:rPr lang="en-US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4            Orange				 					</a:t>
            </a:r>
            <a:endParaRPr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8" name="object 5"/>
          <p:cNvSpPr/>
          <p:nvPr/>
        </p:nvSpPr>
        <p:spPr>
          <a:xfrm>
            <a:off x="3074710" y="2514600"/>
            <a:ext cx="1306830" cy="962025"/>
          </a:xfrm>
          <a:custGeom>
            <a:avLst/>
            <a:gdLst/>
            <a:ahLst/>
            <a:cxnLst/>
            <a:rect l="l" t="t" r="r" b="b"/>
            <a:pathLst>
              <a:path w="1306829" h="962025">
                <a:moveTo>
                  <a:pt x="0" y="0"/>
                </a:moveTo>
                <a:lnTo>
                  <a:pt x="1306283" y="0"/>
                </a:lnTo>
                <a:lnTo>
                  <a:pt x="1306283" y="961542"/>
                </a:lnTo>
              </a:path>
            </a:pathLst>
          </a:custGeom>
          <a:ln w="12700">
            <a:solidFill>
              <a:srgbClr val="D2D2D2"/>
            </a:solidFill>
          </a:ln>
        </p:spPr>
        <p:txBody>
          <a:bodyPr wrap="square" lIns="0" tIns="0" rIns="0" bIns="0" rtlCol="0"/>
          <a:lstStyle/>
          <a:p>
            <a:pPr algn="r"/>
            <a:r>
              <a:rPr lang="en-US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5            Yellow 		 					</a:t>
            </a:r>
            <a:endParaRPr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9" name="object 5"/>
          <p:cNvSpPr/>
          <p:nvPr/>
        </p:nvSpPr>
        <p:spPr>
          <a:xfrm>
            <a:off x="7115378" y="1537072"/>
            <a:ext cx="1306830" cy="962025"/>
          </a:xfrm>
          <a:custGeom>
            <a:avLst/>
            <a:gdLst/>
            <a:ahLst/>
            <a:cxnLst/>
            <a:rect l="l" t="t" r="r" b="b"/>
            <a:pathLst>
              <a:path w="1306829" h="962025">
                <a:moveTo>
                  <a:pt x="0" y="0"/>
                </a:moveTo>
                <a:lnTo>
                  <a:pt x="1306283" y="0"/>
                </a:lnTo>
                <a:lnTo>
                  <a:pt x="1306283" y="961542"/>
                </a:lnTo>
              </a:path>
            </a:pathLst>
          </a:custGeom>
          <a:ln w="12700">
            <a:solidFill>
              <a:srgbClr val="D2D2D2"/>
            </a:solidFill>
          </a:ln>
        </p:spPr>
        <p:txBody>
          <a:bodyPr wrap="square" lIns="0" tIns="0" rIns="0" bIns="0" rtlCol="0"/>
          <a:lstStyle/>
          <a:p>
            <a:pPr algn="r"/>
            <a:r>
              <a:rPr lang="en-US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              Red				 					</a:t>
            </a:r>
            <a:endParaRPr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0" name="object 5"/>
          <p:cNvSpPr/>
          <p:nvPr/>
        </p:nvSpPr>
        <p:spPr>
          <a:xfrm>
            <a:off x="5654560" y="2506848"/>
            <a:ext cx="1306830" cy="962025"/>
          </a:xfrm>
          <a:custGeom>
            <a:avLst/>
            <a:gdLst/>
            <a:ahLst/>
            <a:cxnLst/>
            <a:rect l="l" t="t" r="r" b="b"/>
            <a:pathLst>
              <a:path w="1306829" h="962025">
                <a:moveTo>
                  <a:pt x="0" y="0"/>
                </a:moveTo>
                <a:lnTo>
                  <a:pt x="1306283" y="0"/>
                </a:lnTo>
                <a:lnTo>
                  <a:pt x="1306283" y="961542"/>
                </a:lnTo>
              </a:path>
            </a:pathLst>
          </a:custGeom>
          <a:ln w="12700">
            <a:solidFill>
              <a:srgbClr val="D2D2D2"/>
            </a:solidFill>
          </a:ln>
        </p:spPr>
        <p:txBody>
          <a:bodyPr wrap="square" lIns="0" tIns="0" rIns="0" bIns="0" rtlCol="0"/>
          <a:lstStyle/>
          <a:p>
            <a:pPr algn="r"/>
            <a:r>
              <a:rPr lang="en-US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7           Blue 		 					</a:t>
            </a:r>
            <a:endParaRPr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1" name="object 5"/>
          <p:cNvSpPr/>
          <p:nvPr/>
        </p:nvSpPr>
        <p:spPr>
          <a:xfrm>
            <a:off x="6919393" y="2537838"/>
            <a:ext cx="1306830" cy="962025"/>
          </a:xfrm>
          <a:custGeom>
            <a:avLst/>
            <a:gdLst/>
            <a:ahLst/>
            <a:cxnLst/>
            <a:rect l="l" t="t" r="r" b="b"/>
            <a:pathLst>
              <a:path w="1306829" h="962025">
                <a:moveTo>
                  <a:pt x="0" y="0"/>
                </a:moveTo>
                <a:lnTo>
                  <a:pt x="1306283" y="0"/>
                </a:lnTo>
                <a:lnTo>
                  <a:pt x="1306283" y="961542"/>
                </a:lnTo>
              </a:path>
            </a:pathLst>
          </a:custGeom>
          <a:ln w="12700">
            <a:solidFill>
              <a:srgbClr val="D2D2D2"/>
            </a:solidFill>
          </a:ln>
        </p:spPr>
        <p:txBody>
          <a:bodyPr wrap="square" lIns="0" tIns="0" rIns="0" bIns="0" rtlCol="0"/>
          <a:lstStyle/>
          <a:p>
            <a:pPr algn="r"/>
            <a:r>
              <a:rPr lang="en-US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8         Purple		 		</a:t>
            </a:r>
            <a:endParaRPr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2" name="object 5"/>
          <p:cNvSpPr/>
          <p:nvPr/>
        </p:nvSpPr>
        <p:spPr>
          <a:xfrm>
            <a:off x="1711645" y="3654730"/>
            <a:ext cx="1306830" cy="962025"/>
          </a:xfrm>
          <a:custGeom>
            <a:avLst/>
            <a:gdLst/>
            <a:ahLst/>
            <a:cxnLst/>
            <a:rect l="l" t="t" r="r" b="b"/>
            <a:pathLst>
              <a:path w="1306829" h="962025">
                <a:moveTo>
                  <a:pt x="0" y="0"/>
                </a:moveTo>
                <a:lnTo>
                  <a:pt x="1306283" y="0"/>
                </a:lnTo>
                <a:lnTo>
                  <a:pt x="1306283" y="961542"/>
                </a:lnTo>
              </a:path>
            </a:pathLst>
          </a:custGeom>
          <a:ln w="12700">
            <a:solidFill>
              <a:srgbClr val="D2D2D2"/>
            </a:solidFill>
          </a:ln>
        </p:spPr>
        <p:txBody>
          <a:bodyPr wrap="square" lIns="0" tIns="0" rIns="0" bIns="0" rtlCol="0"/>
          <a:lstStyle/>
          <a:p>
            <a:pPr algn="r"/>
            <a:r>
              <a:rPr lang="en-US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11              Red				 					</a:t>
            </a:r>
            <a:endParaRPr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3" name="object 5"/>
          <p:cNvSpPr/>
          <p:nvPr/>
        </p:nvSpPr>
        <p:spPr>
          <a:xfrm>
            <a:off x="3134291" y="3724913"/>
            <a:ext cx="1306830" cy="962025"/>
          </a:xfrm>
          <a:custGeom>
            <a:avLst/>
            <a:gdLst/>
            <a:ahLst/>
            <a:cxnLst/>
            <a:rect l="l" t="t" r="r" b="b"/>
            <a:pathLst>
              <a:path w="1306829" h="962025">
                <a:moveTo>
                  <a:pt x="0" y="0"/>
                </a:moveTo>
                <a:lnTo>
                  <a:pt x="1306283" y="0"/>
                </a:lnTo>
                <a:lnTo>
                  <a:pt x="1306283" y="961542"/>
                </a:lnTo>
              </a:path>
            </a:pathLst>
          </a:custGeom>
          <a:ln w="12700">
            <a:solidFill>
              <a:srgbClr val="D2D2D2"/>
            </a:solidFill>
          </a:ln>
        </p:spPr>
        <p:txBody>
          <a:bodyPr wrap="square" lIns="0" tIns="0" rIns="0" bIns="0" rtlCol="0"/>
          <a:lstStyle/>
          <a:p>
            <a:pPr algn="r"/>
            <a:r>
              <a:rPr lang="en-US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12              Orange			 					</a:t>
            </a:r>
            <a:endParaRPr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4" name="object 5"/>
          <p:cNvSpPr/>
          <p:nvPr/>
        </p:nvSpPr>
        <p:spPr>
          <a:xfrm>
            <a:off x="4441121" y="3704028"/>
            <a:ext cx="1306830" cy="962025"/>
          </a:xfrm>
          <a:custGeom>
            <a:avLst/>
            <a:gdLst/>
            <a:ahLst/>
            <a:cxnLst/>
            <a:rect l="l" t="t" r="r" b="b"/>
            <a:pathLst>
              <a:path w="1306829" h="962025">
                <a:moveTo>
                  <a:pt x="0" y="0"/>
                </a:moveTo>
                <a:lnTo>
                  <a:pt x="1306283" y="0"/>
                </a:lnTo>
                <a:lnTo>
                  <a:pt x="1306283" y="961542"/>
                </a:lnTo>
              </a:path>
            </a:pathLst>
          </a:custGeom>
          <a:ln w="12700">
            <a:solidFill>
              <a:srgbClr val="D2D2D2"/>
            </a:solidFill>
          </a:ln>
        </p:spPr>
        <p:txBody>
          <a:bodyPr wrap="square" lIns="0" tIns="0" rIns="0" bIns="0" rtlCol="0"/>
          <a:lstStyle/>
          <a:p>
            <a:pPr algn="r"/>
            <a:r>
              <a:rPr lang="en-US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13          Yellow 		 					</a:t>
            </a:r>
            <a:endParaRPr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5" name="object 5"/>
          <p:cNvSpPr/>
          <p:nvPr/>
        </p:nvSpPr>
        <p:spPr>
          <a:xfrm>
            <a:off x="5654560" y="3642047"/>
            <a:ext cx="1306830" cy="962025"/>
          </a:xfrm>
          <a:custGeom>
            <a:avLst/>
            <a:gdLst/>
            <a:ahLst/>
            <a:cxnLst/>
            <a:rect l="l" t="t" r="r" b="b"/>
            <a:pathLst>
              <a:path w="1306829" h="962025">
                <a:moveTo>
                  <a:pt x="0" y="0"/>
                </a:moveTo>
                <a:lnTo>
                  <a:pt x="1306283" y="0"/>
                </a:lnTo>
                <a:lnTo>
                  <a:pt x="1306283" y="961542"/>
                </a:lnTo>
              </a:path>
            </a:pathLst>
          </a:custGeom>
          <a:ln w="12700">
            <a:solidFill>
              <a:srgbClr val="D2D2D2"/>
            </a:solidFill>
          </a:ln>
        </p:spPr>
        <p:txBody>
          <a:bodyPr wrap="square" lIns="0" tIns="0" rIns="0" bIns="0" rtlCol="0"/>
          <a:lstStyle/>
          <a:p>
            <a:pPr algn="r"/>
            <a:r>
              <a:rPr lang="en-US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14        Green	 					</a:t>
            </a:r>
            <a:endParaRPr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6" name="object 5"/>
          <p:cNvSpPr/>
          <p:nvPr/>
        </p:nvSpPr>
        <p:spPr>
          <a:xfrm>
            <a:off x="6971287" y="3669791"/>
            <a:ext cx="1306830" cy="962025"/>
          </a:xfrm>
          <a:custGeom>
            <a:avLst/>
            <a:gdLst/>
            <a:ahLst/>
            <a:cxnLst/>
            <a:rect l="l" t="t" r="r" b="b"/>
            <a:pathLst>
              <a:path w="1306829" h="962025">
                <a:moveTo>
                  <a:pt x="0" y="0"/>
                </a:moveTo>
                <a:lnTo>
                  <a:pt x="1306283" y="0"/>
                </a:lnTo>
                <a:lnTo>
                  <a:pt x="1306283" y="961542"/>
                </a:lnTo>
              </a:path>
            </a:pathLst>
          </a:custGeom>
          <a:ln w="12700">
            <a:solidFill>
              <a:srgbClr val="D2D2D2"/>
            </a:solidFill>
          </a:ln>
        </p:spPr>
        <p:txBody>
          <a:bodyPr wrap="square" lIns="0" tIns="0" rIns="0" bIns="0" rtlCol="0"/>
          <a:lstStyle/>
          <a:p>
            <a:pPr algn="r"/>
            <a:r>
              <a:rPr lang="en-US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15               Blue		 					</a:t>
            </a:r>
            <a:endParaRPr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7" name="object 5"/>
          <p:cNvSpPr/>
          <p:nvPr/>
        </p:nvSpPr>
        <p:spPr>
          <a:xfrm>
            <a:off x="1827461" y="4910083"/>
            <a:ext cx="1306830" cy="962025"/>
          </a:xfrm>
          <a:custGeom>
            <a:avLst/>
            <a:gdLst/>
            <a:ahLst/>
            <a:cxnLst/>
            <a:rect l="l" t="t" r="r" b="b"/>
            <a:pathLst>
              <a:path w="1306829" h="962025">
                <a:moveTo>
                  <a:pt x="0" y="0"/>
                </a:moveTo>
                <a:lnTo>
                  <a:pt x="1306283" y="0"/>
                </a:lnTo>
                <a:lnTo>
                  <a:pt x="1306283" y="961542"/>
                </a:lnTo>
              </a:path>
            </a:pathLst>
          </a:custGeom>
          <a:ln w="12700">
            <a:solidFill>
              <a:srgbClr val="D2D2D2"/>
            </a:solidFill>
          </a:ln>
        </p:spPr>
        <p:txBody>
          <a:bodyPr wrap="square" lIns="0" tIns="0" rIns="0" bIns="0" rtlCol="0"/>
          <a:lstStyle/>
          <a:p>
            <a:pPr algn="r"/>
            <a:r>
              <a:rPr lang="en-US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18                   Purple		 					</a:t>
            </a:r>
            <a:endParaRPr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8" name="object 5"/>
          <p:cNvSpPr/>
          <p:nvPr/>
        </p:nvSpPr>
        <p:spPr>
          <a:xfrm>
            <a:off x="3179438" y="4901208"/>
            <a:ext cx="1306830" cy="962025"/>
          </a:xfrm>
          <a:custGeom>
            <a:avLst/>
            <a:gdLst/>
            <a:ahLst/>
            <a:cxnLst/>
            <a:rect l="l" t="t" r="r" b="b"/>
            <a:pathLst>
              <a:path w="1306829" h="962025">
                <a:moveTo>
                  <a:pt x="0" y="0"/>
                </a:moveTo>
                <a:lnTo>
                  <a:pt x="1306283" y="0"/>
                </a:lnTo>
                <a:lnTo>
                  <a:pt x="1306283" y="961542"/>
                </a:lnTo>
              </a:path>
            </a:pathLst>
          </a:custGeom>
          <a:ln w="12700">
            <a:solidFill>
              <a:srgbClr val="D2D2D2"/>
            </a:solidFill>
          </a:ln>
        </p:spPr>
        <p:txBody>
          <a:bodyPr wrap="square" lIns="0" tIns="0" rIns="0" bIns="0" rtlCol="0"/>
          <a:lstStyle/>
          <a:p>
            <a:pPr algn="r"/>
            <a:r>
              <a:rPr lang="en-US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19              Red		 					</a:t>
            </a:r>
            <a:endParaRPr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9" name="object 5"/>
          <p:cNvSpPr/>
          <p:nvPr/>
        </p:nvSpPr>
        <p:spPr>
          <a:xfrm>
            <a:off x="4409907" y="4901207"/>
            <a:ext cx="1306830" cy="962025"/>
          </a:xfrm>
          <a:custGeom>
            <a:avLst/>
            <a:gdLst/>
            <a:ahLst/>
            <a:cxnLst/>
            <a:rect l="l" t="t" r="r" b="b"/>
            <a:pathLst>
              <a:path w="1306829" h="962025">
                <a:moveTo>
                  <a:pt x="0" y="0"/>
                </a:moveTo>
                <a:lnTo>
                  <a:pt x="1306283" y="0"/>
                </a:lnTo>
                <a:lnTo>
                  <a:pt x="1306283" y="961542"/>
                </a:lnTo>
              </a:path>
            </a:pathLst>
          </a:custGeom>
          <a:ln w="12700">
            <a:solidFill>
              <a:srgbClr val="D2D2D2"/>
            </a:solidFill>
          </a:ln>
        </p:spPr>
        <p:txBody>
          <a:bodyPr wrap="square" lIns="0" tIns="0" rIns="0" bIns="0" rtlCol="0"/>
          <a:lstStyle/>
          <a:p>
            <a:pPr algn="r"/>
            <a:r>
              <a:rPr lang="en-US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20             Orange		 					</a:t>
            </a:r>
            <a:endParaRPr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0" name="object 5"/>
          <p:cNvSpPr/>
          <p:nvPr/>
        </p:nvSpPr>
        <p:spPr>
          <a:xfrm>
            <a:off x="5628645" y="4855369"/>
            <a:ext cx="1306830" cy="962025"/>
          </a:xfrm>
          <a:custGeom>
            <a:avLst/>
            <a:gdLst/>
            <a:ahLst/>
            <a:cxnLst/>
            <a:rect l="l" t="t" r="r" b="b"/>
            <a:pathLst>
              <a:path w="1306829" h="962025">
                <a:moveTo>
                  <a:pt x="0" y="0"/>
                </a:moveTo>
                <a:lnTo>
                  <a:pt x="1306283" y="0"/>
                </a:lnTo>
                <a:lnTo>
                  <a:pt x="1306283" y="961542"/>
                </a:lnTo>
              </a:path>
            </a:pathLst>
          </a:custGeom>
          <a:ln w="12700">
            <a:solidFill>
              <a:srgbClr val="D2D2D2"/>
            </a:solidFill>
          </a:ln>
        </p:spPr>
        <p:txBody>
          <a:bodyPr wrap="square" lIns="0" tIns="0" rIns="0" bIns="0" rtlCol="0"/>
          <a:lstStyle/>
          <a:p>
            <a:pPr algn="r"/>
            <a:r>
              <a:rPr lang="en-US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21             Yellow	 					          </a:t>
            </a:r>
            <a:endParaRPr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1" name="object 5"/>
          <p:cNvSpPr/>
          <p:nvPr/>
        </p:nvSpPr>
        <p:spPr>
          <a:xfrm>
            <a:off x="7046368" y="4855368"/>
            <a:ext cx="1306830" cy="962025"/>
          </a:xfrm>
          <a:custGeom>
            <a:avLst/>
            <a:gdLst/>
            <a:ahLst/>
            <a:cxnLst/>
            <a:rect l="l" t="t" r="r" b="b"/>
            <a:pathLst>
              <a:path w="1306829" h="962025">
                <a:moveTo>
                  <a:pt x="0" y="0"/>
                </a:moveTo>
                <a:lnTo>
                  <a:pt x="1306283" y="0"/>
                </a:lnTo>
                <a:lnTo>
                  <a:pt x="1306283" y="961542"/>
                </a:lnTo>
              </a:path>
            </a:pathLst>
          </a:custGeom>
          <a:ln w="12700">
            <a:solidFill>
              <a:srgbClr val="D2D2D2"/>
            </a:solidFill>
          </a:ln>
        </p:spPr>
        <p:txBody>
          <a:bodyPr wrap="square" lIns="0" tIns="0" rIns="0" bIns="0" rtlCol="0"/>
          <a:lstStyle/>
          <a:p>
            <a:pPr algn="r"/>
            <a:r>
              <a:rPr lang="en-US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22                  Green		 					</a:t>
            </a:r>
            <a:endParaRPr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2" name="object 5"/>
          <p:cNvSpPr/>
          <p:nvPr/>
        </p:nvSpPr>
        <p:spPr>
          <a:xfrm>
            <a:off x="1711645" y="6023669"/>
            <a:ext cx="1306830" cy="962025"/>
          </a:xfrm>
          <a:custGeom>
            <a:avLst/>
            <a:gdLst/>
            <a:ahLst/>
            <a:cxnLst/>
            <a:rect l="l" t="t" r="r" b="b"/>
            <a:pathLst>
              <a:path w="1306829" h="962025">
                <a:moveTo>
                  <a:pt x="0" y="0"/>
                </a:moveTo>
                <a:lnTo>
                  <a:pt x="1306283" y="0"/>
                </a:lnTo>
                <a:lnTo>
                  <a:pt x="1306283" y="961542"/>
                </a:lnTo>
              </a:path>
            </a:pathLst>
          </a:custGeom>
          <a:ln w="12700">
            <a:solidFill>
              <a:srgbClr val="D2D2D2"/>
            </a:solidFill>
          </a:ln>
        </p:spPr>
        <p:txBody>
          <a:bodyPr wrap="square" lIns="0" tIns="0" rIns="0" bIns="0" rtlCol="0"/>
          <a:lstStyle/>
          <a:p>
            <a:pPr algn="r"/>
            <a:r>
              <a:rPr lang="en-US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25            No School 		 					</a:t>
            </a:r>
            <a:endParaRPr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3" name="object 5"/>
          <p:cNvSpPr/>
          <p:nvPr/>
        </p:nvSpPr>
        <p:spPr>
          <a:xfrm>
            <a:off x="3116376" y="5909070"/>
            <a:ext cx="1306830" cy="962025"/>
          </a:xfrm>
          <a:custGeom>
            <a:avLst/>
            <a:gdLst/>
            <a:ahLst/>
            <a:cxnLst/>
            <a:rect l="l" t="t" r="r" b="b"/>
            <a:pathLst>
              <a:path w="1306829" h="962025">
                <a:moveTo>
                  <a:pt x="0" y="0"/>
                </a:moveTo>
                <a:lnTo>
                  <a:pt x="1306283" y="0"/>
                </a:lnTo>
                <a:lnTo>
                  <a:pt x="1306283" y="961542"/>
                </a:lnTo>
              </a:path>
            </a:pathLst>
          </a:custGeom>
          <a:ln w="12700">
            <a:solidFill>
              <a:srgbClr val="D2D2D2"/>
            </a:solidFill>
          </a:ln>
        </p:spPr>
        <p:txBody>
          <a:bodyPr wrap="square" lIns="0" tIns="0" rIns="0" bIns="0" rtlCol="0"/>
          <a:lstStyle/>
          <a:p>
            <a:pPr algn="r"/>
            <a:r>
              <a:rPr lang="en-US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26        Blue	 					</a:t>
            </a:r>
            <a:endParaRPr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4" name="object 5"/>
          <p:cNvSpPr/>
          <p:nvPr/>
        </p:nvSpPr>
        <p:spPr>
          <a:xfrm>
            <a:off x="4263821" y="6019230"/>
            <a:ext cx="1306830" cy="962025"/>
          </a:xfrm>
          <a:custGeom>
            <a:avLst/>
            <a:gdLst/>
            <a:ahLst/>
            <a:cxnLst/>
            <a:rect l="l" t="t" r="r" b="b"/>
            <a:pathLst>
              <a:path w="1306829" h="962025">
                <a:moveTo>
                  <a:pt x="0" y="0"/>
                </a:moveTo>
                <a:lnTo>
                  <a:pt x="1306283" y="0"/>
                </a:lnTo>
                <a:lnTo>
                  <a:pt x="1306283" y="961542"/>
                </a:lnTo>
              </a:path>
            </a:pathLst>
          </a:custGeom>
          <a:ln w="12700">
            <a:solidFill>
              <a:srgbClr val="D2D2D2"/>
            </a:solidFill>
          </a:ln>
        </p:spPr>
        <p:txBody>
          <a:bodyPr wrap="square" lIns="0" tIns="0" rIns="0" bIns="0" rtlCol="0"/>
          <a:lstStyle/>
          <a:p>
            <a:pPr algn="r"/>
            <a:r>
              <a:rPr lang="en-US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27               Purple</a:t>
            </a:r>
            <a:r>
              <a:rPr lang="en-US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	 					</a:t>
            </a:r>
            <a:endParaRPr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5" name="object 5"/>
          <p:cNvSpPr/>
          <p:nvPr/>
        </p:nvSpPr>
        <p:spPr>
          <a:xfrm>
            <a:off x="6914480" y="6040945"/>
            <a:ext cx="1306830" cy="962025"/>
          </a:xfrm>
          <a:custGeom>
            <a:avLst/>
            <a:gdLst/>
            <a:ahLst/>
            <a:cxnLst/>
            <a:rect l="l" t="t" r="r" b="b"/>
            <a:pathLst>
              <a:path w="1306829" h="962025">
                <a:moveTo>
                  <a:pt x="0" y="0"/>
                </a:moveTo>
                <a:lnTo>
                  <a:pt x="1306283" y="0"/>
                </a:lnTo>
                <a:lnTo>
                  <a:pt x="1306283" y="961542"/>
                </a:lnTo>
              </a:path>
            </a:pathLst>
          </a:custGeom>
          <a:ln w="12700">
            <a:solidFill>
              <a:srgbClr val="D2D2D2"/>
            </a:solidFill>
          </a:ln>
        </p:spPr>
        <p:txBody>
          <a:bodyPr wrap="square" lIns="0" tIns="0" rIns="0" bIns="0" rtlCol="0"/>
          <a:lstStyle/>
          <a:p>
            <a:pPr algn="r"/>
            <a:r>
              <a:rPr lang="en-US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29          Teacher Work Day			 					</a:t>
            </a:r>
            <a:endParaRPr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4860" y="1081142"/>
            <a:ext cx="8279130" cy="2971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1318895" algn="l"/>
                <a:tab pos="2625090" algn="l"/>
                <a:tab pos="3931285" algn="l"/>
                <a:tab pos="5237480" algn="l"/>
                <a:tab pos="6543675" algn="l"/>
                <a:tab pos="7849870" algn="l"/>
              </a:tabLst>
            </a:pPr>
            <a:r>
              <a:rPr sz="1950" spc="-5" dirty="0">
                <a:latin typeface="Verdana"/>
                <a:cs typeface="Verdana"/>
              </a:rPr>
              <a:t>Sun	Mon	Tue	Wed	Thu	Fri	Sat</a:t>
            </a:r>
            <a:endParaRPr sz="1950">
              <a:latin typeface="Verdana"/>
              <a:cs typeface="Verdan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44500" y="7153591"/>
            <a:ext cx="1248410" cy="1714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50" dirty="0">
                <a:latin typeface="Arial"/>
                <a:cs typeface="Arial"/>
              </a:rPr>
              <a:t>print-a-calendar.com</a:t>
            </a:r>
            <a:endParaRPr sz="1050">
              <a:latin typeface="Arial"/>
              <a:cs typeface="Arial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3616640"/>
              </p:ext>
            </p:extLst>
          </p:nvPr>
        </p:nvGraphicFramePr>
        <p:xfrm>
          <a:off x="444500" y="1341536"/>
          <a:ext cx="9143994" cy="6453650"/>
        </p:xfrm>
        <a:graphic>
          <a:graphicData uri="http://schemas.openxmlformats.org/drawingml/2006/table">
            <a:tbl>
              <a:tblPr firstRow="1">
                <a:tableStyleId>{2D5ABB26-0587-4C30-8999-92F81FD0307C}</a:tableStyleId>
              </a:tblPr>
              <a:tblGrid>
                <a:gridCol w="13062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062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062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0628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0628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0628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30628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961546">
                <a:tc>
                  <a:txBody>
                    <a:bodyPr/>
                    <a:lstStyle/>
                    <a:p>
                      <a:endParaRPr sz="18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D2D2D2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D2D2D2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8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>
                      <a:solidFill>
                        <a:srgbClr val="D2D2D2"/>
                      </a:solidFill>
                      <a:prstDash val="solid"/>
                    </a:lnL>
                    <a:lnR w="12700">
                      <a:solidFill>
                        <a:srgbClr val="D2D2D2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D2D2D2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80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>
                      <a:solidFill>
                        <a:srgbClr val="D2D2D2"/>
                      </a:solidFill>
                      <a:prstDash val="solid"/>
                    </a:lnL>
                    <a:lnR w="12700">
                      <a:solidFill>
                        <a:srgbClr val="D2D2D2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D2D2D2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80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>
                      <a:solidFill>
                        <a:srgbClr val="D2D2D2"/>
                      </a:solidFill>
                      <a:prstDash val="solid"/>
                    </a:lnL>
                    <a:lnR w="12700">
                      <a:solidFill>
                        <a:srgbClr val="D2D2D2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D2D2D2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80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>
                      <a:solidFill>
                        <a:srgbClr val="D2D2D2"/>
                      </a:solidFill>
                      <a:prstDash val="solid"/>
                    </a:lnL>
                    <a:lnR w="12700">
                      <a:solidFill>
                        <a:srgbClr val="D2D2D2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D2D2D2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80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>
                      <a:solidFill>
                        <a:srgbClr val="D2D2D2"/>
                      </a:solidFill>
                      <a:prstDash val="solid"/>
                    </a:lnL>
                    <a:lnR w="12700">
                      <a:solidFill>
                        <a:srgbClr val="D2D2D2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D2D2D2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3655" algn="r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sz="1800" dirty="0">
                          <a:latin typeface="+mn-lt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>
                    <a:lnL w="12700">
                      <a:solidFill>
                        <a:srgbClr val="D2D2D2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D2D2D2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61546">
                <a:tc>
                  <a:txBody>
                    <a:bodyPr/>
                    <a:lstStyle/>
                    <a:p>
                      <a:pPr marR="33655" algn="r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lang="en-US" sz="1800" dirty="0" smtClean="0">
                          <a:latin typeface="+mn-lt"/>
                          <a:cs typeface="Times New Roman" panose="02020603050405020304" pitchFamily="18" charset="0"/>
                        </a:rPr>
                        <a:t>1</a:t>
                      </a:r>
                      <a:endParaRPr sz="18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D2D2D2"/>
                      </a:solidFill>
                      <a:prstDash val="solid"/>
                    </a:lnR>
                    <a:lnT w="12700">
                      <a:solidFill>
                        <a:srgbClr val="D2D2D2"/>
                      </a:solidFill>
                      <a:prstDash val="solid"/>
                    </a:lnT>
                    <a:lnB w="12700">
                      <a:solidFill>
                        <a:srgbClr val="D2D2D2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62255">
                        <a:lnSpc>
                          <a:spcPts val="1770"/>
                        </a:lnSpc>
                        <a:spcBef>
                          <a:spcPts val="725"/>
                        </a:spcBef>
                      </a:pPr>
                      <a:r>
                        <a:rPr lang="en-US" sz="1800" dirty="0" smtClean="0">
                          <a:latin typeface="+mn-lt"/>
                          <a:cs typeface="Times New Roman" panose="02020603050405020304" pitchFamily="18" charset="0"/>
                        </a:rPr>
                        <a:t>2    </a:t>
                      </a:r>
                      <a:r>
                        <a:rPr sz="1800" dirty="0" smtClean="0">
                          <a:latin typeface="+mn-lt"/>
                          <a:cs typeface="Times New Roman" panose="02020603050405020304" pitchFamily="18" charset="0"/>
                        </a:rPr>
                        <a:t>Labor </a:t>
                      </a:r>
                      <a:r>
                        <a:rPr sz="1800" dirty="0">
                          <a:latin typeface="+mn-lt"/>
                          <a:cs typeface="Times New Roman" panose="02020603050405020304" pitchFamily="18" charset="0"/>
                        </a:rPr>
                        <a:t>Day</a:t>
                      </a:r>
                      <a:r>
                        <a:rPr sz="1800" spc="165" dirty="0">
                          <a:latin typeface="+mn-lt"/>
                          <a:cs typeface="Times New Roman" panose="02020603050405020304" pitchFamily="18" charset="0"/>
                        </a:rPr>
                        <a:t> </a:t>
                      </a:r>
                      <a:endParaRPr sz="1800" baseline="14814" dirty="0">
                        <a:latin typeface="+mn-lt"/>
                        <a:cs typeface="Times New Roman" panose="02020603050405020304" pitchFamily="18" charset="0"/>
                      </a:endParaRPr>
                    </a:p>
                    <a:p>
                      <a:pPr marL="269240">
                        <a:lnSpc>
                          <a:spcPts val="1410"/>
                        </a:lnSpc>
                      </a:pPr>
                      <a:r>
                        <a:rPr sz="1800" dirty="0">
                          <a:latin typeface="+mn-lt"/>
                          <a:cs typeface="Times New Roman" panose="02020603050405020304" pitchFamily="18" charset="0"/>
                        </a:rPr>
                        <a:t>No</a:t>
                      </a:r>
                      <a:r>
                        <a:rPr sz="1800" spc="-100" dirty="0">
                          <a:latin typeface="+mn-lt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800" dirty="0">
                          <a:latin typeface="+mn-lt"/>
                          <a:cs typeface="Times New Roman" panose="02020603050405020304" pitchFamily="18" charset="0"/>
                        </a:rPr>
                        <a:t>School</a:t>
                      </a:r>
                    </a:p>
                  </a:txBody>
                  <a:tcPr marL="0" marR="0" marT="0" marB="0">
                    <a:lnL w="12700">
                      <a:solidFill>
                        <a:srgbClr val="D2D2D2"/>
                      </a:solidFill>
                      <a:prstDash val="solid"/>
                    </a:lnL>
                    <a:lnR w="12700">
                      <a:solidFill>
                        <a:srgbClr val="D2D2D2"/>
                      </a:solidFill>
                      <a:prstDash val="solid"/>
                    </a:lnR>
                    <a:lnT w="12700">
                      <a:solidFill>
                        <a:srgbClr val="D2D2D2"/>
                      </a:solidFill>
                      <a:prstDash val="solid"/>
                    </a:lnT>
                    <a:lnB w="12700">
                      <a:solidFill>
                        <a:srgbClr val="D2D2D2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0190" algn="r">
                        <a:lnSpc>
                          <a:spcPts val="1465"/>
                        </a:lnSpc>
                        <a:tabLst>
                          <a:tab pos="1130935" algn="l"/>
                        </a:tabLst>
                      </a:pPr>
                      <a:r>
                        <a:rPr lang="en-US" sz="1800" dirty="0" smtClean="0">
                          <a:latin typeface="+mn-lt"/>
                          <a:cs typeface="Times New Roman" panose="02020603050405020304" pitchFamily="18" charset="0"/>
                        </a:rPr>
                        <a:t>3        </a:t>
                      </a:r>
                      <a:r>
                        <a:rPr lang="en-US" sz="1800" baseline="0" dirty="0" smtClean="0">
                          <a:latin typeface="+mn-lt"/>
                          <a:cs typeface="Times New Roman" panose="02020603050405020304" pitchFamily="18" charset="0"/>
                        </a:rPr>
                        <a:t>         Orange </a:t>
                      </a:r>
                      <a:endParaRPr sz="18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>
                      <a:solidFill>
                        <a:srgbClr val="D2D2D2"/>
                      </a:solidFill>
                      <a:prstDash val="solid"/>
                    </a:lnL>
                    <a:lnR w="12700">
                      <a:solidFill>
                        <a:srgbClr val="D2D2D2"/>
                      </a:solidFill>
                      <a:prstDash val="solid"/>
                    </a:lnR>
                    <a:lnT w="12700">
                      <a:solidFill>
                        <a:srgbClr val="D2D2D2"/>
                      </a:solidFill>
                      <a:prstDash val="solid"/>
                    </a:lnT>
                    <a:lnB w="12700">
                      <a:solidFill>
                        <a:srgbClr val="D2D2D2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28600" marR="33655" indent="-228600" algn="r">
                        <a:lnSpc>
                          <a:spcPts val="1775"/>
                        </a:lnSpc>
                        <a:spcBef>
                          <a:spcPts val="330"/>
                        </a:spcBef>
                        <a:buAutoNum type="arabicPlain" startAt="4"/>
                      </a:pPr>
                      <a:r>
                        <a:rPr lang="en-US" sz="1800" dirty="0" smtClean="0">
                          <a:latin typeface="+mn-lt"/>
                          <a:cs typeface="Times New Roman" panose="02020603050405020304" pitchFamily="18" charset="0"/>
                        </a:rPr>
                        <a:t>                Yellow</a:t>
                      </a:r>
                      <a:endParaRPr sz="1800" dirty="0" smtClean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>
                      <a:solidFill>
                        <a:srgbClr val="D2D2D2"/>
                      </a:solidFill>
                      <a:prstDash val="solid"/>
                    </a:lnL>
                    <a:lnR w="12700">
                      <a:solidFill>
                        <a:srgbClr val="D2D2D2"/>
                      </a:solidFill>
                      <a:prstDash val="solid"/>
                    </a:lnR>
                    <a:lnT w="12700">
                      <a:solidFill>
                        <a:srgbClr val="D2D2D2"/>
                      </a:solidFill>
                      <a:prstDash val="solid"/>
                    </a:lnT>
                    <a:lnB w="12700">
                      <a:solidFill>
                        <a:srgbClr val="D2D2D2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3655" algn="r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lang="en-US" sz="1800" dirty="0" smtClean="0">
                          <a:latin typeface="+mn-lt"/>
                          <a:cs typeface="Times New Roman" panose="02020603050405020304" pitchFamily="18" charset="0"/>
                        </a:rPr>
                        <a:t>5                Green </a:t>
                      </a:r>
                      <a:endParaRPr sz="18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>
                      <a:solidFill>
                        <a:srgbClr val="D2D2D2"/>
                      </a:solidFill>
                      <a:prstDash val="solid"/>
                    </a:lnL>
                    <a:lnR w="12700">
                      <a:solidFill>
                        <a:srgbClr val="D2D2D2"/>
                      </a:solidFill>
                      <a:prstDash val="solid"/>
                    </a:lnR>
                    <a:lnT w="12700">
                      <a:solidFill>
                        <a:srgbClr val="D2D2D2"/>
                      </a:solidFill>
                      <a:prstDash val="solid"/>
                    </a:lnT>
                    <a:lnB w="12700">
                      <a:solidFill>
                        <a:srgbClr val="D2D2D2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37"/>
                        </a:spcBef>
                      </a:pPr>
                      <a:r>
                        <a:rPr lang="en-US" sz="1800" dirty="0" smtClean="0">
                          <a:latin typeface="+mn-lt"/>
                          <a:cs typeface="Times New Roman" panose="02020603050405020304" pitchFamily="18" charset="0"/>
                        </a:rPr>
                        <a:t>6                 Blue </a:t>
                      </a:r>
                      <a:endParaRPr sz="1800" dirty="0">
                        <a:latin typeface="+mn-lt"/>
                        <a:cs typeface="Times New Roman" panose="02020603050405020304" pitchFamily="18" charset="0"/>
                      </a:endParaRPr>
                    </a:p>
                    <a:p>
                      <a:pPr marL="170815" marR="33655" indent="53975" algn="r">
                        <a:lnSpc>
                          <a:spcPts val="1440"/>
                        </a:lnSpc>
                      </a:pPr>
                      <a:endParaRPr sz="1800" dirty="0" smtClean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>
                      <a:solidFill>
                        <a:srgbClr val="D2D2D2"/>
                      </a:solidFill>
                      <a:prstDash val="solid"/>
                    </a:lnL>
                    <a:lnR w="12700">
                      <a:solidFill>
                        <a:srgbClr val="D2D2D2"/>
                      </a:solidFill>
                      <a:prstDash val="solid"/>
                    </a:lnR>
                    <a:lnT w="12700">
                      <a:solidFill>
                        <a:srgbClr val="D2D2D2"/>
                      </a:solidFill>
                      <a:prstDash val="solid"/>
                    </a:lnT>
                    <a:lnB w="12700">
                      <a:solidFill>
                        <a:srgbClr val="D2D2D2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3655" algn="r">
                        <a:lnSpc>
                          <a:spcPts val="1625"/>
                        </a:lnSpc>
                        <a:spcBef>
                          <a:spcPts val="330"/>
                        </a:spcBef>
                      </a:pPr>
                      <a:r>
                        <a:rPr lang="en-US" sz="1800" dirty="0" smtClean="0">
                          <a:latin typeface="+mn-lt"/>
                          <a:cs typeface="Times New Roman" panose="02020603050405020304" pitchFamily="18" charset="0"/>
                        </a:rPr>
                        <a:t>7</a:t>
                      </a:r>
                      <a:endParaRPr sz="18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>
                      <a:solidFill>
                        <a:srgbClr val="D2D2D2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D2D2D2"/>
                      </a:solidFill>
                      <a:prstDash val="solid"/>
                    </a:lnT>
                    <a:lnB w="12700">
                      <a:solidFill>
                        <a:srgbClr val="D2D2D2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61546">
                <a:tc>
                  <a:txBody>
                    <a:bodyPr/>
                    <a:lstStyle/>
                    <a:p>
                      <a:pPr marL="427355" algn="r">
                        <a:lnSpc>
                          <a:spcPts val="1410"/>
                        </a:lnSpc>
                      </a:pPr>
                      <a:r>
                        <a:rPr lang="en-US" sz="1800" dirty="0" smtClean="0">
                          <a:latin typeface="+mn-lt"/>
                          <a:cs typeface="Times New Roman" panose="02020603050405020304" pitchFamily="18" charset="0"/>
                        </a:rPr>
                        <a:t>8</a:t>
                      </a:r>
                      <a:endParaRPr sz="18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D2D2D2"/>
                      </a:solidFill>
                      <a:prstDash val="solid"/>
                    </a:lnR>
                    <a:lnT w="12700">
                      <a:solidFill>
                        <a:srgbClr val="D2D2D2"/>
                      </a:solidFill>
                      <a:prstDash val="solid"/>
                    </a:lnT>
                    <a:lnB w="12700">
                      <a:solidFill>
                        <a:srgbClr val="D2D2D2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81330" algn="r">
                        <a:lnSpc>
                          <a:spcPts val="1770"/>
                        </a:lnSpc>
                        <a:spcBef>
                          <a:spcPts val="1015"/>
                        </a:spcBef>
                        <a:tabLst>
                          <a:tab pos="1010285" algn="l"/>
                        </a:tabLst>
                      </a:pPr>
                      <a:r>
                        <a:rPr lang="en-US" sz="1800" dirty="0" smtClean="0">
                          <a:latin typeface="+mn-lt"/>
                          <a:cs typeface="Times New Roman" panose="02020603050405020304" pitchFamily="18" charset="0"/>
                        </a:rPr>
                        <a:t>9             Purple </a:t>
                      </a:r>
                      <a:endParaRPr sz="18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>
                      <a:solidFill>
                        <a:srgbClr val="D2D2D2"/>
                      </a:solidFill>
                      <a:prstDash val="solid"/>
                    </a:lnL>
                    <a:lnR w="12700">
                      <a:solidFill>
                        <a:srgbClr val="D2D2D2"/>
                      </a:solidFill>
                      <a:prstDash val="solid"/>
                    </a:lnR>
                    <a:lnT w="12700">
                      <a:solidFill>
                        <a:srgbClr val="D2D2D2"/>
                      </a:solidFill>
                      <a:prstDash val="solid"/>
                    </a:lnT>
                    <a:lnB w="12700">
                      <a:solidFill>
                        <a:srgbClr val="D2D2D2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42900" marR="34290" indent="-342900" algn="r">
                        <a:lnSpc>
                          <a:spcPct val="100000"/>
                        </a:lnSpc>
                        <a:spcBef>
                          <a:spcPts val="330"/>
                        </a:spcBef>
                        <a:buAutoNum type="arabicPlain" startAt="10"/>
                      </a:pPr>
                      <a:r>
                        <a:rPr lang="en-US" sz="1800" dirty="0" smtClean="0">
                          <a:latin typeface="+mn-lt"/>
                          <a:cs typeface="Times New Roman" panose="02020603050405020304" pitchFamily="18" charset="0"/>
                        </a:rPr>
                        <a:t>                   Red</a:t>
                      </a:r>
                      <a:endParaRPr sz="18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D2D2D2"/>
                      </a:solidFill>
                      <a:prstDash val="solid"/>
                    </a:lnL>
                    <a:lnR w="12700">
                      <a:solidFill>
                        <a:srgbClr val="D2D2D2"/>
                      </a:solidFill>
                      <a:prstDash val="solid"/>
                    </a:lnR>
                    <a:lnT w="12700">
                      <a:solidFill>
                        <a:srgbClr val="D2D2D2"/>
                      </a:solidFill>
                      <a:prstDash val="solid"/>
                    </a:lnT>
                    <a:lnB w="12700">
                      <a:solidFill>
                        <a:srgbClr val="D2D2D2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42900" marR="38735" indent="-342900" algn="r">
                        <a:lnSpc>
                          <a:spcPct val="100000"/>
                        </a:lnSpc>
                        <a:spcBef>
                          <a:spcPts val="195"/>
                        </a:spcBef>
                        <a:buAutoNum type="arabicPlain" startAt="11"/>
                      </a:pPr>
                      <a:r>
                        <a:rPr lang="en-US" sz="1800" dirty="0" smtClean="0">
                          <a:latin typeface="+mn-lt"/>
                          <a:cs typeface="Times New Roman" panose="02020603050405020304" pitchFamily="18" charset="0"/>
                        </a:rPr>
                        <a:t>             Orange</a:t>
                      </a:r>
                      <a:endParaRPr sz="18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>
                      <a:solidFill>
                        <a:srgbClr val="D2D2D2"/>
                      </a:solidFill>
                      <a:prstDash val="solid"/>
                    </a:lnL>
                    <a:lnR w="12700">
                      <a:solidFill>
                        <a:srgbClr val="D2D2D2"/>
                      </a:solidFill>
                      <a:prstDash val="solid"/>
                    </a:lnR>
                    <a:lnT w="12700">
                      <a:solidFill>
                        <a:srgbClr val="D2D2D2"/>
                      </a:solidFill>
                      <a:prstDash val="solid"/>
                    </a:lnT>
                    <a:lnB w="12700">
                      <a:solidFill>
                        <a:srgbClr val="D2D2D2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4290" algn="r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lang="en-US" sz="1800" dirty="0" smtClean="0">
                          <a:latin typeface="+mn-lt"/>
                          <a:cs typeface="Times New Roman" panose="02020603050405020304" pitchFamily="18" charset="0"/>
                        </a:rPr>
                        <a:t>12                     Yellow </a:t>
                      </a:r>
                      <a:endParaRPr sz="18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>
                      <a:solidFill>
                        <a:srgbClr val="D2D2D2"/>
                      </a:solidFill>
                      <a:prstDash val="solid"/>
                    </a:lnL>
                    <a:lnR w="12700">
                      <a:solidFill>
                        <a:srgbClr val="D2D2D2"/>
                      </a:solidFill>
                      <a:prstDash val="solid"/>
                    </a:lnR>
                    <a:lnT w="12700">
                      <a:solidFill>
                        <a:srgbClr val="D2D2D2"/>
                      </a:solidFill>
                      <a:prstDash val="solid"/>
                    </a:lnT>
                    <a:lnB w="12700">
                      <a:solidFill>
                        <a:srgbClr val="D2D2D2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4290" algn="r">
                        <a:lnSpc>
                          <a:spcPts val="1565"/>
                        </a:lnSpc>
                        <a:spcBef>
                          <a:spcPts val="330"/>
                        </a:spcBef>
                      </a:pPr>
                      <a:r>
                        <a:rPr lang="en-US" sz="1800" dirty="0" smtClean="0">
                          <a:latin typeface="+mn-lt"/>
                          <a:cs typeface="Times New Roman" panose="02020603050405020304" pitchFamily="18" charset="0"/>
                        </a:rPr>
                        <a:t>13               Green </a:t>
                      </a:r>
                      <a:endParaRPr sz="18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>
                      <a:solidFill>
                        <a:srgbClr val="D2D2D2"/>
                      </a:solidFill>
                      <a:prstDash val="solid"/>
                    </a:lnL>
                    <a:lnR w="12700">
                      <a:solidFill>
                        <a:srgbClr val="D2D2D2"/>
                      </a:solidFill>
                      <a:prstDash val="solid"/>
                    </a:lnR>
                    <a:lnT w="12700">
                      <a:solidFill>
                        <a:srgbClr val="D2D2D2"/>
                      </a:solidFill>
                      <a:prstDash val="solid"/>
                    </a:lnT>
                    <a:lnB w="12700">
                      <a:solidFill>
                        <a:srgbClr val="D2D2D2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39090">
                        <a:lnSpc>
                          <a:spcPts val="1770"/>
                        </a:lnSpc>
                        <a:spcBef>
                          <a:spcPts val="1015"/>
                        </a:spcBef>
                      </a:pPr>
                      <a:r>
                        <a:rPr lang="en-US" sz="1800" dirty="0" smtClean="0">
                          <a:latin typeface="+mn-lt"/>
                          <a:cs typeface="Times New Roman" panose="02020603050405020304" pitchFamily="18" charset="0"/>
                        </a:rPr>
                        <a:t>14</a:t>
                      </a:r>
                      <a:endParaRPr sz="18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>
                      <a:solidFill>
                        <a:srgbClr val="D2D2D2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D2D2D2"/>
                      </a:solidFill>
                      <a:prstDash val="solid"/>
                    </a:lnT>
                    <a:lnB w="12700">
                      <a:solidFill>
                        <a:srgbClr val="D2D2D2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61546">
                <a:tc>
                  <a:txBody>
                    <a:bodyPr/>
                    <a:lstStyle/>
                    <a:p>
                      <a:pPr marR="34290" algn="r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lang="en-US" sz="1800" dirty="0" smtClean="0">
                          <a:latin typeface="+mn-lt"/>
                          <a:cs typeface="Times New Roman" panose="02020603050405020304" pitchFamily="18" charset="0"/>
                        </a:rPr>
                        <a:t>15</a:t>
                      </a:r>
                      <a:endParaRPr sz="18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D2D2D2"/>
                      </a:solidFill>
                      <a:prstDash val="solid"/>
                    </a:lnR>
                    <a:lnT w="12700">
                      <a:solidFill>
                        <a:srgbClr val="D2D2D2"/>
                      </a:solidFill>
                      <a:prstDash val="solid"/>
                    </a:lnT>
                    <a:lnB w="12700">
                      <a:solidFill>
                        <a:srgbClr val="D2D2D2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42900" indent="-342900" algn="r">
                        <a:lnSpc>
                          <a:spcPts val="1750"/>
                        </a:lnSpc>
                        <a:spcBef>
                          <a:spcPts val="315"/>
                        </a:spcBef>
                        <a:buAutoNum type="arabicPlain" startAt="16"/>
                      </a:pPr>
                      <a:r>
                        <a:rPr lang="en-US" sz="1800" baseline="0" dirty="0" smtClean="0">
                          <a:latin typeface="+mn-lt"/>
                          <a:cs typeface="Times New Roman" panose="02020603050405020304" pitchFamily="18" charset="0"/>
                        </a:rPr>
                        <a:t>              Blue</a:t>
                      </a:r>
                      <a:endParaRPr lang="en-US" sz="1800" dirty="0" smtClean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>
                      <a:solidFill>
                        <a:srgbClr val="D2D2D2"/>
                      </a:solidFill>
                      <a:prstDash val="solid"/>
                    </a:lnL>
                    <a:lnR w="12700">
                      <a:solidFill>
                        <a:srgbClr val="D2D2D2"/>
                      </a:solidFill>
                      <a:prstDash val="solid"/>
                    </a:lnR>
                    <a:lnT w="12700">
                      <a:solidFill>
                        <a:srgbClr val="D2D2D2"/>
                      </a:solidFill>
                      <a:prstDash val="solid"/>
                    </a:lnT>
                    <a:lnB w="12700">
                      <a:solidFill>
                        <a:srgbClr val="D2D2D2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42900" marR="34290" indent="-342900" algn="r">
                        <a:lnSpc>
                          <a:spcPct val="100000"/>
                        </a:lnSpc>
                        <a:spcBef>
                          <a:spcPts val="330"/>
                        </a:spcBef>
                        <a:buAutoNum type="arabicPlain" startAt="17"/>
                      </a:pPr>
                      <a:r>
                        <a:rPr lang="en-US" sz="1800" dirty="0" smtClean="0">
                          <a:latin typeface="+mn-lt"/>
                          <a:cs typeface="Times New Roman" panose="02020603050405020304" pitchFamily="18" charset="0"/>
                        </a:rPr>
                        <a:t>            Purple</a:t>
                      </a:r>
                      <a:endParaRPr sz="1800" dirty="0" smtClean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>
                      <a:solidFill>
                        <a:srgbClr val="D2D2D2"/>
                      </a:solidFill>
                      <a:prstDash val="solid"/>
                    </a:lnL>
                    <a:lnR w="12700">
                      <a:solidFill>
                        <a:srgbClr val="D2D2D2"/>
                      </a:solidFill>
                      <a:prstDash val="solid"/>
                    </a:lnR>
                    <a:lnT w="12700">
                      <a:solidFill>
                        <a:srgbClr val="D2D2D2"/>
                      </a:solidFill>
                      <a:prstDash val="solid"/>
                    </a:lnT>
                    <a:lnB w="12700">
                      <a:solidFill>
                        <a:srgbClr val="D2D2D2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42900" marR="34290" indent="-342900" algn="r">
                        <a:lnSpc>
                          <a:spcPct val="100000"/>
                        </a:lnSpc>
                        <a:spcBef>
                          <a:spcPts val="330"/>
                        </a:spcBef>
                        <a:buAutoNum type="arabicPlain" startAt="18"/>
                      </a:pPr>
                      <a:r>
                        <a:rPr lang="en-US" sz="1800" dirty="0" smtClean="0">
                          <a:latin typeface="+mn-lt"/>
                          <a:cs typeface="Times New Roman" panose="02020603050405020304" pitchFamily="18" charset="0"/>
                        </a:rPr>
                        <a:t>                  Red</a:t>
                      </a:r>
                      <a:endParaRPr sz="18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>
                      <a:solidFill>
                        <a:srgbClr val="D2D2D2"/>
                      </a:solidFill>
                      <a:prstDash val="solid"/>
                    </a:lnL>
                    <a:lnR w="12700">
                      <a:solidFill>
                        <a:srgbClr val="D2D2D2"/>
                      </a:solidFill>
                      <a:prstDash val="solid"/>
                    </a:lnR>
                    <a:lnT w="12700">
                      <a:solidFill>
                        <a:srgbClr val="D2D2D2"/>
                      </a:solidFill>
                      <a:prstDash val="solid"/>
                    </a:lnT>
                    <a:lnB w="12700">
                      <a:solidFill>
                        <a:srgbClr val="D2D2D2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42900" marR="34290" indent="-342900" algn="r">
                        <a:lnSpc>
                          <a:spcPct val="100000"/>
                        </a:lnSpc>
                        <a:spcBef>
                          <a:spcPts val="330"/>
                        </a:spcBef>
                        <a:buAutoNum type="arabicPlain" startAt="19"/>
                      </a:pPr>
                      <a:r>
                        <a:rPr lang="en-US" sz="1800" dirty="0" smtClean="0">
                          <a:latin typeface="+mn-lt"/>
                          <a:cs typeface="Times New Roman" panose="02020603050405020304" pitchFamily="18" charset="0"/>
                        </a:rPr>
                        <a:t>              Orange</a:t>
                      </a:r>
                      <a:endParaRPr sz="18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>
                      <a:solidFill>
                        <a:srgbClr val="D2D2D2"/>
                      </a:solidFill>
                      <a:prstDash val="solid"/>
                    </a:lnL>
                    <a:lnR w="12700">
                      <a:solidFill>
                        <a:srgbClr val="D2D2D2"/>
                      </a:solidFill>
                      <a:prstDash val="solid"/>
                    </a:lnR>
                    <a:lnT w="12700">
                      <a:solidFill>
                        <a:srgbClr val="D2D2D2"/>
                      </a:solidFill>
                      <a:prstDash val="solid"/>
                    </a:lnT>
                    <a:lnB w="12700">
                      <a:solidFill>
                        <a:srgbClr val="D2D2D2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42900" marR="34290" indent="-342900" algn="r">
                        <a:lnSpc>
                          <a:spcPct val="100000"/>
                        </a:lnSpc>
                        <a:spcBef>
                          <a:spcPts val="330"/>
                        </a:spcBef>
                        <a:buAutoNum type="arabicPlain" startAt="20"/>
                      </a:pPr>
                      <a:r>
                        <a:rPr lang="en-US" sz="1800" baseline="0" dirty="0" smtClean="0">
                          <a:latin typeface="+mn-lt"/>
                          <a:cs typeface="Times New Roman" panose="02020603050405020304" pitchFamily="18" charset="0"/>
                        </a:rPr>
                        <a:t>              Yellow</a:t>
                      </a:r>
                      <a:endParaRPr lang="en-US" sz="1800" dirty="0" smtClean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>
                      <a:solidFill>
                        <a:srgbClr val="D2D2D2"/>
                      </a:solidFill>
                      <a:prstDash val="solid"/>
                    </a:lnL>
                    <a:lnR w="12700">
                      <a:solidFill>
                        <a:srgbClr val="D2D2D2"/>
                      </a:solidFill>
                      <a:prstDash val="solid"/>
                    </a:lnR>
                    <a:lnT w="12700">
                      <a:solidFill>
                        <a:srgbClr val="D2D2D2"/>
                      </a:solidFill>
                      <a:prstDash val="solid"/>
                    </a:lnT>
                    <a:lnB w="12700">
                      <a:solidFill>
                        <a:srgbClr val="D2D2D2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4290" algn="r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lang="en-US" sz="1800" dirty="0" smtClean="0">
                          <a:latin typeface="+mn-lt"/>
                          <a:cs typeface="Times New Roman" panose="02020603050405020304" pitchFamily="18" charset="0"/>
                        </a:rPr>
                        <a:t>21</a:t>
                      </a:r>
                      <a:endParaRPr sz="18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>
                      <a:solidFill>
                        <a:srgbClr val="D2D2D2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D2D2D2"/>
                      </a:solidFill>
                      <a:prstDash val="solid"/>
                    </a:lnT>
                    <a:lnB w="12700">
                      <a:solidFill>
                        <a:srgbClr val="D2D2D2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61546">
                <a:tc>
                  <a:txBody>
                    <a:bodyPr/>
                    <a:lstStyle/>
                    <a:p>
                      <a:pPr marR="34290" algn="r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lang="en-US" sz="1800" dirty="0" smtClean="0">
                          <a:latin typeface="+mn-lt"/>
                          <a:cs typeface="Times New Roman" panose="02020603050405020304" pitchFamily="18" charset="0"/>
                        </a:rPr>
                        <a:t>22</a:t>
                      </a:r>
                      <a:endParaRPr sz="18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D2D2D2"/>
                      </a:solidFill>
                      <a:prstDash val="solid"/>
                    </a:lnR>
                    <a:lnT w="12700">
                      <a:solidFill>
                        <a:srgbClr val="D2D2D2"/>
                      </a:solidFill>
                      <a:prstDash val="solid"/>
                    </a:lnT>
                    <a:lnB w="12700">
                      <a:solidFill>
                        <a:srgbClr val="D2D2D2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42900" marR="34290" indent="-342900" algn="r">
                        <a:lnSpc>
                          <a:spcPct val="100000"/>
                        </a:lnSpc>
                        <a:spcBef>
                          <a:spcPts val="330"/>
                        </a:spcBef>
                        <a:buAutoNum type="arabicPlain" startAt="23"/>
                      </a:pPr>
                      <a:r>
                        <a:rPr lang="en-US" sz="1800" dirty="0" smtClean="0">
                          <a:latin typeface="+mn-lt"/>
                          <a:cs typeface="Times New Roman" panose="02020603050405020304" pitchFamily="18" charset="0"/>
                        </a:rPr>
                        <a:t>              Green</a:t>
                      </a:r>
                      <a:endParaRPr sz="18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>
                      <a:solidFill>
                        <a:srgbClr val="D2D2D2"/>
                      </a:solidFill>
                      <a:prstDash val="solid"/>
                    </a:lnL>
                    <a:lnR w="12700">
                      <a:solidFill>
                        <a:srgbClr val="D2D2D2"/>
                      </a:solidFill>
                      <a:prstDash val="solid"/>
                    </a:lnR>
                    <a:lnT w="12700">
                      <a:solidFill>
                        <a:srgbClr val="D2D2D2"/>
                      </a:solidFill>
                      <a:prstDash val="solid"/>
                    </a:lnT>
                    <a:lnB w="12700">
                      <a:solidFill>
                        <a:srgbClr val="D2D2D2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42900" marR="34290" indent="-342900" algn="r">
                        <a:lnSpc>
                          <a:spcPct val="100000"/>
                        </a:lnSpc>
                        <a:spcBef>
                          <a:spcPts val="330"/>
                        </a:spcBef>
                        <a:buAutoNum type="arabicPlain" startAt="24"/>
                      </a:pPr>
                      <a:r>
                        <a:rPr lang="en-US" sz="1800" dirty="0" smtClean="0">
                          <a:latin typeface="+mn-lt"/>
                          <a:cs typeface="Times New Roman" panose="02020603050405020304" pitchFamily="18" charset="0"/>
                        </a:rPr>
                        <a:t>                 Blue</a:t>
                      </a:r>
                      <a:endParaRPr sz="18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>
                      <a:solidFill>
                        <a:srgbClr val="D2D2D2"/>
                      </a:solidFill>
                      <a:prstDash val="solid"/>
                    </a:lnL>
                    <a:lnR w="12700">
                      <a:solidFill>
                        <a:srgbClr val="D2D2D2"/>
                      </a:solidFill>
                      <a:prstDash val="solid"/>
                    </a:lnR>
                    <a:lnT w="12700">
                      <a:solidFill>
                        <a:srgbClr val="D2D2D2"/>
                      </a:solidFill>
                      <a:prstDash val="solid"/>
                    </a:lnT>
                    <a:lnB w="12700">
                      <a:solidFill>
                        <a:srgbClr val="D2D2D2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42900" marR="34290" indent="-342900" algn="r">
                        <a:lnSpc>
                          <a:spcPts val="1795"/>
                        </a:lnSpc>
                        <a:spcBef>
                          <a:spcPts val="330"/>
                        </a:spcBef>
                        <a:buAutoNum type="arabicPlain" startAt="25"/>
                      </a:pPr>
                      <a:r>
                        <a:rPr lang="en-US" sz="1800" dirty="0" smtClean="0">
                          <a:latin typeface="+mn-lt"/>
                          <a:cs typeface="Times New Roman" panose="02020603050405020304" pitchFamily="18" charset="0"/>
                        </a:rPr>
                        <a:t>              Purple</a:t>
                      </a:r>
                      <a:endParaRPr sz="18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>
                      <a:solidFill>
                        <a:srgbClr val="D2D2D2"/>
                      </a:solidFill>
                      <a:prstDash val="solid"/>
                    </a:lnL>
                    <a:lnR w="12700">
                      <a:solidFill>
                        <a:srgbClr val="D2D2D2"/>
                      </a:solidFill>
                      <a:prstDash val="solid"/>
                    </a:lnR>
                    <a:lnT w="12700">
                      <a:solidFill>
                        <a:srgbClr val="D2D2D2"/>
                      </a:solidFill>
                      <a:prstDash val="solid"/>
                    </a:lnT>
                    <a:lnB w="12700">
                      <a:solidFill>
                        <a:srgbClr val="D2D2D2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4290" algn="r">
                        <a:lnSpc>
                          <a:spcPts val="1755"/>
                        </a:lnSpc>
                        <a:spcBef>
                          <a:spcPts val="330"/>
                        </a:spcBef>
                      </a:pPr>
                      <a:r>
                        <a:rPr lang="en-US" sz="1800" dirty="0" smtClean="0">
                          <a:latin typeface="+mn-lt"/>
                          <a:cs typeface="Times New Roman" panose="02020603050405020304" pitchFamily="18" charset="0"/>
                        </a:rPr>
                        <a:t>26                       Red </a:t>
                      </a:r>
                      <a:endParaRPr sz="18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>
                      <a:solidFill>
                        <a:srgbClr val="D2D2D2"/>
                      </a:solidFill>
                      <a:prstDash val="solid"/>
                    </a:lnL>
                    <a:lnR w="12700">
                      <a:solidFill>
                        <a:srgbClr val="D2D2D2"/>
                      </a:solidFill>
                      <a:prstDash val="solid"/>
                    </a:lnR>
                    <a:lnT w="12700">
                      <a:solidFill>
                        <a:srgbClr val="D2D2D2"/>
                      </a:solidFill>
                      <a:prstDash val="solid"/>
                    </a:lnT>
                    <a:lnB w="12700">
                      <a:solidFill>
                        <a:srgbClr val="D2D2D2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4290" algn="r">
                        <a:lnSpc>
                          <a:spcPts val="1725"/>
                        </a:lnSpc>
                        <a:spcBef>
                          <a:spcPts val="330"/>
                        </a:spcBef>
                      </a:pPr>
                      <a:r>
                        <a:rPr sz="1800" dirty="0" smtClean="0">
                          <a:latin typeface="+mn-lt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en-US" sz="1800" dirty="0" smtClean="0">
                          <a:latin typeface="+mn-lt"/>
                          <a:cs typeface="Times New Roman" panose="02020603050405020304" pitchFamily="18" charset="0"/>
                        </a:rPr>
                        <a:t>7</a:t>
                      </a:r>
                      <a:endParaRPr sz="1800" dirty="0">
                        <a:latin typeface="+mn-lt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1365"/>
                        </a:lnSpc>
                      </a:pPr>
                      <a:r>
                        <a:rPr sz="1800" dirty="0">
                          <a:latin typeface="+mn-lt"/>
                          <a:cs typeface="Times New Roman" panose="02020603050405020304" pitchFamily="18" charset="0"/>
                        </a:rPr>
                        <a:t>Fair</a:t>
                      </a:r>
                      <a:r>
                        <a:rPr sz="1800" spc="-100" dirty="0">
                          <a:latin typeface="+mn-lt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800" dirty="0">
                          <a:latin typeface="+mn-lt"/>
                          <a:cs typeface="Times New Roman" panose="02020603050405020304" pitchFamily="18" charset="0"/>
                        </a:rPr>
                        <a:t>Day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800" dirty="0">
                          <a:latin typeface="+mn-lt"/>
                          <a:cs typeface="Times New Roman" panose="02020603050405020304" pitchFamily="18" charset="0"/>
                        </a:rPr>
                        <a:t>No</a:t>
                      </a:r>
                      <a:r>
                        <a:rPr sz="1800" spc="-100" dirty="0">
                          <a:latin typeface="+mn-lt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800" dirty="0">
                          <a:latin typeface="+mn-lt"/>
                          <a:cs typeface="Times New Roman" panose="02020603050405020304" pitchFamily="18" charset="0"/>
                        </a:rPr>
                        <a:t>School</a:t>
                      </a:r>
                    </a:p>
                  </a:txBody>
                  <a:tcPr marL="0" marR="0" marT="0" marB="0">
                    <a:lnL w="12700">
                      <a:solidFill>
                        <a:srgbClr val="D2D2D2"/>
                      </a:solidFill>
                      <a:prstDash val="solid"/>
                    </a:lnL>
                    <a:lnR w="12700">
                      <a:solidFill>
                        <a:srgbClr val="D2D2D2"/>
                      </a:solidFill>
                      <a:prstDash val="solid"/>
                    </a:lnR>
                    <a:lnT w="12700">
                      <a:solidFill>
                        <a:srgbClr val="D2D2D2"/>
                      </a:solidFill>
                      <a:prstDash val="solid"/>
                    </a:lnT>
                    <a:lnB w="12700">
                      <a:solidFill>
                        <a:srgbClr val="D2D2D2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4290" algn="r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lang="en-US" sz="1800" dirty="0" smtClean="0">
                          <a:latin typeface="+mn-lt"/>
                          <a:cs typeface="Times New Roman" panose="02020603050405020304" pitchFamily="18" charset="0"/>
                        </a:rPr>
                        <a:t>28</a:t>
                      </a:r>
                      <a:endParaRPr sz="18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>
                      <a:solidFill>
                        <a:srgbClr val="D2D2D2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D2D2D2"/>
                      </a:solidFill>
                      <a:prstDash val="solid"/>
                    </a:lnT>
                    <a:lnB w="12700">
                      <a:solidFill>
                        <a:srgbClr val="D2D2D2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61546">
                <a:tc>
                  <a:txBody>
                    <a:bodyPr/>
                    <a:lstStyle/>
                    <a:p>
                      <a:pPr marR="34290" algn="r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lang="en-US" sz="1800" dirty="0" smtClean="0">
                          <a:latin typeface="+mn-lt"/>
                          <a:cs typeface="Times New Roman" panose="02020603050405020304" pitchFamily="18" charset="0"/>
                        </a:rPr>
                        <a:t>29</a:t>
                      </a:r>
                      <a:endParaRPr sz="18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D2D2D2"/>
                      </a:solidFill>
                      <a:prstDash val="solid"/>
                    </a:lnR>
                    <a:lnT w="12700">
                      <a:solidFill>
                        <a:srgbClr val="D2D2D2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>
                          <a:latin typeface="+mn-lt"/>
                          <a:cs typeface="Times New Roman" panose="02020603050405020304" pitchFamily="18" charset="0"/>
                        </a:rPr>
                        <a:t>30 </a:t>
                      </a:r>
                      <a:r>
                        <a:rPr lang="en-US" sz="1800" baseline="0" dirty="0" smtClean="0">
                          <a:latin typeface="+mn-lt"/>
                          <a:cs typeface="Times New Roman" panose="02020603050405020304" pitchFamily="18" charset="0"/>
                        </a:rPr>
                        <a:t>                     Orange </a:t>
                      </a:r>
                      <a:endParaRPr sz="18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>
                      <a:solidFill>
                        <a:srgbClr val="D2D2D2"/>
                      </a:solidFill>
                      <a:prstDash val="solid"/>
                    </a:lnL>
                    <a:lnR w="12700">
                      <a:solidFill>
                        <a:srgbClr val="D2D2D2"/>
                      </a:solidFill>
                      <a:prstDash val="solid"/>
                    </a:lnR>
                    <a:lnT w="12700">
                      <a:solidFill>
                        <a:srgbClr val="D2D2D2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8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>
                      <a:solidFill>
                        <a:srgbClr val="D2D2D2"/>
                      </a:solidFill>
                      <a:prstDash val="solid"/>
                    </a:lnL>
                    <a:lnR w="12700">
                      <a:solidFill>
                        <a:srgbClr val="D2D2D2"/>
                      </a:solidFill>
                      <a:prstDash val="solid"/>
                    </a:lnR>
                    <a:lnT w="12700">
                      <a:solidFill>
                        <a:srgbClr val="D2D2D2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80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>
                      <a:solidFill>
                        <a:srgbClr val="D2D2D2"/>
                      </a:solidFill>
                      <a:prstDash val="solid"/>
                    </a:lnL>
                    <a:lnR w="12700">
                      <a:solidFill>
                        <a:srgbClr val="D2D2D2"/>
                      </a:solidFill>
                      <a:prstDash val="solid"/>
                    </a:lnR>
                    <a:lnT w="12700">
                      <a:solidFill>
                        <a:srgbClr val="D2D2D2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 dirty="0">
                        <a:latin typeface="+mn-lt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800" dirty="0">
                        <a:latin typeface="+mn-lt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800" dirty="0">
                        <a:latin typeface="+mn-lt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6"/>
                        </a:spcBef>
                      </a:pPr>
                      <a:endParaRPr sz="1800" dirty="0">
                        <a:latin typeface="+mn-lt"/>
                        <a:cs typeface="Times New Roman" panose="02020603050405020304" pitchFamily="18" charset="0"/>
                      </a:endParaRPr>
                    </a:p>
                    <a:p>
                      <a:pPr marR="27305" algn="r">
                        <a:lnSpc>
                          <a:spcPct val="100000"/>
                        </a:lnSpc>
                      </a:pPr>
                      <a:r>
                        <a:rPr sz="1800" b="1" spc="-5" dirty="0">
                          <a:latin typeface="+mn-lt"/>
                          <a:cs typeface="Times New Roman" panose="02020603050405020304" pitchFamily="18" charset="0"/>
                        </a:rPr>
                        <a:t>Dress Up</a:t>
                      </a:r>
                      <a:r>
                        <a:rPr sz="1800" b="1" spc="-65" dirty="0">
                          <a:latin typeface="+mn-lt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800" b="1" dirty="0">
                          <a:latin typeface="+mn-lt"/>
                          <a:cs typeface="Times New Roman" panose="02020603050405020304" pitchFamily="18" charset="0"/>
                        </a:rPr>
                        <a:t>Days</a:t>
                      </a:r>
                      <a:endParaRPr sz="18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>
                      <a:solidFill>
                        <a:srgbClr val="D2D2D2"/>
                      </a:solidFill>
                      <a:prstDash val="solid"/>
                    </a:lnL>
                    <a:lnR w="12700">
                      <a:solidFill>
                        <a:srgbClr val="D2D2D2"/>
                      </a:solidFill>
                      <a:prstDash val="solid"/>
                    </a:lnR>
                    <a:lnT w="12700">
                      <a:solidFill>
                        <a:srgbClr val="D2D2D2"/>
                      </a:solidFill>
                      <a:prstDash val="solid"/>
                    </a:lnT>
                    <a:lnB w="2962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8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>
                      <a:solidFill>
                        <a:srgbClr val="D2D2D2"/>
                      </a:solidFill>
                      <a:prstDash val="solid"/>
                    </a:lnL>
                    <a:lnR w="12700">
                      <a:solidFill>
                        <a:srgbClr val="D2D2D2"/>
                      </a:solidFill>
                      <a:prstDash val="solid"/>
                    </a:lnR>
                    <a:lnT w="12700">
                      <a:solidFill>
                        <a:srgbClr val="D2D2D2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8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>
                      <a:solidFill>
                        <a:srgbClr val="D2D2D2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D2D2D2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5" name="object 5"/>
          <p:cNvSpPr txBox="1"/>
          <p:nvPr/>
        </p:nvSpPr>
        <p:spPr>
          <a:xfrm>
            <a:off x="5814339" y="7214717"/>
            <a:ext cx="1998345" cy="35433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15900" indent="-203200">
              <a:lnSpc>
                <a:spcPct val="100000"/>
              </a:lnSpc>
              <a:buSzPct val="109090"/>
              <a:buFont typeface="Symbol"/>
              <a:buChar char=""/>
              <a:tabLst>
                <a:tab pos="215900" algn="l"/>
              </a:tabLst>
            </a:pPr>
            <a:r>
              <a:rPr sz="1100" spc="-5" dirty="0">
                <a:latin typeface="Verdana"/>
                <a:cs typeface="Verdana"/>
              </a:rPr>
              <a:t>Gold - </a:t>
            </a:r>
            <a:r>
              <a:rPr sz="1100" dirty="0">
                <a:latin typeface="Verdana"/>
                <a:cs typeface="Verdana"/>
              </a:rPr>
              <a:t>Turn It </a:t>
            </a:r>
            <a:r>
              <a:rPr sz="1100" spc="-5" dirty="0">
                <a:latin typeface="Verdana"/>
                <a:cs typeface="Verdana"/>
              </a:rPr>
              <a:t>Gold</a:t>
            </a:r>
            <a:r>
              <a:rPr sz="1100" spc="-55" dirty="0">
                <a:latin typeface="Verdana"/>
                <a:cs typeface="Verdana"/>
              </a:rPr>
              <a:t> </a:t>
            </a:r>
            <a:r>
              <a:rPr sz="1100" dirty="0">
                <a:latin typeface="Verdana"/>
                <a:cs typeface="Verdana"/>
              </a:rPr>
              <a:t>Week</a:t>
            </a:r>
            <a:endParaRPr sz="1100">
              <a:latin typeface="Verdana"/>
              <a:cs typeface="Verdana"/>
            </a:endParaRPr>
          </a:p>
          <a:p>
            <a:pPr marL="215900" indent="-203200">
              <a:lnSpc>
                <a:spcPct val="100000"/>
              </a:lnSpc>
              <a:buSzPct val="109090"/>
              <a:buFont typeface="Symbol"/>
              <a:buChar char=""/>
              <a:tabLst>
                <a:tab pos="215900" algn="l"/>
              </a:tabLst>
            </a:pPr>
            <a:r>
              <a:rPr sz="1100" dirty="0">
                <a:latin typeface="Verdana"/>
                <a:cs typeface="Verdana"/>
              </a:rPr>
              <a:t>Texans Day</a:t>
            </a:r>
            <a:r>
              <a:rPr sz="1100" spc="-100" dirty="0">
                <a:latin typeface="Verdana"/>
                <a:cs typeface="Verdana"/>
              </a:rPr>
              <a:t> </a:t>
            </a:r>
            <a:r>
              <a:rPr sz="1100" dirty="0">
                <a:latin typeface="Verdana"/>
                <a:cs typeface="Verdana"/>
              </a:rPr>
              <a:t>9/7</a:t>
            </a:r>
            <a:endParaRPr sz="1100">
              <a:latin typeface="Verdana"/>
              <a:cs typeface="Verdana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444500" y="256908"/>
            <a:ext cx="8754745" cy="5486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5400" spc="-7" baseline="-24691" dirty="0">
                <a:latin typeface="Verdana"/>
                <a:cs typeface="Verdana"/>
              </a:rPr>
              <a:t>September </a:t>
            </a:r>
            <a:r>
              <a:rPr sz="5400" spc="-7" baseline="-24691" dirty="0" smtClean="0">
                <a:latin typeface="Verdana"/>
                <a:cs typeface="Verdana"/>
              </a:rPr>
              <a:t>201</a:t>
            </a:r>
            <a:r>
              <a:rPr lang="en-US" sz="5400" spc="-7" baseline="-24691" dirty="0" smtClean="0">
                <a:latin typeface="Verdana"/>
                <a:cs typeface="Verdana"/>
              </a:rPr>
              <a:t>9</a:t>
            </a:r>
            <a:r>
              <a:rPr sz="5400" spc="-7" baseline="-24691" dirty="0" smtClean="0">
                <a:latin typeface="Verdana"/>
                <a:cs typeface="Verdana"/>
              </a:rPr>
              <a:t> </a:t>
            </a:r>
            <a:r>
              <a:rPr sz="2800" dirty="0">
                <a:latin typeface="Verdana"/>
                <a:cs typeface="Verdana"/>
              </a:rPr>
              <a:t>Walker Station</a:t>
            </a:r>
            <a:r>
              <a:rPr sz="2800" spc="-570" dirty="0">
                <a:latin typeface="Verdana"/>
                <a:cs typeface="Verdana"/>
              </a:rPr>
              <a:t> </a:t>
            </a:r>
            <a:r>
              <a:rPr sz="2800" dirty="0">
                <a:latin typeface="Verdana"/>
                <a:cs typeface="Verdana"/>
              </a:rPr>
              <a:t>Elementary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4860" y="1081142"/>
            <a:ext cx="8279130" cy="2971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1318895" algn="l"/>
                <a:tab pos="2625090" algn="l"/>
                <a:tab pos="3931285" algn="l"/>
                <a:tab pos="5237480" algn="l"/>
                <a:tab pos="6543675" algn="l"/>
                <a:tab pos="7849870" algn="l"/>
              </a:tabLst>
            </a:pPr>
            <a:r>
              <a:rPr sz="1950" spc="-5" dirty="0">
                <a:latin typeface="Verdana"/>
                <a:cs typeface="Verdana"/>
              </a:rPr>
              <a:t>Sun	Mon	Tue	Wed	</a:t>
            </a:r>
            <a:r>
              <a:rPr sz="1950" spc="-5" dirty="0" smtClean="0">
                <a:latin typeface="Verdana"/>
                <a:cs typeface="Verdana"/>
              </a:rPr>
              <a:t>Thu</a:t>
            </a:r>
            <a:r>
              <a:rPr sz="1950" spc="-5" dirty="0">
                <a:latin typeface="Verdana"/>
                <a:cs typeface="Verdana"/>
              </a:rPr>
              <a:t>	Fri	Sat</a:t>
            </a:r>
            <a:endParaRPr sz="1950" dirty="0">
              <a:latin typeface="Verdana"/>
              <a:cs typeface="Verdana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457200" y="1380820"/>
            <a:ext cx="1306830" cy="1154430"/>
          </a:xfrm>
          <a:custGeom>
            <a:avLst/>
            <a:gdLst/>
            <a:ahLst/>
            <a:cxnLst/>
            <a:rect l="l" t="t" r="r" b="b"/>
            <a:pathLst>
              <a:path w="1306830" h="1154430">
                <a:moveTo>
                  <a:pt x="0" y="0"/>
                </a:moveTo>
                <a:lnTo>
                  <a:pt x="1306283" y="0"/>
                </a:lnTo>
                <a:lnTo>
                  <a:pt x="1306283" y="1153858"/>
                </a:lnTo>
              </a:path>
            </a:pathLst>
          </a:custGeom>
          <a:ln w="12700">
            <a:solidFill>
              <a:srgbClr val="D2D2D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763485" y="1380820"/>
            <a:ext cx="1306830" cy="1154430"/>
          </a:xfrm>
          <a:custGeom>
            <a:avLst/>
            <a:gdLst/>
            <a:ahLst/>
            <a:cxnLst/>
            <a:rect l="l" t="t" r="r" b="b"/>
            <a:pathLst>
              <a:path w="1306830" h="1154430">
                <a:moveTo>
                  <a:pt x="0" y="0"/>
                </a:moveTo>
                <a:lnTo>
                  <a:pt x="1306283" y="0"/>
                </a:lnTo>
                <a:lnTo>
                  <a:pt x="1306283" y="1153858"/>
                </a:lnTo>
              </a:path>
            </a:pathLst>
          </a:custGeom>
          <a:ln w="12700">
            <a:solidFill>
              <a:srgbClr val="D2D2D2"/>
            </a:solidFill>
          </a:ln>
        </p:spPr>
        <p:txBody>
          <a:bodyPr wrap="square" lIns="0" tIns="0" rIns="0" bIns="0" rtlCol="0"/>
          <a:lstStyle/>
          <a:p>
            <a:pPr algn="ctr"/>
            <a:endParaRPr dirty="0"/>
          </a:p>
        </p:txBody>
      </p:sp>
      <p:sp>
        <p:nvSpPr>
          <p:cNvPr id="5" name="object 5"/>
          <p:cNvSpPr/>
          <p:nvPr/>
        </p:nvSpPr>
        <p:spPr>
          <a:xfrm>
            <a:off x="3069771" y="1380820"/>
            <a:ext cx="1306830" cy="1154430"/>
          </a:xfrm>
          <a:custGeom>
            <a:avLst/>
            <a:gdLst/>
            <a:ahLst/>
            <a:cxnLst/>
            <a:rect l="l" t="t" r="r" b="b"/>
            <a:pathLst>
              <a:path w="1306829" h="1154430">
                <a:moveTo>
                  <a:pt x="0" y="0"/>
                </a:moveTo>
                <a:lnTo>
                  <a:pt x="1306283" y="0"/>
                </a:lnTo>
                <a:lnTo>
                  <a:pt x="1306283" y="1153858"/>
                </a:lnTo>
              </a:path>
            </a:pathLst>
          </a:custGeom>
          <a:ln w="12700">
            <a:solidFill>
              <a:srgbClr val="D2D2D2"/>
            </a:solidFill>
          </a:ln>
        </p:spPr>
        <p:txBody>
          <a:bodyPr wrap="square" lIns="0" tIns="0" rIns="0" bIns="0" rtlCol="0"/>
          <a:lstStyle/>
          <a:p>
            <a:pPr algn="r"/>
            <a:r>
              <a:rPr lang="en-US" dirty="0" smtClean="0"/>
              <a:t>1             Yellow										         </a:t>
            </a:r>
            <a:endParaRPr dirty="0"/>
          </a:p>
        </p:txBody>
      </p:sp>
      <p:sp>
        <p:nvSpPr>
          <p:cNvPr id="6" name="object 6"/>
          <p:cNvSpPr/>
          <p:nvPr/>
        </p:nvSpPr>
        <p:spPr>
          <a:xfrm>
            <a:off x="4376057" y="1380820"/>
            <a:ext cx="1306830" cy="1154430"/>
          </a:xfrm>
          <a:custGeom>
            <a:avLst/>
            <a:gdLst/>
            <a:ahLst/>
            <a:cxnLst/>
            <a:rect l="l" t="t" r="r" b="b"/>
            <a:pathLst>
              <a:path w="1306829" h="1154430">
                <a:moveTo>
                  <a:pt x="0" y="0"/>
                </a:moveTo>
                <a:lnTo>
                  <a:pt x="1306283" y="0"/>
                </a:lnTo>
                <a:lnTo>
                  <a:pt x="1306283" y="1153858"/>
                </a:lnTo>
              </a:path>
            </a:pathLst>
          </a:custGeom>
          <a:ln w="12700">
            <a:solidFill>
              <a:srgbClr val="D2D2D2"/>
            </a:solidFill>
          </a:ln>
        </p:spPr>
        <p:txBody>
          <a:bodyPr wrap="square" lIns="0" tIns="0" rIns="0" bIns="0" rtlCol="0"/>
          <a:lstStyle/>
          <a:p>
            <a:pPr algn="r"/>
            <a:r>
              <a:rPr lang="en-US" dirty="0" smtClean="0"/>
              <a:t>2             Green									</a:t>
            </a:r>
            <a:endParaRPr dirty="0"/>
          </a:p>
        </p:txBody>
      </p:sp>
      <p:sp>
        <p:nvSpPr>
          <p:cNvPr id="7" name="object 7"/>
          <p:cNvSpPr/>
          <p:nvPr/>
        </p:nvSpPr>
        <p:spPr>
          <a:xfrm>
            <a:off x="5637270" y="1411269"/>
            <a:ext cx="1306830" cy="1154430"/>
          </a:xfrm>
          <a:custGeom>
            <a:avLst/>
            <a:gdLst/>
            <a:ahLst/>
            <a:cxnLst/>
            <a:rect l="l" t="t" r="r" b="b"/>
            <a:pathLst>
              <a:path w="1306829" h="1154430">
                <a:moveTo>
                  <a:pt x="0" y="0"/>
                </a:moveTo>
                <a:lnTo>
                  <a:pt x="1306283" y="0"/>
                </a:lnTo>
                <a:lnTo>
                  <a:pt x="1306283" y="1153858"/>
                </a:lnTo>
              </a:path>
            </a:pathLst>
          </a:custGeom>
          <a:ln w="12700">
            <a:solidFill>
              <a:srgbClr val="D2D2D2"/>
            </a:solidFill>
          </a:ln>
        </p:spPr>
        <p:txBody>
          <a:bodyPr wrap="square" lIns="0" tIns="0" rIns="0" bIns="0" rtlCol="0"/>
          <a:lstStyle/>
          <a:p>
            <a:pPr algn="r"/>
            <a:r>
              <a:rPr lang="en-US" dirty="0" smtClean="0"/>
              <a:t>3                                      Blue</a:t>
            </a:r>
            <a:endParaRPr dirty="0"/>
          </a:p>
        </p:txBody>
      </p:sp>
      <p:sp>
        <p:nvSpPr>
          <p:cNvPr id="8" name="object 8"/>
          <p:cNvSpPr/>
          <p:nvPr/>
        </p:nvSpPr>
        <p:spPr>
          <a:xfrm>
            <a:off x="6988628" y="1380820"/>
            <a:ext cx="1306830" cy="1154430"/>
          </a:xfrm>
          <a:custGeom>
            <a:avLst/>
            <a:gdLst/>
            <a:ahLst/>
            <a:cxnLst/>
            <a:rect l="l" t="t" r="r" b="b"/>
            <a:pathLst>
              <a:path w="1306829" h="1154430">
                <a:moveTo>
                  <a:pt x="0" y="0"/>
                </a:moveTo>
                <a:lnTo>
                  <a:pt x="1306283" y="0"/>
                </a:lnTo>
                <a:lnTo>
                  <a:pt x="1306283" y="1153858"/>
                </a:lnTo>
              </a:path>
            </a:pathLst>
          </a:custGeom>
          <a:ln w="12700">
            <a:solidFill>
              <a:srgbClr val="D2D2D2"/>
            </a:solidFill>
          </a:ln>
        </p:spPr>
        <p:txBody>
          <a:bodyPr wrap="square" lIns="0" tIns="0" rIns="0" bIns="0" rtlCol="0"/>
          <a:lstStyle/>
          <a:p>
            <a:pPr algn="r"/>
            <a:r>
              <a:rPr lang="en-US" dirty="0" smtClean="0"/>
              <a:t>4                             Purple	</a:t>
            </a:r>
            <a:endParaRPr dirty="0"/>
          </a:p>
        </p:txBody>
      </p:sp>
      <p:sp>
        <p:nvSpPr>
          <p:cNvPr id="10" name="object 10"/>
          <p:cNvSpPr/>
          <p:nvPr/>
        </p:nvSpPr>
        <p:spPr>
          <a:xfrm>
            <a:off x="8294914" y="1380820"/>
            <a:ext cx="1306830" cy="1154430"/>
          </a:xfrm>
          <a:custGeom>
            <a:avLst/>
            <a:gdLst/>
            <a:ahLst/>
            <a:cxnLst/>
            <a:rect l="l" t="t" r="r" b="b"/>
            <a:pathLst>
              <a:path w="1306829" h="1154430">
                <a:moveTo>
                  <a:pt x="0" y="0"/>
                </a:moveTo>
                <a:lnTo>
                  <a:pt x="1306283" y="0"/>
                </a:lnTo>
                <a:lnTo>
                  <a:pt x="1306283" y="1153858"/>
                </a:lnTo>
              </a:path>
            </a:pathLst>
          </a:custGeom>
          <a:ln w="12700">
            <a:solidFill>
              <a:srgbClr val="D2D2D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457200" y="2534676"/>
            <a:ext cx="1306830" cy="1154430"/>
          </a:xfrm>
          <a:custGeom>
            <a:avLst/>
            <a:gdLst/>
            <a:ahLst/>
            <a:cxnLst/>
            <a:rect l="l" t="t" r="r" b="b"/>
            <a:pathLst>
              <a:path w="1306830" h="1154429">
                <a:moveTo>
                  <a:pt x="0" y="0"/>
                </a:moveTo>
                <a:lnTo>
                  <a:pt x="1306283" y="0"/>
                </a:lnTo>
                <a:lnTo>
                  <a:pt x="1306283" y="1153858"/>
                </a:lnTo>
              </a:path>
            </a:pathLst>
          </a:custGeom>
          <a:ln w="12700">
            <a:solidFill>
              <a:srgbClr val="D2D2D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1726905" y="2503079"/>
            <a:ext cx="1306830" cy="1154430"/>
          </a:xfrm>
          <a:custGeom>
            <a:avLst/>
            <a:gdLst/>
            <a:ahLst/>
            <a:cxnLst/>
            <a:rect l="l" t="t" r="r" b="b"/>
            <a:pathLst>
              <a:path w="1306830" h="1154429">
                <a:moveTo>
                  <a:pt x="0" y="0"/>
                </a:moveTo>
                <a:lnTo>
                  <a:pt x="1306283" y="0"/>
                </a:lnTo>
                <a:lnTo>
                  <a:pt x="1306283" y="1153858"/>
                </a:lnTo>
              </a:path>
            </a:pathLst>
          </a:custGeom>
          <a:ln w="12700">
            <a:solidFill>
              <a:srgbClr val="D2D2D2"/>
            </a:solidFill>
          </a:ln>
        </p:spPr>
        <p:txBody>
          <a:bodyPr wrap="square" lIns="0" tIns="0" rIns="0" bIns="0" rtlCol="0"/>
          <a:lstStyle/>
          <a:p>
            <a:pPr algn="r"/>
            <a:r>
              <a:rPr lang="en-US" dirty="0" smtClean="0"/>
              <a:t>7                          Red                      </a:t>
            </a:r>
            <a:endParaRPr dirty="0"/>
          </a:p>
        </p:txBody>
      </p:sp>
      <p:sp>
        <p:nvSpPr>
          <p:cNvPr id="16" name="object 16"/>
          <p:cNvSpPr/>
          <p:nvPr/>
        </p:nvSpPr>
        <p:spPr>
          <a:xfrm>
            <a:off x="3069771" y="2534676"/>
            <a:ext cx="1306830" cy="1154430"/>
          </a:xfrm>
          <a:custGeom>
            <a:avLst/>
            <a:gdLst/>
            <a:ahLst/>
            <a:cxnLst/>
            <a:rect l="l" t="t" r="r" b="b"/>
            <a:pathLst>
              <a:path w="1306829" h="1154429">
                <a:moveTo>
                  <a:pt x="0" y="0"/>
                </a:moveTo>
                <a:lnTo>
                  <a:pt x="1306283" y="0"/>
                </a:lnTo>
                <a:lnTo>
                  <a:pt x="1306283" y="1153858"/>
                </a:lnTo>
              </a:path>
            </a:pathLst>
          </a:custGeom>
          <a:ln w="12700">
            <a:solidFill>
              <a:srgbClr val="D2D2D2"/>
            </a:solidFill>
          </a:ln>
        </p:spPr>
        <p:txBody>
          <a:bodyPr wrap="square" lIns="0" tIns="0" rIns="0" bIns="0" rtlCol="0"/>
          <a:lstStyle/>
          <a:p>
            <a:pPr algn="r"/>
            <a:r>
              <a:rPr lang="en-US" dirty="0" smtClean="0"/>
              <a:t>8                               Orange </a:t>
            </a:r>
            <a:endParaRPr dirty="0"/>
          </a:p>
        </p:txBody>
      </p:sp>
      <p:sp>
        <p:nvSpPr>
          <p:cNvPr id="18" name="object 18"/>
          <p:cNvSpPr/>
          <p:nvPr/>
        </p:nvSpPr>
        <p:spPr>
          <a:xfrm>
            <a:off x="4376057" y="2534676"/>
            <a:ext cx="1306830" cy="1154430"/>
          </a:xfrm>
          <a:custGeom>
            <a:avLst/>
            <a:gdLst/>
            <a:ahLst/>
            <a:cxnLst/>
            <a:rect l="l" t="t" r="r" b="b"/>
            <a:pathLst>
              <a:path w="1306829" h="1154429">
                <a:moveTo>
                  <a:pt x="0" y="0"/>
                </a:moveTo>
                <a:lnTo>
                  <a:pt x="1306283" y="0"/>
                </a:lnTo>
                <a:lnTo>
                  <a:pt x="1306283" y="1153858"/>
                </a:lnTo>
              </a:path>
            </a:pathLst>
          </a:custGeom>
          <a:ln w="12700">
            <a:solidFill>
              <a:srgbClr val="D2D2D2"/>
            </a:solidFill>
          </a:ln>
        </p:spPr>
        <p:txBody>
          <a:bodyPr wrap="square" lIns="0" tIns="0" rIns="0" bIns="0" rtlCol="0"/>
          <a:lstStyle/>
          <a:p>
            <a:pPr algn="r"/>
            <a:r>
              <a:rPr lang="en-US" dirty="0" smtClean="0"/>
              <a:t>9                Yellow 	</a:t>
            </a:r>
            <a:endParaRPr dirty="0"/>
          </a:p>
        </p:txBody>
      </p:sp>
      <p:sp>
        <p:nvSpPr>
          <p:cNvPr id="19" name="object 19"/>
          <p:cNvSpPr/>
          <p:nvPr/>
        </p:nvSpPr>
        <p:spPr>
          <a:xfrm>
            <a:off x="5682342" y="2534676"/>
            <a:ext cx="1306830" cy="1154430"/>
          </a:xfrm>
          <a:custGeom>
            <a:avLst/>
            <a:gdLst/>
            <a:ahLst/>
            <a:cxnLst/>
            <a:rect l="l" t="t" r="r" b="b"/>
            <a:pathLst>
              <a:path w="1306829" h="1154429">
                <a:moveTo>
                  <a:pt x="0" y="0"/>
                </a:moveTo>
                <a:lnTo>
                  <a:pt x="1306283" y="0"/>
                </a:lnTo>
                <a:lnTo>
                  <a:pt x="1306283" y="1153858"/>
                </a:lnTo>
              </a:path>
            </a:pathLst>
          </a:custGeom>
          <a:ln w="12700">
            <a:solidFill>
              <a:srgbClr val="D2D2D2"/>
            </a:solidFill>
          </a:ln>
        </p:spPr>
        <p:txBody>
          <a:bodyPr wrap="square" lIns="0" tIns="0" rIns="0" bIns="0" rtlCol="0"/>
          <a:lstStyle/>
          <a:p>
            <a:pPr algn="r"/>
            <a:r>
              <a:rPr lang="en-US" dirty="0" smtClean="0"/>
              <a:t>10               Green	</a:t>
            </a:r>
            <a:endParaRPr dirty="0"/>
          </a:p>
        </p:txBody>
      </p:sp>
      <p:sp>
        <p:nvSpPr>
          <p:cNvPr id="20" name="object 20"/>
          <p:cNvSpPr/>
          <p:nvPr/>
        </p:nvSpPr>
        <p:spPr>
          <a:xfrm>
            <a:off x="6988628" y="2534676"/>
            <a:ext cx="1306830" cy="1154430"/>
          </a:xfrm>
          <a:custGeom>
            <a:avLst/>
            <a:gdLst/>
            <a:ahLst/>
            <a:cxnLst/>
            <a:rect l="l" t="t" r="r" b="b"/>
            <a:pathLst>
              <a:path w="1306829" h="1154429">
                <a:moveTo>
                  <a:pt x="0" y="0"/>
                </a:moveTo>
                <a:lnTo>
                  <a:pt x="1306283" y="0"/>
                </a:lnTo>
                <a:lnTo>
                  <a:pt x="1306283" y="1153858"/>
                </a:lnTo>
              </a:path>
            </a:pathLst>
          </a:custGeom>
          <a:ln w="12700">
            <a:solidFill>
              <a:srgbClr val="D2D2D2"/>
            </a:solidFill>
          </a:ln>
        </p:spPr>
        <p:txBody>
          <a:bodyPr wrap="square" lIns="0" tIns="0" rIns="0" bIns="0" rtlCol="0"/>
          <a:lstStyle/>
          <a:p>
            <a:pPr algn="r"/>
            <a:r>
              <a:rPr lang="en-US" dirty="0" smtClean="0"/>
              <a:t>11                       PD Day</a:t>
            </a:r>
            <a:endParaRPr dirty="0"/>
          </a:p>
        </p:txBody>
      </p:sp>
      <p:sp>
        <p:nvSpPr>
          <p:cNvPr id="22" name="object 22"/>
          <p:cNvSpPr/>
          <p:nvPr/>
        </p:nvSpPr>
        <p:spPr>
          <a:xfrm>
            <a:off x="8294914" y="2534676"/>
            <a:ext cx="1306830" cy="1154430"/>
          </a:xfrm>
          <a:custGeom>
            <a:avLst/>
            <a:gdLst/>
            <a:ahLst/>
            <a:cxnLst/>
            <a:rect l="l" t="t" r="r" b="b"/>
            <a:pathLst>
              <a:path w="1306829" h="1154429">
                <a:moveTo>
                  <a:pt x="0" y="0"/>
                </a:moveTo>
                <a:lnTo>
                  <a:pt x="1306283" y="0"/>
                </a:lnTo>
                <a:lnTo>
                  <a:pt x="1306283" y="1153858"/>
                </a:lnTo>
              </a:path>
            </a:pathLst>
          </a:custGeom>
          <a:ln w="12700">
            <a:solidFill>
              <a:srgbClr val="D2D2D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457200" y="3688532"/>
            <a:ext cx="1306830" cy="1154430"/>
          </a:xfrm>
          <a:custGeom>
            <a:avLst/>
            <a:gdLst/>
            <a:ahLst/>
            <a:cxnLst/>
            <a:rect l="l" t="t" r="r" b="b"/>
            <a:pathLst>
              <a:path w="1306830" h="1154429">
                <a:moveTo>
                  <a:pt x="0" y="0"/>
                </a:moveTo>
                <a:lnTo>
                  <a:pt x="1306283" y="0"/>
                </a:lnTo>
                <a:lnTo>
                  <a:pt x="1306283" y="1153858"/>
                </a:lnTo>
              </a:path>
            </a:pathLst>
          </a:custGeom>
          <a:ln w="12700">
            <a:solidFill>
              <a:srgbClr val="D2D2D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1763485" y="3688532"/>
            <a:ext cx="1306830" cy="1154430"/>
          </a:xfrm>
          <a:custGeom>
            <a:avLst/>
            <a:gdLst/>
            <a:ahLst/>
            <a:cxnLst/>
            <a:rect l="l" t="t" r="r" b="b"/>
            <a:pathLst>
              <a:path w="1306830" h="1154429">
                <a:moveTo>
                  <a:pt x="0" y="0"/>
                </a:moveTo>
                <a:lnTo>
                  <a:pt x="1306283" y="0"/>
                </a:lnTo>
                <a:lnTo>
                  <a:pt x="1306283" y="1153858"/>
                </a:lnTo>
              </a:path>
            </a:pathLst>
          </a:custGeom>
          <a:ln w="12700">
            <a:solidFill>
              <a:srgbClr val="D2D2D2"/>
            </a:solidFill>
          </a:ln>
        </p:spPr>
        <p:txBody>
          <a:bodyPr wrap="square" lIns="0" tIns="0" rIns="0" bIns="0" rtlCol="0"/>
          <a:lstStyle/>
          <a:p>
            <a:pPr algn="r"/>
            <a:r>
              <a:rPr lang="en-US" dirty="0" smtClean="0"/>
              <a:t>14                          No school 	</a:t>
            </a:r>
            <a:endParaRPr dirty="0"/>
          </a:p>
        </p:txBody>
      </p:sp>
      <p:sp>
        <p:nvSpPr>
          <p:cNvPr id="27" name="object 27"/>
          <p:cNvSpPr/>
          <p:nvPr/>
        </p:nvSpPr>
        <p:spPr>
          <a:xfrm>
            <a:off x="3069771" y="3688532"/>
            <a:ext cx="1306830" cy="1154430"/>
          </a:xfrm>
          <a:custGeom>
            <a:avLst/>
            <a:gdLst/>
            <a:ahLst/>
            <a:cxnLst/>
            <a:rect l="l" t="t" r="r" b="b"/>
            <a:pathLst>
              <a:path w="1306829" h="1154429">
                <a:moveTo>
                  <a:pt x="0" y="0"/>
                </a:moveTo>
                <a:lnTo>
                  <a:pt x="1306283" y="0"/>
                </a:lnTo>
                <a:lnTo>
                  <a:pt x="1306283" y="1153858"/>
                </a:lnTo>
              </a:path>
            </a:pathLst>
          </a:custGeom>
          <a:ln w="12700">
            <a:solidFill>
              <a:srgbClr val="D2D2D2"/>
            </a:solidFill>
          </a:ln>
        </p:spPr>
        <p:txBody>
          <a:bodyPr wrap="square" lIns="0" tIns="0" rIns="0" bIns="0" rtlCol="0"/>
          <a:lstStyle/>
          <a:p>
            <a:pPr algn="r"/>
            <a:r>
              <a:rPr lang="en-US" dirty="0" smtClean="0"/>
              <a:t>15                Blue	</a:t>
            </a:r>
            <a:endParaRPr dirty="0"/>
          </a:p>
        </p:txBody>
      </p:sp>
      <p:sp>
        <p:nvSpPr>
          <p:cNvPr id="30" name="object 30"/>
          <p:cNvSpPr/>
          <p:nvPr/>
        </p:nvSpPr>
        <p:spPr>
          <a:xfrm>
            <a:off x="5682342" y="3688532"/>
            <a:ext cx="1306830" cy="1154430"/>
          </a:xfrm>
          <a:custGeom>
            <a:avLst/>
            <a:gdLst/>
            <a:ahLst/>
            <a:cxnLst/>
            <a:rect l="l" t="t" r="r" b="b"/>
            <a:pathLst>
              <a:path w="1306829" h="1154429">
                <a:moveTo>
                  <a:pt x="0" y="0"/>
                </a:moveTo>
                <a:lnTo>
                  <a:pt x="1306283" y="0"/>
                </a:lnTo>
                <a:lnTo>
                  <a:pt x="1306283" y="1153858"/>
                </a:lnTo>
              </a:path>
            </a:pathLst>
          </a:custGeom>
          <a:ln w="12700">
            <a:solidFill>
              <a:srgbClr val="D2D2D2"/>
            </a:solidFill>
          </a:ln>
        </p:spPr>
        <p:txBody>
          <a:bodyPr wrap="square" lIns="0" tIns="0" rIns="0" bIns="0" rtlCol="0"/>
          <a:lstStyle/>
          <a:p>
            <a:pPr algn="r"/>
            <a:r>
              <a:rPr lang="en-US" dirty="0" smtClean="0"/>
              <a:t>17                            Red</a:t>
            </a:r>
            <a:endParaRPr dirty="0"/>
          </a:p>
        </p:txBody>
      </p:sp>
      <p:sp>
        <p:nvSpPr>
          <p:cNvPr id="31" name="object 31"/>
          <p:cNvSpPr/>
          <p:nvPr/>
        </p:nvSpPr>
        <p:spPr>
          <a:xfrm>
            <a:off x="6988628" y="3688532"/>
            <a:ext cx="1306830" cy="1154430"/>
          </a:xfrm>
          <a:custGeom>
            <a:avLst/>
            <a:gdLst/>
            <a:ahLst/>
            <a:cxnLst/>
            <a:rect l="l" t="t" r="r" b="b"/>
            <a:pathLst>
              <a:path w="1306829" h="1154429">
                <a:moveTo>
                  <a:pt x="0" y="0"/>
                </a:moveTo>
                <a:lnTo>
                  <a:pt x="1306283" y="0"/>
                </a:lnTo>
                <a:lnTo>
                  <a:pt x="1306283" y="1153858"/>
                </a:lnTo>
              </a:path>
            </a:pathLst>
          </a:custGeom>
          <a:ln w="12700">
            <a:solidFill>
              <a:srgbClr val="D2D2D2"/>
            </a:solidFill>
          </a:ln>
        </p:spPr>
        <p:txBody>
          <a:bodyPr wrap="square" lIns="0" tIns="0" rIns="0" bIns="0" rtlCol="0"/>
          <a:lstStyle/>
          <a:p>
            <a:pPr algn="r"/>
            <a:r>
              <a:rPr lang="en-US" dirty="0" smtClean="0"/>
              <a:t>18                   Orange</a:t>
            </a:r>
            <a:endParaRPr dirty="0"/>
          </a:p>
        </p:txBody>
      </p:sp>
      <p:sp>
        <p:nvSpPr>
          <p:cNvPr id="33" name="object 33"/>
          <p:cNvSpPr/>
          <p:nvPr/>
        </p:nvSpPr>
        <p:spPr>
          <a:xfrm>
            <a:off x="8294914" y="3688532"/>
            <a:ext cx="1306830" cy="1154430"/>
          </a:xfrm>
          <a:custGeom>
            <a:avLst/>
            <a:gdLst/>
            <a:ahLst/>
            <a:cxnLst/>
            <a:rect l="l" t="t" r="r" b="b"/>
            <a:pathLst>
              <a:path w="1306829" h="1154429">
                <a:moveTo>
                  <a:pt x="0" y="0"/>
                </a:moveTo>
                <a:lnTo>
                  <a:pt x="1306283" y="0"/>
                </a:lnTo>
                <a:lnTo>
                  <a:pt x="1306283" y="1153858"/>
                </a:lnTo>
              </a:path>
            </a:pathLst>
          </a:custGeom>
          <a:ln w="12700">
            <a:solidFill>
              <a:srgbClr val="D2D2D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457200" y="4842388"/>
            <a:ext cx="1306830" cy="1154430"/>
          </a:xfrm>
          <a:custGeom>
            <a:avLst/>
            <a:gdLst/>
            <a:ahLst/>
            <a:cxnLst/>
            <a:rect l="l" t="t" r="r" b="b"/>
            <a:pathLst>
              <a:path w="1306830" h="1154429">
                <a:moveTo>
                  <a:pt x="0" y="0"/>
                </a:moveTo>
                <a:lnTo>
                  <a:pt x="1306283" y="0"/>
                </a:lnTo>
                <a:lnTo>
                  <a:pt x="1306283" y="1153858"/>
                </a:lnTo>
              </a:path>
            </a:pathLst>
          </a:custGeom>
          <a:ln w="12700">
            <a:solidFill>
              <a:srgbClr val="D2D2D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1763485" y="4842388"/>
            <a:ext cx="1306830" cy="1154430"/>
          </a:xfrm>
          <a:custGeom>
            <a:avLst/>
            <a:gdLst/>
            <a:ahLst/>
            <a:cxnLst/>
            <a:rect l="l" t="t" r="r" b="b"/>
            <a:pathLst>
              <a:path w="1306830" h="1154429">
                <a:moveTo>
                  <a:pt x="0" y="0"/>
                </a:moveTo>
                <a:lnTo>
                  <a:pt x="1306283" y="0"/>
                </a:lnTo>
                <a:lnTo>
                  <a:pt x="1306283" y="1153858"/>
                </a:lnTo>
              </a:path>
            </a:pathLst>
          </a:custGeom>
          <a:ln w="12700">
            <a:solidFill>
              <a:srgbClr val="D2D2D2"/>
            </a:solidFill>
          </a:ln>
        </p:spPr>
        <p:txBody>
          <a:bodyPr wrap="square" lIns="0" tIns="0" rIns="0" bIns="0" rtlCol="0"/>
          <a:lstStyle/>
          <a:p>
            <a:pPr algn="r"/>
            <a:r>
              <a:rPr lang="en-US" dirty="0" smtClean="0"/>
              <a:t>21                   Yellow	</a:t>
            </a:r>
            <a:endParaRPr dirty="0"/>
          </a:p>
        </p:txBody>
      </p:sp>
      <p:sp>
        <p:nvSpPr>
          <p:cNvPr id="37" name="object 37"/>
          <p:cNvSpPr/>
          <p:nvPr/>
        </p:nvSpPr>
        <p:spPr>
          <a:xfrm>
            <a:off x="3069771" y="4842388"/>
            <a:ext cx="1306830" cy="1154430"/>
          </a:xfrm>
          <a:custGeom>
            <a:avLst/>
            <a:gdLst/>
            <a:ahLst/>
            <a:cxnLst/>
            <a:rect l="l" t="t" r="r" b="b"/>
            <a:pathLst>
              <a:path w="1306829" h="1154429">
                <a:moveTo>
                  <a:pt x="0" y="0"/>
                </a:moveTo>
                <a:lnTo>
                  <a:pt x="1306283" y="0"/>
                </a:lnTo>
                <a:lnTo>
                  <a:pt x="1306283" y="1153858"/>
                </a:lnTo>
              </a:path>
            </a:pathLst>
          </a:custGeom>
          <a:ln w="12700">
            <a:solidFill>
              <a:srgbClr val="D2D2D2"/>
            </a:solidFill>
          </a:ln>
        </p:spPr>
        <p:txBody>
          <a:bodyPr wrap="square" lIns="0" tIns="0" rIns="0" bIns="0" rtlCol="0"/>
          <a:lstStyle/>
          <a:p>
            <a:pPr algn="r"/>
            <a:r>
              <a:rPr lang="en-US" dirty="0" smtClean="0"/>
              <a:t>22                  Green </a:t>
            </a:r>
            <a:endParaRPr dirty="0"/>
          </a:p>
        </p:txBody>
      </p:sp>
      <p:sp>
        <p:nvSpPr>
          <p:cNvPr id="38" name="object 38"/>
          <p:cNvSpPr/>
          <p:nvPr/>
        </p:nvSpPr>
        <p:spPr>
          <a:xfrm>
            <a:off x="4376057" y="4842388"/>
            <a:ext cx="1306830" cy="1154430"/>
          </a:xfrm>
          <a:custGeom>
            <a:avLst/>
            <a:gdLst/>
            <a:ahLst/>
            <a:cxnLst/>
            <a:rect l="l" t="t" r="r" b="b"/>
            <a:pathLst>
              <a:path w="1306829" h="1154429">
                <a:moveTo>
                  <a:pt x="0" y="0"/>
                </a:moveTo>
                <a:lnTo>
                  <a:pt x="1306283" y="0"/>
                </a:lnTo>
                <a:lnTo>
                  <a:pt x="1306283" y="1153858"/>
                </a:lnTo>
              </a:path>
            </a:pathLst>
          </a:custGeom>
          <a:ln w="12700">
            <a:solidFill>
              <a:srgbClr val="D2D2D2"/>
            </a:solidFill>
          </a:ln>
        </p:spPr>
        <p:txBody>
          <a:bodyPr wrap="square" lIns="0" tIns="0" rIns="0" bIns="0" rtlCol="0"/>
          <a:lstStyle/>
          <a:p>
            <a:pPr algn="r"/>
            <a:r>
              <a:rPr lang="en-US" dirty="0" smtClean="0"/>
              <a:t>23                        Blue</a:t>
            </a:r>
            <a:endParaRPr dirty="0"/>
          </a:p>
        </p:txBody>
      </p:sp>
      <p:sp>
        <p:nvSpPr>
          <p:cNvPr id="39" name="object 39"/>
          <p:cNvSpPr/>
          <p:nvPr/>
        </p:nvSpPr>
        <p:spPr>
          <a:xfrm>
            <a:off x="5682342" y="4842388"/>
            <a:ext cx="1306830" cy="1154430"/>
          </a:xfrm>
          <a:custGeom>
            <a:avLst/>
            <a:gdLst/>
            <a:ahLst/>
            <a:cxnLst/>
            <a:rect l="l" t="t" r="r" b="b"/>
            <a:pathLst>
              <a:path w="1306829" h="1154429">
                <a:moveTo>
                  <a:pt x="0" y="0"/>
                </a:moveTo>
                <a:lnTo>
                  <a:pt x="1306283" y="0"/>
                </a:lnTo>
                <a:lnTo>
                  <a:pt x="1306283" y="1153858"/>
                </a:lnTo>
              </a:path>
            </a:pathLst>
          </a:custGeom>
          <a:ln w="12700">
            <a:solidFill>
              <a:srgbClr val="D2D2D2"/>
            </a:solidFill>
          </a:ln>
        </p:spPr>
        <p:txBody>
          <a:bodyPr wrap="square" lIns="0" tIns="0" rIns="0" bIns="0" rtlCol="0"/>
          <a:lstStyle/>
          <a:p>
            <a:pPr algn="r"/>
            <a:r>
              <a:rPr lang="en-US" dirty="0" smtClean="0"/>
              <a:t>24                          Purple</a:t>
            </a:r>
            <a:endParaRPr dirty="0"/>
          </a:p>
        </p:txBody>
      </p:sp>
      <p:sp>
        <p:nvSpPr>
          <p:cNvPr id="41" name="object 41"/>
          <p:cNvSpPr/>
          <p:nvPr/>
        </p:nvSpPr>
        <p:spPr>
          <a:xfrm>
            <a:off x="6988628" y="4842388"/>
            <a:ext cx="1306830" cy="1154430"/>
          </a:xfrm>
          <a:custGeom>
            <a:avLst/>
            <a:gdLst/>
            <a:ahLst/>
            <a:cxnLst/>
            <a:rect l="l" t="t" r="r" b="b"/>
            <a:pathLst>
              <a:path w="1306829" h="1154429">
                <a:moveTo>
                  <a:pt x="0" y="0"/>
                </a:moveTo>
                <a:lnTo>
                  <a:pt x="1306283" y="0"/>
                </a:lnTo>
                <a:lnTo>
                  <a:pt x="1306283" y="1153858"/>
                </a:lnTo>
              </a:path>
            </a:pathLst>
          </a:custGeom>
          <a:ln w="12700">
            <a:solidFill>
              <a:srgbClr val="D2D2D2"/>
            </a:solidFill>
          </a:ln>
        </p:spPr>
        <p:txBody>
          <a:bodyPr wrap="square" lIns="0" tIns="0" rIns="0" bIns="0" rtlCol="0"/>
          <a:lstStyle/>
          <a:p>
            <a:pPr algn="r"/>
            <a:r>
              <a:rPr lang="en-US" dirty="0" smtClean="0"/>
              <a:t>25                  Red</a:t>
            </a:r>
            <a:endParaRPr dirty="0"/>
          </a:p>
        </p:txBody>
      </p:sp>
      <p:sp>
        <p:nvSpPr>
          <p:cNvPr id="43" name="object 43"/>
          <p:cNvSpPr/>
          <p:nvPr/>
        </p:nvSpPr>
        <p:spPr>
          <a:xfrm>
            <a:off x="8294914" y="4842388"/>
            <a:ext cx="1306830" cy="1154430"/>
          </a:xfrm>
          <a:custGeom>
            <a:avLst/>
            <a:gdLst/>
            <a:ahLst/>
            <a:cxnLst/>
            <a:rect l="l" t="t" r="r" b="b"/>
            <a:pathLst>
              <a:path w="1306829" h="1154429">
                <a:moveTo>
                  <a:pt x="0" y="0"/>
                </a:moveTo>
                <a:lnTo>
                  <a:pt x="1306283" y="0"/>
                </a:lnTo>
                <a:lnTo>
                  <a:pt x="1306283" y="1153858"/>
                </a:lnTo>
              </a:path>
            </a:pathLst>
          </a:custGeom>
          <a:ln w="12700">
            <a:solidFill>
              <a:srgbClr val="D2D2D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457200" y="5996244"/>
            <a:ext cx="1306830" cy="1154430"/>
          </a:xfrm>
          <a:custGeom>
            <a:avLst/>
            <a:gdLst/>
            <a:ahLst/>
            <a:cxnLst/>
            <a:rect l="l" t="t" r="r" b="b"/>
            <a:pathLst>
              <a:path w="1306830" h="1154429">
                <a:moveTo>
                  <a:pt x="0" y="0"/>
                </a:moveTo>
                <a:lnTo>
                  <a:pt x="1306283" y="0"/>
                </a:lnTo>
                <a:lnTo>
                  <a:pt x="1306283" y="1153858"/>
                </a:lnTo>
              </a:path>
            </a:pathLst>
          </a:custGeom>
          <a:ln w="12700">
            <a:solidFill>
              <a:srgbClr val="D2D2D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1763485" y="5996244"/>
            <a:ext cx="1306830" cy="1154430"/>
          </a:xfrm>
          <a:custGeom>
            <a:avLst/>
            <a:gdLst/>
            <a:ahLst/>
            <a:cxnLst/>
            <a:rect l="l" t="t" r="r" b="b"/>
            <a:pathLst>
              <a:path w="1306830" h="1154429">
                <a:moveTo>
                  <a:pt x="0" y="0"/>
                </a:moveTo>
                <a:lnTo>
                  <a:pt x="1306283" y="0"/>
                </a:lnTo>
                <a:lnTo>
                  <a:pt x="1306283" y="1153858"/>
                </a:lnTo>
              </a:path>
            </a:pathLst>
          </a:custGeom>
          <a:ln w="12700">
            <a:solidFill>
              <a:srgbClr val="D2D2D2"/>
            </a:solidFill>
          </a:ln>
        </p:spPr>
        <p:txBody>
          <a:bodyPr wrap="square" lIns="0" tIns="0" rIns="0" bIns="0" rtlCol="0"/>
          <a:lstStyle/>
          <a:p>
            <a:pPr algn="r"/>
            <a:r>
              <a:rPr lang="en-US" dirty="0" smtClean="0"/>
              <a:t>28              Orange</a:t>
            </a:r>
            <a:endParaRPr dirty="0"/>
          </a:p>
        </p:txBody>
      </p:sp>
      <p:sp>
        <p:nvSpPr>
          <p:cNvPr id="48" name="object 48"/>
          <p:cNvSpPr/>
          <p:nvPr/>
        </p:nvSpPr>
        <p:spPr>
          <a:xfrm>
            <a:off x="3069771" y="5996244"/>
            <a:ext cx="1306830" cy="1154430"/>
          </a:xfrm>
          <a:custGeom>
            <a:avLst/>
            <a:gdLst/>
            <a:ahLst/>
            <a:cxnLst/>
            <a:rect l="l" t="t" r="r" b="b"/>
            <a:pathLst>
              <a:path w="1306829" h="1154429">
                <a:moveTo>
                  <a:pt x="0" y="0"/>
                </a:moveTo>
                <a:lnTo>
                  <a:pt x="1306283" y="0"/>
                </a:lnTo>
                <a:lnTo>
                  <a:pt x="1306283" y="1153858"/>
                </a:lnTo>
              </a:path>
            </a:pathLst>
          </a:custGeom>
          <a:ln w="12700">
            <a:solidFill>
              <a:srgbClr val="D2D2D2"/>
            </a:solidFill>
          </a:ln>
        </p:spPr>
        <p:txBody>
          <a:bodyPr wrap="square" lIns="0" tIns="0" rIns="0" bIns="0" rtlCol="0"/>
          <a:lstStyle/>
          <a:p>
            <a:pPr algn="r"/>
            <a:r>
              <a:rPr lang="en-US" dirty="0" smtClean="0"/>
              <a:t>29                      Yellow</a:t>
            </a:r>
            <a:endParaRPr dirty="0"/>
          </a:p>
        </p:txBody>
      </p:sp>
      <p:sp>
        <p:nvSpPr>
          <p:cNvPr id="50" name="object 50"/>
          <p:cNvSpPr/>
          <p:nvPr/>
        </p:nvSpPr>
        <p:spPr>
          <a:xfrm>
            <a:off x="4376057" y="5996244"/>
            <a:ext cx="1306830" cy="1154430"/>
          </a:xfrm>
          <a:custGeom>
            <a:avLst/>
            <a:gdLst/>
            <a:ahLst/>
            <a:cxnLst/>
            <a:rect l="l" t="t" r="r" b="b"/>
            <a:pathLst>
              <a:path w="1306829" h="1154429">
                <a:moveTo>
                  <a:pt x="0" y="0"/>
                </a:moveTo>
                <a:lnTo>
                  <a:pt x="1306283" y="0"/>
                </a:lnTo>
                <a:lnTo>
                  <a:pt x="1306283" y="1153858"/>
                </a:lnTo>
              </a:path>
            </a:pathLst>
          </a:custGeom>
          <a:ln w="12700">
            <a:solidFill>
              <a:srgbClr val="D2D2D2"/>
            </a:solidFill>
          </a:ln>
        </p:spPr>
        <p:txBody>
          <a:bodyPr wrap="square" lIns="0" tIns="0" rIns="0" bIns="0" rtlCol="0"/>
          <a:lstStyle/>
          <a:p>
            <a:pPr algn="r"/>
            <a:r>
              <a:rPr lang="en-US" dirty="0" smtClean="0"/>
              <a:t>30                        Green</a:t>
            </a:r>
            <a:endParaRPr dirty="0"/>
          </a:p>
        </p:txBody>
      </p:sp>
      <p:sp>
        <p:nvSpPr>
          <p:cNvPr id="51" name="object 51"/>
          <p:cNvSpPr/>
          <p:nvPr/>
        </p:nvSpPr>
        <p:spPr>
          <a:xfrm>
            <a:off x="5682342" y="5996244"/>
            <a:ext cx="1306830" cy="1154430"/>
          </a:xfrm>
          <a:custGeom>
            <a:avLst/>
            <a:gdLst/>
            <a:ahLst/>
            <a:cxnLst/>
            <a:rect l="l" t="t" r="r" b="b"/>
            <a:pathLst>
              <a:path w="1306829" h="1154429">
                <a:moveTo>
                  <a:pt x="0" y="0"/>
                </a:moveTo>
                <a:lnTo>
                  <a:pt x="1306283" y="0"/>
                </a:lnTo>
                <a:lnTo>
                  <a:pt x="1306283" y="1153858"/>
                </a:lnTo>
              </a:path>
            </a:pathLst>
          </a:custGeom>
          <a:ln w="12700">
            <a:solidFill>
              <a:srgbClr val="D2D2D2"/>
            </a:solidFill>
          </a:ln>
        </p:spPr>
        <p:txBody>
          <a:bodyPr wrap="square" lIns="0" tIns="0" rIns="0" bIns="0" rtlCol="0"/>
          <a:lstStyle/>
          <a:p>
            <a:pPr algn="r"/>
            <a:r>
              <a:rPr lang="en-US" dirty="0" smtClean="0"/>
              <a:t>31                         Blue</a:t>
            </a:r>
            <a:endParaRPr dirty="0"/>
          </a:p>
        </p:txBody>
      </p:sp>
      <p:sp>
        <p:nvSpPr>
          <p:cNvPr id="52" name="object 52"/>
          <p:cNvSpPr/>
          <p:nvPr/>
        </p:nvSpPr>
        <p:spPr>
          <a:xfrm>
            <a:off x="6988628" y="5996244"/>
            <a:ext cx="1306830" cy="1154430"/>
          </a:xfrm>
          <a:custGeom>
            <a:avLst/>
            <a:gdLst/>
            <a:ahLst/>
            <a:cxnLst/>
            <a:rect l="l" t="t" r="r" b="b"/>
            <a:pathLst>
              <a:path w="1306829" h="1154429">
                <a:moveTo>
                  <a:pt x="0" y="0"/>
                </a:moveTo>
                <a:lnTo>
                  <a:pt x="1306283" y="0"/>
                </a:lnTo>
                <a:lnTo>
                  <a:pt x="1306283" y="1153858"/>
                </a:lnTo>
              </a:path>
            </a:pathLst>
          </a:custGeom>
          <a:ln w="12700">
            <a:solidFill>
              <a:srgbClr val="D2D2D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8294914" y="5996244"/>
            <a:ext cx="1306830" cy="1154430"/>
          </a:xfrm>
          <a:custGeom>
            <a:avLst/>
            <a:gdLst/>
            <a:ahLst/>
            <a:cxnLst/>
            <a:rect l="l" t="t" r="r" b="b"/>
            <a:pathLst>
              <a:path w="1306829" h="1154429">
                <a:moveTo>
                  <a:pt x="0" y="0"/>
                </a:moveTo>
                <a:lnTo>
                  <a:pt x="1306283" y="0"/>
                </a:lnTo>
                <a:lnTo>
                  <a:pt x="1306283" y="1153858"/>
                </a:lnTo>
              </a:path>
            </a:pathLst>
          </a:custGeom>
          <a:ln w="12700">
            <a:solidFill>
              <a:srgbClr val="D2D2D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241948" y="1261418"/>
            <a:ext cx="9144000" cy="0"/>
          </a:xfrm>
          <a:custGeom>
            <a:avLst/>
            <a:gdLst/>
            <a:ahLst/>
            <a:cxnLst/>
            <a:rect l="l" t="t" r="r" b="b"/>
            <a:pathLst>
              <a:path w="9144000">
                <a:moveTo>
                  <a:pt x="0" y="0"/>
                </a:moveTo>
                <a:lnTo>
                  <a:pt x="9144000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457200" y="7150100"/>
            <a:ext cx="9144000" cy="0"/>
          </a:xfrm>
          <a:custGeom>
            <a:avLst/>
            <a:gdLst/>
            <a:ahLst/>
            <a:cxnLst/>
            <a:rect l="l" t="t" r="r" b="b"/>
            <a:pathLst>
              <a:path w="9144000">
                <a:moveTo>
                  <a:pt x="0" y="0"/>
                </a:moveTo>
                <a:lnTo>
                  <a:pt x="9144000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457200" y="1380820"/>
            <a:ext cx="0" cy="5769610"/>
          </a:xfrm>
          <a:custGeom>
            <a:avLst/>
            <a:gdLst/>
            <a:ahLst/>
            <a:cxnLst/>
            <a:rect l="l" t="t" r="r" b="b"/>
            <a:pathLst>
              <a:path h="5769609">
                <a:moveTo>
                  <a:pt x="0" y="0"/>
                </a:moveTo>
                <a:lnTo>
                  <a:pt x="0" y="5769279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9601200" y="1380820"/>
            <a:ext cx="0" cy="5769610"/>
          </a:xfrm>
          <a:custGeom>
            <a:avLst/>
            <a:gdLst/>
            <a:ahLst/>
            <a:cxnLst/>
            <a:rect l="l" t="t" r="r" b="b"/>
            <a:pathLst>
              <a:path h="5769609">
                <a:moveTo>
                  <a:pt x="0" y="0"/>
                </a:moveTo>
                <a:lnTo>
                  <a:pt x="0" y="5769279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58"/>
          <p:cNvSpPr txBox="1"/>
          <p:nvPr/>
        </p:nvSpPr>
        <p:spPr>
          <a:xfrm>
            <a:off x="444500" y="7153591"/>
            <a:ext cx="1248410" cy="1714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50" dirty="0">
                <a:latin typeface="Arial"/>
                <a:cs typeface="Arial"/>
              </a:rPr>
              <a:t>print-a-calendar.com</a:t>
            </a:r>
            <a:endParaRPr sz="1050">
              <a:latin typeface="Arial"/>
              <a:cs typeface="Arial"/>
            </a:endParaRPr>
          </a:p>
        </p:txBody>
      </p:sp>
      <p:sp>
        <p:nvSpPr>
          <p:cNvPr id="76" name="object 76"/>
          <p:cNvSpPr txBox="1">
            <a:spLocks noGrp="1"/>
          </p:cNvSpPr>
          <p:nvPr>
            <p:ph type="title"/>
          </p:nvPr>
        </p:nvSpPr>
        <p:spPr>
          <a:xfrm>
            <a:off x="444500" y="226288"/>
            <a:ext cx="8115300" cy="5486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5400" spc="-7" baseline="-28549" dirty="0">
                <a:latin typeface="Verdana"/>
                <a:cs typeface="Verdana"/>
              </a:rPr>
              <a:t>October </a:t>
            </a:r>
            <a:r>
              <a:rPr sz="5400" spc="-7" baseline="-28549" dirty="0" smtClean="0">
                <a:latin typeface="Verdana"/>
                <a:cs typeface="Verdana"/>
              </a:rPr>
              <a:t>201</a:t>
            </a:r>
            <a:r>
              <a:rPr lang="en-US" sz="5400" spc="-7" baseline="-28549" dirty="0" smtClean="0">
                <a:latin typeface="Verdana"/>
                <a:cs typeface="Verdana"/>
              </a:rPr>
              <a:t>9</a:t>
            </a:r>
            <a:r>
              <a:rPr sz="5400" spc="-7" baseline="-28549" dirty="0" smtClean="0">
                <a:latin typeface="Verdana"/>
                <a:cs typeface="Verdana"/>
              </a:rPr>
              <a:t> </a:t>
            </a:r>
            <a:r>
              <a:rPr sz="2800" dirty="0">
                <a:latin typeface="Verdana"/>
                <a:cs typeface="Verdana"/>
              </a:rPr>
              <a:t>Walker Station</a:t>
            </a:r>
            <a:r>
              <a:rPr sz="2800" spc="-20" dirty="0">
                <a:latin typeface="Verdana"/>
                <a:cs typeface="Verdana"/>
              </a:rPr>
              <a:t> </a:t>
            </a:r>
            <a:r>
              <a:rPr sz="2800" dirty="0">
                <a:latin typeface="Verdana"/>
                <a:cs typeface="Verdana"/>
              </a:rPr>
              <a:t>Elementary</a:t>
            </a:r>
          </a:p>
        </p:txBody>
      </p:sp>
      <p:sp>
        <p:nvSpPr>
          <p:cNvPr id="75" name="object 38"/>
          <p:cNvSpPr/>
          <p:nvPr/>
        </p:nvSpPr>
        <p:spPr>
          <a:xfrm>
            <a:off x="4385157" y="3657509"/>
            <a:ext cx="1306830" cy="1154430"/>
          </a:xfrm>
          <a:custGeom>
            <a:avLst/>
            <a:gdLst/>
            <a:ahLst/>
            <a:cxnLst/>
            <a:rect l="l" t="t" r="r" b="b"/>
            <a:pathLst>
              <a:path w="1306829" h="1154429">
                <a:moveTo>
                  <a:pt x="0" y="0"/>
                </a:moveTo>
                <a:lnTo>
                  <a:pt x="1306283" y="0"/>
                </a:lnTo>
                <a:lnTo>
                  <a:pt x="1306283" y="1153858"/>
                </a:lnTo>
              </a:path>
            </a:pathLst>
          </a:custGeom>
          <a:ln w="12700">
            <a:solidFill>
              <a:srgbClr val="D2D2D2"/>
            </a:solidFill>
          </a:ln>
        </p:spPr>
        <p:txBody>
          <a:bodyPr wrap="square" lIns="0" tIns="0" rIns="0" bIns="0" rtlCol="0"/>
          <a:lstStyle/>
          <a:p>
            <a:pPr algn="r"/>
            <a:r>
              <a:rPr lang="en-US" dirty="0" smtClean="0"/>
              <a:t>16              Purple	</a:t>
            </a:r>
            <a:endParaRPr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4860" y="1081142"/>
            <a:ext cx="8279130" cy="2971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1318895" algn="l"/>
                <a:tab pos="2625090" algn="l"/>
                <a:tab pos="3931285" algn="l"/>
                <a:tab pos="5237480" algn="l"/>
                <a:tab pos="6543675" algn="l"/>
                <a:tab pos="7849870" algn="l"/>
              </a:tabLst>
            </a:pPr>
            <a:r>
              <a:rPr sz="1950" spc="-5" dirty="0">
                <a:latin typeface="Verdana"/>
                <a:cs typeface="Verdana"/>
              </a:rPr>
              <a:t>Sun	Mon	Tue	Wed	Thu	Fri	Sat</a:t>
            </a:r>
            <a:endParaRPr sz="1950">
              <a:latin typeface="Verdana"/>
              <a:cs typeface="Verdan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44500" y="7153591"/>
            <a:ext cx="1248410" cy="1714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50" dirty="0">
                <a:latin typeface="Arial"/>
                <a:cs typeface="Arial"/>
              </a:rPr>
              <a:t>print-a-calendar.com</a:t>
            </a:r>
            <a:endParaRPr sz="1050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444500" y="182473"/>
            <a:ext cx="8649970" cy="5486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5400" spc="-7" baseline="-33950" dirty="0">
                <a:latin typeface="Verdana"/>
                <a:cs typeface="Verdana"/>
              </a:rPr>
              <a:t>November </a:t>
            </a:r>
            <a:r>
              <a:rPr sz="5400" spc="-7" baseline="-33950" dirty="0" smtClean="0">
                <a:latin typeface="Verdana"/>
                <a:cs typeface="Verdana"/>
              </a:rPr>
              <a:t>201</a:t>
            </a:r>
            <a:r>
              <a:rPr lang="en-US" sz="5400" spc="-7" baseline="-33950" dirty="0" smtClean="0">
                <a:latin typeface="Verdana"/>
                <a:cs typeface="Verdana"/>
              </a:rPr>
              <a:t>9</a:t>
            </a:r>
            <a:r>
              <a:rPr sz="5400" spc="-7" baseline="-33950" dirty="0" smtClean="0">
                <a:latin typeface="Verdana"/>
                <a:cs typeface="Verdana"/>
              </a:rPr>
              <a:t> </a:t>
            </a:r>
            <a:r>
              <a:rPr sz="2800" dirty="0">
                <a:latin typeface="Verdana"/>
                <a:cs typeface="Verdana"/>
              </a:rPr>
              <a:t>Walker Station</a:t>
            </a:r>
            <a:r>
              <a:rPr sz="2800" spc="-145" dirty="0">
                <a:latin typeface="Verdana"/>
                <a:cs typeface="Verdana"/>
              </a:rPr>
              <a:t> </a:t>
            </a:r>
            <a:r>
              <a:rPr sz="2800" dirty="0">
                <a:latin typeface="Verdana"/>
                <a:cs typeface="Verdana"/>
              </a:rPr>
              <a:t>Elementary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5541950" y="5236794"/>
            <a:ext cx="178435" cy="3111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000" dirty="0">
                <a:latin typeface="Verdana"/>
                <a:cs typeface="Verdana"/>
              </a:rPr>
              <a:t>a</a:t>
            </a:r>
            <a:endParaRPr sz="2000">
              <a:latin typeface="Verdana"/>
              <a:cs typeface="Verdana"/>
            </a:endParaRPr>
          </a:p>
        </p:txBody>
      </p:sp>
      <p:graphicFrame>
        <p:nvGraphicFramePr>
          <p:cNvPr id="7" name="objec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8605727"/>
              </p:ext>
            </p:extLst>
          </p:nvPr>
        </p:nvGraphicFramePr>
        <p:xfrm>
          <a:off x="450850" y="1374470"/>
          <a:ext cx="9143994" cy="587538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062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062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7998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6727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0628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30628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1153855">
                <a:tc>
                  <a:txBody>
                    <a:bodyPr/>
                    <a:lstStyle/>
                    <a:p>
                      <a:endParaRPr sz="120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D2D2D2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D2D2D2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20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lnL w="12700">
                      <a:solidFill>
                        <a:srgbClr val="D2D2D2"/>
                      </a:solidFill>
                      <a:prstDash val="solid"/>
                    </a:lnL>
                    <a:lnR w="12700">
                      <a:solidFill>
                        <a:srgbClr val="D2D2D2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D2D2D2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20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lnL w="12700">
                      <a:solidFill>
                        <a:srgbClr val="D2D2D2"/>
                      </a:solidFill>
                      <a:prstDash val="solid"/>
                    </a:lnL>
                    <a:lnR w="12700">
                      <a:solidFill>
                        <a:srgbClr val="D2D2D2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D2D2D2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0" marR="0" marT="0" marB="0">
                    <a:lnL w="12700">
                      <a:solidFill>
                        <a:srgbClr val="D2D2D2"/>
                      </a:solidFill>
                      <a:prstDash val="solid"/>
                    </a:lnL>
                    <a:lnR w="12700">
                      <a:solidFill>
                        <a:srgbClr val="D2D2D2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D2D2D2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43815" algn="r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endParaRPr sz="1800" dirty="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lnL w="12700">
                      <a:solidFill>
                        <a:srgbClr val="D2D2D2"/>
                      </a:solidFill>
                      <a:prstDash val="solid"/>
                    </a:lnL>
                    <a:lnR w="12700">
                      <a:solidFill>
                        <a:srgbClr val="D2D2D2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D2D2D2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6"/>
                        </a:spcBef>
                      </a:pPr>
                      <a:endParaRPr sz="1050" dirty="0">
                        <a:latin typeface="Times New Roman"/>
                        <a:cs typeface="Times New Roman"/>
                      </a:endParaRPr>
                    </a:p>
                    <a:p>
                      <a:pPr marL="36195" marR="27305" indent="104139" algn="r">
                        <a:lnSpc>
                          <a:spcPct val="94400"/>
                        </a:lnSpc>
                      </a:pPr>
                      <a:r>
                        <a:rPr lang="en-US" sz="1800" dirty="0" smtClean="0">
                          <a:latin typeface="Verdana"/>
                          <a:cs typeface="Verdana"/>
                        </a:rPr>
                        <a:t>1              Purple                          </a:t>
                      </a:r>
                      <a:endParaRPr sz="1800" dirty="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lnL w="12700">
                      <a:solidFill>
                        <a:srgbClr val="D2D2D2"/>
                      </a:solidFill>
                      <a:prstDash val="solid"/>
                    </a:lnL>
                    <a:lnR w="12700">
                      <a:solidFill>
                        <a:srgbClr val="D2D2D2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D2D2D2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43815" algn="r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endParaRPr sz="1800" dirty="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lnL w="12700">
                      <a:solidFill>
                        <a:srgbClr val="D2D2D2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D2D2D2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53855">
                <a:tc>
                  <a:txBody>
                    <a:bodyPr/>
                    <a:lstStyle/>
                    <a:p>
                      <a:pPr marR="43815" algn="r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endParaRPr sz="1800" dirty="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D2D2D2"/>
                      </a:solidFill>
                      <a:prstDash val="solid"/>
                    </a:lnR>
                    <a:lnT w="12700">
                      <a:solidFill>
                        <a:srgbClr val="D2D2D2"/>
                      </a:solidFill>
                      <a:prstDash val="solid"/>
                    </a:lnT>
                    <a:lnB w="12700">
                      <a:solidFill>
                        <a:srgbClr val="D2D2D2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42900" marR="43815" indent="-342900" algn="r">
                        <a:lnSpc>
                          <a:spcPts val="1980"/>
                        </a:lnSpc>
                        <a:spcBef>
                          <a:spcPts val="405"/>
                        </a:spcBef>
                        <a:buAutoNum type="arabicPlain" startAt="4"/>
                      </a:pPr>
                      <a:r>
                        <a:rPr lang="en-US" sz="1800" dirty="0" smtClean="0">
                          <a:latin typeface="Verdana"/>
                          <a:cs typeface="Verdana"/>
                        </a:rPr>
                        <a:t>           Red</a:t>
                      </a:r>
                      <a:endParaRPr sz="1800" dirty="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lnL w="12700">
                      <a:solidFill>
                        <a:srgbClr val="D2D2D2"/>
                      </a:solidFill>
                      <a:prstDash val="solid"/>
                    </a:lnL>
                    <a:lnR w="12700">
                      <a:solidFill>
                        <a:srgbClr val="D2D2D2"/>
                      </a:solidFill>
                      <a:prstDash val="solid"/>
                    </a:lnR>
                    <a:lnT w="12700">
                      <a:solidFill>
                        <a:srgbClr val="D2D2D2"/>
                      </a:solidFill>
                      <a:prstDash val="solid"/>
                    </a:lnT>
                    <a:lnB w="12700">
                      <a:solidFill>
                        <a:srgbClr val="D2D2D2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42900" marR="43815" indent="-342900" algn="r">
                        <a:lnSpc>
                          <a:spcPts val="1775"/>
                        </a:lnSpc>
                        <a:spcBef>
                          <a:spcPts val="405"/>
                        </a:spcBef>
                        <a:buAutoNum type="arabicPlain" startAt="5"/>
                      </a:pPr>
                      <a:r>
                        <a:rPr lang="en-US" sz="1800" dirty="0" smtClean="0">
                          <a:latin typeface="Verdana"/>
                          <a:cs typeface="Verdana"/>
                        </a:rPr>
                        <a:t>           Orange</a:t>
                      </a:r>
                      <a:endParaRPr sz="1800" dirty="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lnL w="12700">
                      <a:solidFill>
                        <a:srgbClr val="D2D2D2"/>
                      </a:solidFill>
                      <a:prstDash val="solid"/>
                    </a:lnL>
                    <a:lnR w="12700">
                      <a:solidFill>
                        <a:srgbClr val="D2D2D2"/>
                      </a:solidFill>
                      <a:prstDash val="solid"/>
                    </a:lnR>
                    <a:lnT w="12700">
                      <a:solidFill>
                        <a:srgbClr val="D2D2D2"/>
                      </a:solidFill>
                      <a:prstDash val="solid"/>
                    </a:lnT>
                    <a:lnB w="12700">
                      <a:solidFill>
                        <a:srgbClr val="D2D2D2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6                 Yellow  </a:t>
                      </a:r>
                      <a:endParaRPr lang="en-US" sz="18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0" marR="0" marT="0" marB="0">
                    <a:lnL w="12700">
                      <a:solidFill>
                        <a:srgbClr val="D2D2D2"/>
                      </a:solidFill>
                      <a:prstDash val="solid"/>
                    </a:lnL>
                    <a:lnR w="12700">
                      <a:solidFill>
                        <a:srgbClr val="D2D2D2"/>
                      </a:solidFill>
                      <a:prstDash val="solid"/>
                    </a:lnR>
                    <a:lnT w="12700">
                      <a:solidFill>
                        <a:srgbClr val="D2D2D2"/>
                      </a:solidFill>
                      <a:prstDash val="solid"/>
                    </a:lnT>
                    <a:lnB w="12700">
                      <a:solidFill>
                        <a:srgbClr val="D2D2D2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42900" marR="43815" indent="-342900" algn="r">
                        <a:lnSpc>
                          <a:spcPts val="1775"/>
                        </a:lnSpc>
                        <a:spcBef>
                          <a:spcPts val="405"/>
                        </a:spcBef>
                        <a:buAutoNum type="arabicPlain" startAt="7"/>
                      </a:pPr>
                      <a:r>
                        <a:rPr lang="en-US" sz="18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           Green </a:t>
                      </a:r>
                      <a:endParaRPr sz="18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0" marR="0" marT="0" marB="0">
                    <a:lnL w="12700">
                      <a:solidFill>
                        <a:srgbClr val="D2D2D2"/>
                      </a:solidFill>
                      <a:prstDash val="solid"/>
                    </a:lnL>
                    <a:lnR w="12700">
                      <a:solidFill>
                        <a:srgbClr val="D2D2D2"/>
                      </a:solidFill>
                      <a:prstDash val="solid"/>
                    </a:lnR>
                    <a:lnT w="12700">
                      <a:solidFill>
                        <a:srgbClr val="D2D2D2"/>
                      </a:solidFill>
                      <a:prstDash val="solid"/>
                    </a:lnT>
                    <a:lnB w="12700">
                      <a:solidFill>
                        <a:srgbClr val="D2D2D2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42900" indent="-342900" algn="r">
                        <a:buAutoNum type="arabicPlain" startAt="8"/>
                      </a:pPr>
                      <a:r>
                        <a:rPr lang="en-US" sz="18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          Blue</a:t>
                      </a:r>
                      <a:endParaRPr lang="en-US" sz="18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0" marR="0" marT="0" marB="0">
                    <a:lnL w="12700">
                      <a:solidFill>
                        <a:srgbClr val="D2D2D2"/>
                      </a:solidFill>
                      <a:prstDash val="solid"/>
                    </a:lnL>
                    <a:lnR w="12700">
                      <a:solidFill>
                        <a:srgbClr val="D2D2D2"/>
                      </a:solidFill>
                      <a:prstDash val="solid"/>
                    </a:lnR>
                    <a:lnT w="12700">
                      <a:solidFill>
                        <a:srgbClr val="D2D2D2"/>
                      </a:solidFill>
                      <a:prstDash val="solid"/>
                    </a:lnT>
                    <a:lnB w="12700">
                      <a:solidFill>
                        <a:srgbClr val="D2D2D2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43815" algn="r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endParaRPr sz="18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0" marR="0" marT="0" marB="0">
                    <a:lnL w="12700">
                      <a:solidFill>
                        <a:srgbClr val="D2D2D2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D2D2D2"/>
                      </a:solidFill>
                      <a:prstDash val="solid"/>
                    </a:lnT>
                    <a:lnB w="12700">
                      <a:solidFill>
                        <a:srgbClr val="D2D2D2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53855">
                <a:tc>
                  <a:txBody>
                    <a:bodyPr/>
                    <a:lstStyle/>
                    <a:p>
                      <a:pPr marR="43815" algn="r">
                        <a:lnSpc>
                          <a:spcPts val="2005"/>
                        </a:lnSpc>
                        <a:spcBef>
                          <a:spcPts val="405"/>
                        </a:spcBef>
                      </a:pPr>
                      <a:endParaRPr sz="1200" dirty="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D2D2D2"/>
                      </a:solidFill>
                      <a:prstDash val="solid"/>
                    </a:lnR>
                    <a:lnT w="12700">
                      <a:solidFill>
                        <a:srgbClr val="D2D2D2"/>
                      </a:solidFill>
                      <a:prstDash val="solid"/>
                    </a:lnT>
                    <a:lnB w="12700">
                      <a:solidFill>
                        <a:srgbClr val="D2D2D2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" algn="ctr">
                        <a:lnSpc>
                          <a:spcPts val="2100"/>
                        </a:lnSpc>
                        <a:spcBef>
                          <a:spcPts val="990"/>
                        </a:spcBef>
                        <a:tabLst>
                          <a:tab pos="900430" algn="l"/>
                        </a:tabLst>
                      </a:pPr>
                      <a:r>
                        <a:rPr lang="en-US" sz="1800" dirty="0" smtClean="0">
                          <a:latin typeface="Verdana"/>
                          <a:cs typeface="Verdana"/>
                        </a:rPr>
                        <a:t>11                                        Purple </a:t>
                      </a:r>
                      <a:endParaRPr sz="1800" dirty="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lnL w="12700">
                      <a:solidFill>
                        <a:srgbClr val="D2D2D2"/>
                      </a:solidFill>
                      <a:prstDash val="solid"/>
                    </a:lnL>
                    <a:lnR w="12700">
                      <a:solidFill>
                        <a:srgbClr val="D2D2D2"/>
                      </a:solidFill>
                      <a:prstDash val="solid"/>
                    </a:lnR>
                    <a:lnT w="12700">
                      <a:solidFill>
                        <a:srgbClr val="D2D2D2"/>
                      </a:solidFill>
                      <a:prstDash val="solid"/>
                    </a:lnT>
                    <a:lnB w="12700">
                      <a:solidFill>
                        <a:srgbClr val="D2D2D2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42900" marR="43815" indent="-342900" algn="r">
                        <a:lnSpc>
                          <a:spcPct val="100000"/>
                        </a:lnSpc>
                        <a:spcBef>
                          <a:spcPts val="405"/>
                        </a:spcBef>
                        <a:buAutoNum type="arabicPlain" startAt="12"/>
                      </a:pPr>
                      <a:r>
                        <a:rPr lang="en-US" sz="1800" dirty="0" smtClean="0">
                          <a:latin typeface="Verdana"/>
                          <a:cs typeface="Verdana"/>
                        </a:rPr>
                        <a:t>        Red</a:t>
                      </a:r>
                      <a:endParaRPr sz="1800" dirty="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lnL w="12700">
                      <a:solidFill>
                        <a:srgbClr val="D2D2D2"/>
                      </a:solidFill>
                      <a:prstDash val="solid"/>
                    </a:lnL>
                    <a:lnR w="12700">
                      <a:solidFill>
                        <a:srgbClr val="D2D2D2"/>
                      </a:solidFill>
                      <a:prstDash val="solid"/>
                    </a:lnR>
                    <a:lnT w="12700">
                      <a:solidFill>
                        <a:srgbClr val="D2D2D2"/>
                      </a:solidFill>
                      <a:prstDash val="solid"/>
                    </a:lnT>
                    <a:lnB w="12700">
                      <a:solidFill>
                        <a:srgbClr val="D2D2D2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42900" marR="43815" indent="-342900" algn="r">
                        <a:lnSpc>
                          <a:spcPts val="1889"/>
                        </a:lnSpc>
                        <a:spcBef>
                          <a:spcPts val="405"/>
                        </a:spcBef>
                        <a:buAutoNum type="arabicPlain" startAt="13"/>
                      </a:pPr>
                      <a:r>
                        <a:rPr lang="en-US" sz="18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        Orange</a:t>
                      </a:r>
                      <a:endParaRPr sz="18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0" marR="0" marT="0" marB="0">
                    <a:lnL w="12700">
                      <a:solidFill>
                        <a:srgbClr val="D2D2D2"/>
                      </a:solidFill>
                      <a:prstDash val="solid"/>
                    </a:lnL>
                    <a:lnR w="12700">
                      <a:solidFill>
                        <a:srgbClr val="D2D2D2"/>
                      </a:solidFill>
                      <a:prstDash val="solid"/>
                    </a:lnR>
                    <a:lnT w="12700">
                      <a:solidFill>
                        <a:srgbClr val="D2D2D2"/>
                      </a:solidFill>
                      <a:prstDash val="solid"/>
                    </a:lnT>
                    <a:lnB w="12700">
                      <a:solidFill>
                        <a:srgbClr val="D2D2D2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43815" algn="r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lang="en-US" sz="18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14                                         Yellow </a:t>
                      </a:r>
                      <a:endParaRPr sz="18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0" marR="0" marT="0" marB="0">
                    <a:lnL w="12700">
                      <a:solidFill>
                        <a:srgbClr val="D2D2D2"/>
                      </a:solidFill>
                      <a:prstDash val="solid"/>
                    </a:lnL>
                    <a:lnR w="12700">
                      <a:solidFill>
                        <a:srgbClr val="D2D2D2"/>
                      </a:solidFill>
                      <a:prstDash val="solid"/>
                    </a:lnR>
                    <a:lnT w="12700">
                      <a:solidFill>
                        <a:srgbClr val="D2D2D2"/>
                      </a:solidFill>
                      <a:prstDash val="solid"/>
                    </a:lnT>
                    <a:lnB w="12700">
                      <a:solidFill>
                        <a:srgbClr val="D2D2D2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15                                   Green</a:t>
                      </a:r>
                      <a:endParaRPr lang="en-US" sz="18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0" marR="0" marT="0" marB="0">
                    <a:lnL w="12700">
                      <a:solidFill>
                        <a:srgbClr val="D2D2D2"/>
                      </a:solidFill>
                      <a:prstDash val="solid"/>
                    </a:lnL>
                    <a:lnR w="12700">
                      <a:solidFill>
                        <a:srgbClr val="D2D2D2"/>
                      </a:solidFill>
                      <a:prstDash val="solid"/>
                    </a:lnR>
                    <a:lnT w="12700">
                      <a:solidFill>
                        <a:srgbClr val="D2D2D2"/>
                      </a:solidFill>
                      <a:prstDash val="solid"/>
                    </a:lnT>
                    <a:lnB w="12700">
                      <a:solidFill>
                        <a:srgbClr val="D2D2D2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43815" algn="r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endParaRPr sz="18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0" marR="0" marT="0" marB="0">
                    <a:lnL w="12700">
                      <a:solidFill>
                        <a:srgbClr val="D2D2D2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D2D2D2"/>
                      </a:solidFill>
                      <a:prstDash val="solid"/>
                    </a:lnT>
                    <a:lnB w="12700">
                      <a:solidFill>
                        <a:srgbClr val="D2D2D2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59965">
                <a:tc>
                  <a:txBody>
                    <a:bodyPr/>
                    <a:lstStyle/>
                    <a:p>
                      <a:pPr marR="43815" algn="r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endParaRPr sz="1800" dirty="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D2D2D2"/>
                      </a:solidFill>
                      <a:prstDash val="solid"/>
                    </a:lnR>
                    <a:lnT w="12700">
                      <a:solidFill>
                        <a:srgbClr val="D2D2D2"/>
                      </a:solidFill>
                      <a:prstDash val="solid"/>
                    </a:lnT>
                    <a:lnB w="12700">
                      <a:solidFill>
                        <a:srgbClr val="D2D2D2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42900" marR="43815" indent="-342900" algn="r">
                        <a:lnSpc>
                          <a:spcPct val="100000"/>
                        </a:lnSpc>
                        <a:spcBef>
                          <a:spcPts val="405"/>
                        </a:spcBef>
                        <a:buAutoNum type="arabicPlain" startAt="18"/>
                      </a:pPr>
                      <a:r>
                        <a:rPr lang="en-US" sz="1800" dirty="0" smtClean="0">
                          <a:latin typeface="Verdana"/>
                          <a:cs typeface="Verdana"/>
                        </a:rPr>
                        <a:t>            Blue</a:t>
                      </a:r>
                      <a:endParaRPr sz="1800" dirty="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lnL w="12700">
                      <a:solidFill>
                        <a:srgbClr val="D2D2D2"/>
                      </a:solidFill>
                      <a:prstDash val="solid"/>
                    </a:lnL>
                    <a:lnR w="12700">
                      <a:solidFill>
                        <a:srgbClr val="D2D2D2"/>
                      </a:solidFill>
                      <a:prstDash val="solid"/>
                    </a:lnR>
                    <a:lnT w="12700">
                      <a:solidFill>
                        <a:srgbClr val="D2D2D2"/>
                      </a:solidFill>
                      <a:prstDash val="solid"/>
                    </a:lnT>
                    <a:lnB w="12700">
                      <a:solidFill>
                        <a:srgbClr val="D2D2D2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42900" marR="43815" indent="-342900" algn="r">
                        <a:lnSpc>
                          <a:spcPct val="100000"/>
                        </a:lnSpc>
                        <a:spcBef>
                          <a:spcPts val="405"/>
                        </a:spcBef>
                        <a:buAutoNum type="arabicPlain" startAt="19"/>
                      </a:pPr>
                      <a:r>
                        <a:rPr lang="en-US" sz="1800" dirty="0" smtClean="0">
                          <a:latin typeface="Verdana"/>
                          <a:cs typeface="Verdana"/>
                        </a:rPr>
                        <a:t>              Purple</a:t>
                      </a:r>
                      <a:endParaRPr sz="1800" dirty="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lnL w="12700">
                      <a:solidFill>
                        <a:srgbClr val="D2D2D2"/>
                      </a:solidFill>
                      <a:prstDash val="solid"/>
                    </a:lnL>
                    <a:lnR w="12700">
                      <a:solidFill>
                        <a:srgbClr val="D2D2D2"/>
                      </a:solidFill>
                      <a:prstDash val="solid"/>
                    </a:lnR>
                    <a:lnT w="12700">
                      <a:solidFill>
                        <a:srgbClr val="D2D2D2"/>
                      </a:solidFill>
                      <a:prstDash val="solid"/>
                    </a:lnT>
                    <a:lnB w="12700">
                      <a:solidFill>
                        <a:srgbClr val="D2D2D2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43815" algn="r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lang="en-US" sz="18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20                             Red</a:t>
                      </a:r>
                      <a:endParaRPr sz="18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0" marR="0" marT="0" marB="0">
                    <a:lnL w="12700">
                      <a:solidFill>
                        <a:srgbClr val="D2D2D2"/>
                      </a:solidFill>
                      <a:prstDash val="solid"/>
                    </a:lnL>
                    <a:lnR w="12700">
                      <a:solidFill>
                        <a:srgbClr val="D2D2D2"/>
                      </a:solidFill>
                      <a:prstDash val="solid"/>
                    </a:lnR>
                    <a:lnT w="12700">
                      <a:solidFill>
                        <a:srgbClr val="D2D2D2"/>
                      </a:solidFill>
                      <a:prstDash val="solid"/>
                    </a:lnT>
                    <a:lnB w="12700">
                      <a:solidFill>
                        <a:srgbClr val="D2D2D2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43815" algn="r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lang="en-US" sz="18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21                            Orange </a:t>
                      </a:r>
                      <a:endParaRPr sz="18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0" marR="0" marT="0" marB="0">
                    <a:lnL w="12700">
                      <a:solidFill>
                        <a:srgbClr val="D2D2D2"/>
                      </a:solidFill>
                      <a:prstDash val="solid"/>
                    </a:lnL>
                    <a:lnR w="12700">
                      <a:solidFill>
                        <a:srgbClr val="D2D2D2"/>
                      </a:solidFill>
                      <a:prstDash val="solid"/>
                    </a:lnR>
                    <a:lnT w="12700">
                      <a:solidFill>
                        <a:srgbClr val="D2D2D2"/>
                      </a:solidFill>
                      <a:prstDash val="solid"/>
                    </a:lnT>
                    <a:lnB w="12700">
                      <a:solidFill>
                        <a:srgbClr val="D2D2D2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43815" algn="r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lang="en-US" sz="18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22                              Diabetes Event</a:t>
                      </a:r>
                      <a:endParaRPr sz="18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0" marR="0" marT="0" marB="0">
                    <a:lnL w="12700">
                      <a:solidFill>
                        <a:srgbClr val="D2D2D2"/>
                      </a:solidFill>
                      <a:prstDash val="solid"/>
                    </a:lnL>
                    <a:lnR w="12700">
                      <a:solidFill>
                        <a:srgbClr val="D2D2D2"/>
                      </a:solidFill>
                      <a:prstDash val="solid"/>
                    </a:lnR>
                    <a:lnT w="12700">
                      <a:solidFill>
                        <a:srgbClr val="D2D2D2"/>
                      </a:solidFill>
                      <a:prstDash val="solid"/>
                    </a:lnT>
                    <a:lnB w="12700">
                      <a:solidFill>
                        <a:srgbClr val="D2D2D2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43815" algn="r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endParaRPr sz="18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0" marR="0" marT="0" marB="0">
                    <a:lnL w="12700">
                      <a:solidFill>
                        <a:srgbClr val="D2D2D2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D2D2D2"/>
                      </a:solidFill>
                      <a:prstDash val="solid"/>
                    </a:lnT>
                    <a:lnB w="12700">
                      <a:solidFill>
                        <a:srgbClr val="D2D2D2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53855">
                <a:tc>
                  <a:txBody>
                    <a:bodyPr/>
                    <a:lstStyle/>
                    <a:p>
                      <a:pPr marR="43815" algn="r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endParaRPr sz="1800" dirty="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D2D2D2"/>
                      </a:solidFill>
                      <a:prstDash val="solid"/>
                    </a:lnR>
                    <a:lnT w="12700">
                      <a:solidFill>
                        <a:srgbClr val="D2D2D2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43815" algn="r">
                        <a:lnSpc>
                          <a:spcPts val="1980"/>
                        </a:lnSpc>
                        <a:spcBef>
                          <a:spcPts val="405"/>
                        </a:spcBef>
                      </a:pPr>
                      <a:r>
                        <a:rPr lang="en-US" sz="1800" dirty="0" smtClean="0">
                          <a:latin typeface="Verdana"/>
                          <a:cs typeface="Verdana"/>
                        </a:rPr>
                        <a:t>25                                No</a:t>
                      </a:r>
                      <a:endParaRPr sz="1800" dirty="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lnL w="12700">
                      <a:solidFill>
                        <a:srgbClr val="D2D2D2"/>
                      </a:solidFill>
                      <a:prstDash val="solid"/>
                    </a:lnL>
                    <a:lnR w="12700">
                      <a:solidFill>
                        <a:srgbClr val="D2D2D2"/>
                      </a:solidFill>
                      <a:prstDash val="solid"/>
                    </a:lnR>
                    <a:lnT w="12700">
                      <a:solidFill>
                        <a:srgbClr val="D2D2D2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43815" algn="r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lang="en-US" sz="1800" dirty="0" smtClean="0">
                          <a:latin typeface="Verdana"/>
                          <a:cs typeface="Verdana"/>
                        </a:rPr>
                        <a:t>26                                              School</a:t>
                      </a:r>
                      <a:endParaRPr sz="1800" dirty="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lnL w="12700">
                      <a:solidFill>
                        <a:srgbClr val="D2D2D2"/>
                      </a:solidFill>
                      <a:prstDash val="solid"/>
                    </a:lnL>
                    <a:lnR w="12700">
                      <a:solidFill>
                        <a:srgbClr val="D2D2D2"/>
                      </a:solidFill>
                      <a:prstDash val="solid"/>
                    </a:lnR>
                    <a:lnT w="12700">
                      <a:solidFill>
                        <a:srgbClr val="D2D2D2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43815" algn="r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lang="en-US" sz="18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27                                Thanks-</a:t>
                      </a:r>
                      <a:endParaRPr sz="18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0" marR="0" marT="0" marB="0">
                    <a:lnL w="12700">
                      <a:solidFill>
                        <a:srgbClr val="D2D2D2"/>
                      </a:solidFill>
                      <a:prstDash val="solid"/>
                    </a:lnL>
                    <a:lnR w="12700">
                      <a:solidFill>
                        <a:srgbClr val="D2D2D2"/>
                      </a:solidFill>
                      <a:prstDash val="solid"/>
                    </a:lnR>
                    <a:lnT w="12700">
                      <a:solidFill>
                        <a:srgbClr val="D2D2D2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42900" indent="-342900" algn="r">
                        <a:lnSpc>
                          <a:spcPct val="100000"/>
                        </a:lnSpc>
                        <a:spcBef>
                          <a:spcPts val="54"/>
                        </a:spcBef>
                        <a:buAutoNum type="arabicPlain" startAt="28"/>
                      </a:pPr>
                      <a:r>
                        <a:rPr lang="en-US" sz="18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   Giving</a:t>
                      </a:r>
                      <a:endParaRPr sz="18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0" marR="0" marT="0" marB="0">
                    <a:lnL w="12700">
                      <a:solidFill>
                        <a:srgbClr val="D2D2D2"/>
                      </a:solidFill>
                      <a:prstDash val="solid"/>
                    </a:lnL>
                    <a:lnR w="12700">
                      <a:solidFill>
                        <a:srgbClr val="D2D2D2"/>
                      </a:solidFill>
                      <a:prstDash val="solid"/>
                    </a:lnR>
                    <a:lnT w="12700">
                      <a:solidFill>
                        <a:srgbClr val="D2D2D2"/>
                      </a:solidFill>
                      <a:prstDash val="solid"/>
                    </a:lnT>
                    <a:lnB w="15697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2"/>
                        </a:spcBef>
                      </a:pPr>
                      <a:r>
                        <a:rPr lang="en-US" sz="18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29                            Break</a:t>
                      </a:r>
                      <a:endParaRPr sz="18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0" marR="0" marT="0" marB="0">
                    <a:lnL w="12700">
                      <a:solidFill>
                        <a:srgbClr val="D2D2D2"/>
                      </a:solidFill>
                      <a:prstDash val="solid"/>
                    </a:lnL>
                    <a:lnR w="12700">
                      <a:solidFill>
                        <a:srgbClr val="D2D2D2"/>
                      </a:solidFill>
                      <a:prstDash val="solid"/>
                    </a:lnR>
                    <a:lnT w="12700">
                      <a:solidFill>
                        <a:srgbClr val="D2D2D2"/>
                      </a:solidFill>
                      <a:prstDash val="solid"/>
                    </a:lnT>
                    <a:lnB w="15697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sz="18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0" marR="0" marT="0" marB="0">
                    <a:lnL w="12700">
                      <a:solidFill>
                        <a:srgbClr val="D2D2D2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D2D2D2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4860" y="1081142"/>
            <a:ext cx="8279130" cy="2971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1318895" algn="l"/>
                <a:tab pos="2625090" algn="l"/>
                <a:tab pos="3931285" algn="l"/>
                <a:tab pos="5237480" algn="l"/>
                <a:tab pos="6543675" algn="l"/>
                <a:tab pos="7849870" algn="l"/>
              </a:tabLst>
            </a:pPr>
            <a:r>
              <a:rPr sz="1950" spc="-5" dirty="0">
                <a:latin typeface="Verdana"/>
                <a:cs typeface="Verdana"/>
              </a:rPr>
              <a:t>Sun	Mon	Tue	Wed	Thu	Fri	Sat</a:t>
            </a:r>
            <a:endParaRPr sz="1950">
              <a:latin typeface="Verdana"/>
              <a:cs typeface="Verdan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44500" y="7153591"/>
            <a:ext cx="1248410" cy="1714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50" dirty="0">
                <a:latin typeface="Arial"/>
                <a:cs typeface="Arial"/>
              </a:rPr>
              <a:t>print-a-calendar.com</a:t>
            </a:r>
            <a:endParaRPr sz="1050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444500" y="297408"/>
            <a:ext cx="9169400" cy="55399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5400" spc="-7" baseline="-19290" dirty="0">
                <a:latin typeface="Verdana"/>
                <a:cs typeface="Verdana"/>
              </a:rPr>
              <a:t>December </a:t>
            </a:r>
            <a:r>
              <a:rPr sz="5400" spc="-7" baseline="-19290" dirty="0" smtClean="0">
                <a:latin typeface="Verdana"/>
                <a:cs typeface="Verdana"/>
              </a:rPr>
              <a:t>201</a:t>
            </a:r>
            <a:r>
              <a:rPr lang="en-US" sz="5400" spc="-7" baseline="-19290" dirty="0" smtClean="0">
                <a:latin typeface="Verdana"/>
                <a:cs typeface="Verdana"/>
              </a:rPr>
              <a:t>9</a:t>
            </a:r>
            <a:r>
              <a:rPr sz="5400" spc="-7" baseline="-19290" dirty="0" smtClean="0">
                <a:latin typeface="Verdana"/>
                <a:cs typeface="Verdana"/>
              </a:rPr>
              <a:t> </a:t>
            </a:r>
            <a:r>
              <a:rPr sz="2800" dirty="0">
                <a:latin typeface="Verdana"/>
                <a:cs typeface="Verdana"/>
              </a:rPr>
              <a:t>Walker Station</a:t>
            </a:r>
            <a:r>
              <a:rPr sz="2800" spc="-360" dirty="0">
                <a:latin typeface="Verdana"/>
                <a:cs typeface="Verdana"/>
              </a:rPr>
              <a:t> </a:t>
            </a:r>
            <a:r>
              <a:rPr sz="2800" dirty="0">
                <a:latin typeface="Verdana"/>
                <a:cs typeface="Verdana"/>
              </a:rPr>
              <a:t>Elementary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5854382" y="7205522"/>
            <a:ext cx="1744980" cy="3708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395"/>
              </a:lnSpc>
            </a:pPr>
            <a:r>
              <a:rPr sz="1200" b="1" u="heavy" spc="-5" dirty="0">
                <a:latin typeface="Verdana"/>
                <a:cs typeface="Verdana"/>
              </a:rPr>
              <a:t>Dress Up</a:t>
            </a:r>
            <a:r>
              <a:rPr sz="1200" b="1" u="heavy" spc="-40" dirty="0">
                <a:latin typeface="Verdana"/>
                <a:cs typeface="Verdana"/>
              </a:rPr>
              <a:t> </a:t>
            </a:r>
            <a:r>
              <a:rPr sz="1200" b="1" u="heavy" spc="-5" dirty="0">
                <a:latin typeface="Verdana"/>
                <a:cs typeface="Verdana"/>
              </a:rPr>
              <a:t>Days:</a:t>
            </a:r>
            <a:endParaRPr sz="1200">
              <a:latin typeface="Verdana"/>
              <a:cs typeface="Verdana"/>
            </a:endParaRPr>
          </a:p>
          <a:p>
            <a:pPr marL="363855" indent="-203200">
              <a:lnSpc>
                <a:spcPts val="1395"/>
              </a:lnSpc>
              <a:buFont typeface="Symbol"/>
              <a:buChar char=""/>
              <a:tabLst>
                <a:tab pos="364490" algn="l"/>
              </a:tabLst>
            </a:pPr>
            <a:r>
              <a:rPr sz="1200" dirty="0">
                <a:latin typeface="Verdana"/>
                <a:cs typeface="Verdana"/>
              </a:rPr>
              <a:t>Polar Express</a:t>
            </a:r>
            <a:r>
              <a:rPr sz="1200" spc="-100" dirty="0">
                <a:latin typeface="Verdana"/>
                <a:cs typeface="Verdana"/>
              </a:rPr>
              <a:t> </a:t>
            </a:r>
            <a:r>
              <a:rPr sz="1200" dirty="0">
                <a:latin typeface="Verdana"/>
                <a:cs typeface="Verdana"/>
              </a:rPr>
              <a:t>PJ's</a:t>
            </a:r>
            <a:endParaRPr sz="1200">
              <a:latin typeface="Verdana"/>
              <a:cs typeface="Verdana"/>
            </a:endParaRPr>
          </a:p>
        </p:txBody>
      </p:sp>
      <p:graphicFrame>
        <p:nvGraphicFramePr>
          <p:cNvPr id="6" name="objec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2178002"/>
              </p:ext>
            </p:extLst>
          </p:nvPr>
        </p:nvGraphicFramePr>
        <p:xfrm>
          <a:off x="450850" y="1378322"/>
          <a:ext cx="9143994" cy="569109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062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062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062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2149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2575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30628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831478">
                <a:tc>
                  <a:txBody>
                    <a:bodyPr/>
                    <a:lstStyle/>
                    <a:p>
                      <a:endParaRPr sz="120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D2D2D2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D2D2D2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42900" indent="-342900" algn="r">
                        <a:buAutoNum type="arabicPlain" startAt="2"/>
                      </a:pPr>
                      <a:r>
                        <a:rPr lang="en-US" sz="18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              Yellow</a:t>
                      </a:r>
                      <a:endParaRPr sz="18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0" marR="0" marT="0" marB="0">
                    <a:lnL w="12700">
                      <a:solidFill>
                        <a:srgbClr val="D2D2D2"/>
                      </a:solidFill>
                      <a:prstDash val="solid"/>
                    </a:lnL>
                    <a:lnR w="12700">
                      <a:solidFill>
                        <a:srgbClr val="D2D2D2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D2D2D2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42900" indent="-342900" algn="r">
                        <a:buAutoNum type="arabicPlain" startAt="3"/>
                      </a:pPr>
                      <a:r>
                        <a:rPr lang="en-US" sz="18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           Green</a:t>
                      </a:r>
                      <a:endParaRPr sz="18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0" marR="0" marT="0" marB="0">
                    <a:lnL w="12700">
                      <a:solidFill>
                        <a:srgbClr val="D2D2D2"/>
                      </a:solidFill>
                      <a:prstDash val="solid"/>
                    </a:lnL>
                    <a:lnR w="12700">
                      <a:solidFill>
                        <a:srgbClr val="D2D2D2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D2D2D2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42900" indent="-342900" algn="r">
                        <a:buAutoNum type="arabicPlain" startAt="4"/>
                      </a:pPr>
                      <a:r>
                        <a:rPr lang="en-US" sz="1800" baseline="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         Blue</a:t>
                      </a:r>
                      <a:endParaRPr sz="18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0" marR="0" marT="0" marB="0">
                    <a:lnL w="12700">
                      <a:solidFill>
                        <a:srgbClr val="D2D2D2"/>
                      </a:solidFill>
                      <a:prstDash val="solid"/>
                    </a:lnL>
                    <a:lnR w="12700">
                      <a:solidFill>
                        <a:srgbClr val="D2D2D2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D2D2D2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42900" indent="-342900" algn="r">
                        <a:buAutoNum type="arabicPlain" startAt="5"/>
                      </a:pPr>
                      <a:r>
                        <a:rPr lang="en-US" sz="18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              Purple</a:t>
                      </a:r>
                      <a:endParaRPr sz="18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0" marR="0" marT="0" marB="0">
                    <a:lnL w="12700">
                      <a:solidFill>
                        <a:srgbClr val="D2D2D2"/>
                      </a:solidFill>
                      <a:prstDash val="solid"/>
                    </a:lnL>
                    <a:lnR w="12700">
                      <a:solidFill>
                        <a:srgbClr val="D2D2D2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D2D2D2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6                   Red </a:t>
                      </a:r>
                      <a:endParaRPr sz="18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0" marR="0" marT="0" marB="0">
                    <a:lnL w="12700">
                      <a:solidFill>
                        <a:srgbClr val="D2D2D2"/>
                      </a:solidFill>
                      <a:prstDash val="solid"/>
                    </a:lnL>
                    <a:lnR w="12700">
                      <a:solidFill>
                        <a:srgbClr val="D2D2D2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D2D2D2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3655" algn="r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endParaRPr sz="18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0" marR="0" marT="0" marB="0">
                    <a:lnL w="12700">
                      <a:solidFill>
                        <a:srgbClr val="D2D2D2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D2D2D2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60904">
                <a:tc>
                  <a:txBody>
                    <a:bodyPr/>
                    <a:lstStyle/>
                    <a:p>
                      <a:pPr marR="33655" algn="r">
                        <a:lnSpc>
                          <a:spcPts val="1470"/>
                        </a:lnSpc>
                        <a:spcBef>
                          <a:spcPts val="330"/>
                        </a:spcBef>
                      </a:pPr>
                      <a:endParaRPr sz="1500" dirty="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D2D2D2"/>
                      </a:solidFill>
                      <a:prstDash val="solid"/>
                    </a:lnR>
                    <a:lnT w="12700">
                      <a:solidFill>
                        <a:srgbClr val="D2D2D2"/>
                      </a:solidFill>
                      <a:prstDash val="solid"/>
                    </a:lnT>
                    <a:lnB w="12700">
                      <a:solidFill>
                        <a:srgbClr val="D2D2D2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33679" algn="r">
                        <a:lnSpc>
                          <a:spcPts val="1495"/>
                        </a:lnSpc>
                      </a:pPr>
                      <a:r>
                        <a:rPr lang="en-US" sz="1800" baseline="-22222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9                                   Orange </a:t>
                      </a:r>
                      <a:endParaRPr sz="1800" baseline="-22222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0" marR="0" marT="0" marB="0">
                    <a:lnL w="12700">
                      <a:solidFill>
                        <a:srgbClr val="D2D2D2"/>
                      </a:solidFill>
                      <a:prstDash val="solid"/>
                    </a:lnL>
                    <a:lnR w="12700">
                      <a:solidFill>
                        <a:srgbClr val="D2D2D2"/>
                      </a:solidFill>
                      <a:prstDash val="solid"/>
                    </a:lnR>
                    <a:lnT w="12700">
                      <a:solidFill>
                        <a:srgbClr val="D2D2D2"/>
                      </a:solidFill>
                      <a:prstDash val="solid"/>
                    </a:lnT>
                    <a:lnB w="12700">
                      <a:solidFill>
                        <a:srgbClr val="D2D2D2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42900" marR="33655" indent="-342900" algn="r">
                        <a:lnSpc>
                          <a:spcPts val="1755"/>
                        </a:lnSpc>
                        <a:spcBef>
                          <a:spcPts val="330"/>
                        </a:spcBef>
                        <a:buAutoNum type="arabicPlain" startAt="10"/>
                      </a:pPr>
                      <a:r>
                        <a:rPr lang="en-US" sz="18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         Yellow</a:t>
                      </a:r>
                      <a:endParaRPr sz="18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0" marR="0" marT="0" marB="0">
                    <a:lnL w="12700">
                      <a:solidFill>
                        <a:srgbClr val="D2D2D2"/>
                      </a:solidFill>
                      <a:prstDash val="solid"/>
                    </a:lnL>
                    <a:lnR w="12700">
                      <a:solidFill>
                        <a:srgbClr val="D2D2D2"/>
                      </a:solidFill>
                      <a:prstDash val="solid"/>
                    </a:lnR>
                    <a:lnT w="12700">
                      <a:solidFill>
                        <a:srgbClr val="D2D2D2"/>
                      </a:solidFill>
                      <a:prstDash val="solid"/>
                    </a:lnT>
                    <a:lnB w="12700">
                      <a:solidFill>
                        <a:srgbClr val="D2D2D2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8020" indent="-342900" algn="r">
                        <a:lnSpc>
                          <a:spcPts val="1770"/>
                        </a:lnSpc>
                        <a:spcBef>
                          <a:spcPts val="819"/>
                        </a:spcBef>
                        <a:buAutoNum type="arabicPlain" startAt="11"/>
                        <a:tabLst>
                          <a:tab pos="1130935" algn="l"/>
                        </a:tabLst>
                      </a:pPr>
                      <a:r>
                        <a:rPr lang="en-US" sz="18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              Green</a:t>
                      </a:r>
                      <a:endParaRPr sz="18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0" marR="0" marT="0" marB="0">
                    <a:lnL w="12700">
                      <a:solidFill>
                        <a:srgbClr val="D2D2D2"/>
                      </a:solidFill>
                      <a:prstDash val="solid"/>
                    </a:lnL>
                    <a:lnR w="12700">
                      <a:solidFill>
                        <a:srgbClr val="D2D2D2"/>
                      </a:solidFill>
                      <a:prstDash val="solid"/>
                    </a:lnR>
                    <a:lnT w="12700">
                      <a:solidFill>
                        <a:srgbClr val="D2D2D2"/>
                      </a:solidFill>
                      <a:prstDash val="solid"/>
                    </a:lnT>
                    <a:lnB w="12700">
                      <a:solidFill>
                        <a:srgbClr val="D2D2D2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42900" marR="33655" indent="-342900" algn="r">
                        <a:lnSpc>
                          <a:spcPts val="1470"/>
                        </a:lnSpc>
                        <a:spcBef>
                          <a:spcPts val="330"/>
                        </a:spcBef>
                        <a:buAutoNum type="arabicPlain" startAt="12"/>
                      </a:pPr>
                      <a:r>
                        <a:rPr lang="en-US" sz="18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             Blue</a:t>
                      </a:r>
                      <a:endParaRPr sz="18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0" marR="0" marT="0" marB="0">
                    <a:lnL w="12700">
                      <a:solidFill>
                        <a:srgbClr val="D2D2D2"/>
                      </a:solidFill>
                      <a:prstDash val="solid"/>
                    </a:lnL>
                    <a:lnR w="12700">
                      <a:solidFill>
                        <a:srgbClr val="D2D2D2"/>
                      </a:solidFill>
                      <a:prstDash val="solid"/>
                    </a:lnR>
                    <a:lnT w="12700">
                      <a:solidFill>
                        <a:srgbClr val="D2D2D2"/>
                      </a:solidFill>
                      <a:prstDash val="solid"/>
                    </a:lnT>
                    <a:lnB w="12700">
                      <a:solidFill>
                        <a:srgbClr val="D2D2D2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42900" marR="33655" indent="-342900" algn="r">
                        <a:lnSpc>
                          <a:spcPts val="1585"/>
                        </a:lnSpc>
                        <a:spcBef>
                          <a:spcPts val="330"/>
                        </a:spcBef>
                        <a:buAutoNum type="arabicPlain" startAt="13"/>
                      </a:pPr>
                      <a:r>
                        <a:rPr lang="en-US" sz="18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   Purple</a:t>
                      </a:r>
                      <a:endParaRPr sz="18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0" marR="0" marT="0" marB="0">
                    <a:lnL w="12700">
                      <a:solidFill>
                        <a:srgbClr val="D2D2D2"/>
                      </a:solidFill>
                      <a:prstDash val="solid"/>
                    </a:lnL>
                    <a:lnR w="12700">
                      <a:solidFill>
                        <a:srgbClr val="D2D2D2"/>
                      </a:solidFill>
                      <a:prstDash val="solid"/>
                    </a:lnR>
                    <a:lnT w="12700">
                      <a:solidFill>
                        <a:srgbClr val="D2D2D2"/>
                      </a:solidFill>
                      <a:prstDash val="solid"/>
                    </a:lnT>
                    <a:lnB w="12700">
                      <a:solidFill>
                        <a:srgbClr val="D2D2D2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3655" algn="r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endParaRPr sz="18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0" marR="0" marT="0" marB="0">
                    <a:lnL w="12700">
                      <a:solidFill>
                        <a:srgbClr val="D2D2D2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D2D2D2"/>
                      </a:solidFill>
                      <a:prstDash val="solid"/>
                    </a:lnT>
                    <a:lnB w="12700">
                      <a:solidFill>
                        <a:srgbClr val="D2D2D2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60904">
                <a:tc>
                  <a:txBody>
                    <a:bodyPr/>
                    <a:lstStyle/>
                    <a:p>
                      <a:pPr marR="33655" algn="r">
                        <a:lnSpc>
                          <a:spcPts val="1635"/>
                        </a:lnSpc>
                        <a:spcBef>
                          <a:spcPts val="330"/>
                        </a:spcBef>
                      </a:pPr>
                      <a:endParaRPr sz="1500" dirty="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D2D2D2"/>
                      </a:solidFill>
                      <a:prstDash val="solid"/>
                    </a:lnR>
                    <a:lnT w="12700">
                      <a:solidFill>
                        <a:srgbClr val="D2D2D2"/>
                      </a:solidFill>
                      <a:prstDash val="solid"/>
                    </a:lnT>
                    <a:lnB w="12700">
                      <a:solidFill>
                        <a:srgbClr val="D2D2D2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42900" indent="-342900" algn="r">
                        <a:buAutoNum type="arabicPlain" startAt="16"/>
                      </a:pPr>
                      <a:r>
                        <a:rPr lang="en-US" sz="18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            Red</a:t>
                      </a:r>
                      <a:endParaRPr lang="en-US" sz="18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0" marR="0" marT="0" marB="0">
                    <a:lnL w="12700">
                      <a:solidFill>
                        <a:srgbClr val="D2D2D2"/>
                      </a:solidFill>
                      <a:prstDash val="solid"/>
                    </a:lnL>
                    <a:lnR w="12700">
                      <a:solidFill>
                        <a:srgbClr val="D2D2D2"/>
                      </a:solidFill>
                      <a:prstDash val="solid"/>
                    </a:lnR>
                    <a:lnT w="12700">
                      <a:solidFill>
                        <a:srgbClr val="D2D2D2"/>
                      </a:solidFill>
                      <a:prstDash val="solid"/>
                    </a:lnT>
                    <a:lnB w="12700">
                      <a:solidFill>
                        <a:srgbClr val="D2D2D2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42900" marR="34290" indent="-342900" algn="r">
                        <a:lnSpc>
                          <a:spcPts val="1565"/>
                        </a:lnSpc>
                        <a:spcBef>
                          <a:spcPts val="330"/>
                        </a:spcBef>
                        <a:buAutoNum type="arabicPlain" startAt="17"/>
                      </a:pPr>
                      <a:r>
                        <a:rPr lang="en-US" sz="18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              Orange</a:t>
                      </a:r>
                      <a:endParaRPr sz="18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0" marR="0" marT="0" marB="0">
                    <a:lnL w="12700">
                      <a:solidFill>
                        <a:srgbClr val="D2D2D2"/>
                      </a:solidFill>
                      <a:prstDash val="solid"/>
                    </a:lnL>
                    <a:lnR w="12700">
                      <a:solidFill>
                        <a:srgbClr val="D2D2D2"/>
                      </a:solidFill>
                      <a:prstDash val="solid"/>
                    </a:lnR>
                    <a:lnT w="12700">
                      <a:solidFill>
                        <a:srgbClr val="D2D2D2"/>
                      </a:solidFill>
                      <a:prstDash val="solid"/>
                    </a:lnT>
                    <a:lnB w="12700">
                      <a:solidFill>
                        <a:srgbClr val="D2D2D2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42900" indent="-342900" algn="r">
                        <a:buAutoNum type="arabicPlain" startAt="18"/>
                      </a:pPr>
                      <a:r>
                        <a:rPr lang="en-US" sz="18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    Yellow </a:t>
                      </a:r>
                      <a:endParaRPr lang="en-US" sz="18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0" marR="0" marT="0" marB="0">
                    <a:lnL w="12700">
                      <a:solidFill>
                        <a:srgbClr val="D2D2D2"/>
                      </a:solidFill>
                      <a:prstDash val="solid"/>
                    </a:lnL>
                    <a:lnR w="12700">
                      <a:solidFill>
                        <a:srgbClr val="D2D2D2"/>
                      </a:solidFill>
                      <a:prstDash val="solid"/>
                    </a:lnR>
                    <a:lnT w="12700">
                      <a:solidFill>
                        <a:srgbClr val="D2D2D2"/>
                      </a:solidFill>
                      <a:prstDash val="solid"/>
                    </a:lnT>
                    <a:lnB w="12700">
                      <a:solidFill>
                        <a:srgbClr val="D2D2D2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42900" marR="34290" indent="-342900" algn="r">
                        <a:lnSpc>
                          <a:spcPts val="1639"/>
                        </a:lnSpc>
                        <a:spcBef>
                          <a:spcPts val="330"/>
                        </a:spcBef>
                        <a:buAutoNum type="arabicPlain" startAt="19"/>
                      </a:pPr>
                      <a:r>
                        <a:rPr lang="en-US" sz="18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         Early Release- No outclass          </a:t>
                      </a:r>
                      <a:endParaRPr sz="18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0" marR="0" marT="0" marB="0">
                    <a:lnL w="12700">
                      <a:solidFill>
                        <a:srgbClr val="D2D2D2"/>
                      </a:solidFill>
                      <a:prstDash val="solid"/>
                    </a:lnL>
                    <a:lnR w="12700">
                      <a:solidFill>
                        <a:srgbClr val="D2D2D2"/>
                      </a:solidFill>
                      <a:prstDash val="solid"/>
                    </a:lnR>
                    <a:lnT w="12700">
                      <a:solidFill>
                        <a:srgbClr val="D2D2D2"/>
                      </a:solidFill>
                      <a:prstDash val="solid"/>
                    </a:lnT>
                    <a:lnB w="12700">
                      <a:solidFill>
                        <a:srgbClr val="D2D2D2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4290" algn="r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lang="en-US" sz="18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20                          No school </a:t>
                      </a:r>
                      <a:endParaRPr sz="18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0" marR="0" marT="0" marB="0">
                    <a:lnL w="12700">
                      <a:solidFill>
                        <a:srgbClr val="D2D2D2"/>
                      </a:solidFill>
                      <a:prstDash val="solid"/>
                    </a:lnL>
                    <a:lnR w="12700">
                      <a:solidFill>
                        <a:srgbClr val="D2D2D2"/>
                      </a:solidFill>
                      <a:prstDash val="solid"/>
                    </a:lnR>
                    <a:lnT w="12700">
                      <a:solidFill>
                        <a:srgbClr val="D2D2D2"/>
                      </a:solidFill>
                      <a:prstDash val="solid"/>
                    </a:lnT>
                    <a:lnB w="12700">
                      <a:solidFill>
                        <a:srgbClr val="D2D2D2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4290" algn="r">
                        <a:lnSpc>
                          <a:spcPts val="1639"/>
                        </a:lnSpc>
                        <a:spcBef>
                          <a:spcPts val="330"/>
                        </a:spcBef>
                      </a:pPr>
                      <a:endParaRPr sz="18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0" marR="0" marT="0" marB="0">
                    <a:lnL w="12700">
                      <a:solidFill>
                        <a:srgbClr val="D2D2D2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D2D2D2"/>
                      </a:solidFill>
                      <a:prstDash val="solid"/>
                    </a:lnT>
                    <a:lnB w="12700">
                      <a:solidFill>
                        <a:srgbClr val="D2D2D2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60904">
                <a:tc>
                  <a:txBody>
                    <a:bodyPr/>
                    <a:lstStyle/>
                    <a:p>
                      <a:pPr marR="34290" algn="r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endParaRPr sz="1500" dirty="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D2D2D2"/>
                      </a:solidFill>
                      <a:prstDash val="solid"/>
                    </a:lnR>
                    <a:lnT w="12700">
                      <a:solidFill>
                        <a:srgbClr val="D2D2D2"/>
                      </a:solidFill>
                      <a:prstDash val="solid"/>
                    </a:lnT>
                    <a:lnB w="12700">
                      <a:solidFill>
                        <a:srgbClr val="D2D2D2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8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0" marR="0" marT="0" marB="0">
                    <a:lnL w="12700">
                      <a:solidFill>
                        <a:srgbClr val="D2D2D2"/>
                      </a:solidFill>
                      <a:prstDash val="solid"/>
                    </a:lnL>
                    <a:lnR w="12700">
                      <a:solidFill>
                        <a:srgbClr val="D2D2D2"/>
                      </a:solidFill>
                      <a:prstDash val="solid"/>
                    </a:lnR>
                    <a:lnT w="12700">
                      <a:solidFill>
                        <a:srgbClr val="D2D2D2"/>
                      </a:solidFill>
                      <a:prstDash val="solid"/>
                    </a:lnT>
                    <a:lnB w="12700">
                      <a:solidFill>
                        <a:srgbClr val="D2D2D2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4290" algn="r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endParaRPr sz="18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0" marR="0" marT="0" marB="0">
                    <a:lnL w="12700">
                      <a:solidFill>
                        <a:srgbClr val="D2D2D2"/>
                      </a:solidFill>
                      <a:prstDash val="solid"/>
                    </a:lnL>
                    <a:lnR w="12700">
                      <a:solidFill>
                        <a:srgbClr val="D2D2D2"/>
                      </a:solidFill>
                      <a:prstDash val="solid"/>
                    </a:lnR>
                    <a:lnT w="12700">
                      <a:solidFill>
                        <a:srgbClr val="D2D2D2"/>
                      </a:solidFill>
                      <a:prstDash val="solid"/>
                    </a:lnT>
                    <a:lnB w="12700">
                      <a:solidFill>
                        <a:srgbClr val="D2D2D2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8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0" marR="0" marT="0" marB="0">
                    <a:lnL w="12700">
                      <a:solidFill>
                        <a:srgbClr val="D2D2D2"/>
                      </a:solidFill>
                      <a:prstDash val="solid"/>
                    </a:lnL>
                    <a:lnR w="12700">
                      <a:solidFill>
                        <a:srgbClr val="D2D2D2"/>
                      </a:solidFill>
                      <a:prstDash val="solid"/>
                    </a:lnR>
                    <a:lnT w="12700">
                      <a:solidFill>
                        <a:srgbClr val="D2D2D2"/>
                      </a:solidFill>
                      <a:prstDash val="solid"/>
                    </a:lnT>
                    <a:lnB w="12700">
                      <a:solidFill>
                        <a:srgbClr val="D2D2D2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4290" algn="r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endParaRPr sz="18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0" marR="0" marT="0" marB="0">
                    <a:lnL w="12700">
                      <a:solidFill>
                        <a:srgbClr val="D2D2D2"/>
                      </a:solidFill>
                      <a:prstDash val="solid"/>
                    </a:lnL>
                    <a:lnR w="12700">
                      <a:solidFill>
                        <a:srgbClr val="D2D2D2"/>
                      </a:solidFill>
                      <a:prstDash val="solid"/>
                    </a:lnR>
                    <a:lnT w="12700">
                      <a:solidFill>
                        <a:srgbClr val="D2D2D2"/>
                      </a:solidFill>
                      <a:prstDash val="solid"/>
                    </a:lnT>
                    <a:lnB w="12700">
                      <a:solidFill>
                        <a:srgbClr val="D2D2D2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5240" algn="r">
                        <a:lnSpc>
                          <a:spcPts val="1725"/>
                        </a:lnSpc>
                        <a:tabLst>
                          <a:tab pos="1010285" algn="l"/>
                        </a:tabLst>
                      </a:pPr>
                      <a:endParaRPr sz="1800" baseline="-14814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0" marR="0" marT="0" marB="0">
                    <a:lnL w="12700">
                      <a:solidFill>
                        <a:srgbClr val="D2D2D2"/>
                      </a:solidFill>
                      <a:prstDash val="solid"/>
                    </a:lnL>
                    <a:lnR w="12700">
                      <a:solidFill>
                        <a:srgbClr val="D2D2D2"/>
                      </a:solidFill>
                      <a:prstDash val="solid"/>
                    </a:lnR>
                    <a:lnT w="12700">
                      <a:solidFill>
                        <a:srgbClr val="D2D2D2"/>
                      </a:solidFill>
                      <a:prstDash val="solid"/>
                    </a:lnT>
                    <a:lnB w="12700">
                      <a:solidFill>
                        <a:srgbClr val="D2D2D2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4290" algn="r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endParaRPr sz="180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0" marR="0" marT="0" marB="0">
                    <a:lnL w="12700">
                      <a:solidFill>
                        <a:srgbClr val="D2D2D2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D2D2D2"/>
                      </a:solidFill>
                      <a:prstDash val="solid"/>
                    </a:lnT>
                    <a:lnB w="12700">
                      <a:solidFill>
                        <a:srgbClr val="D2D2D2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60904">
                <a:tc>
                  <a:txBody>
                    <a:bodyPr/>
                    <a:lstStyle/>
                    <a:p>
                      <a:pPr marR="34290" algn="r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endParaRPr sz="150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D2D2D2"/>
                      </a:solidFill>
                      <a:prstDash val="solid"/>
                    </a:lnR>
                    <a:lnT w="12700">
                      <a:solidFill>
                        <a:srgbClr val="D2D2D2"/>
                      </a:solidFill>
                      <a:prstDash val="solid"/>
                    </a:lnT>
                    <a:lnB w="12700">
                      <a:solidFill>
                        <a:srgbClr val="D2D2D2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4290" algn="r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endParaRPr sz="180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0" marR="0" marT="0" marB="0">
                    <a:lnL w="12700">
                      <a:solidFill>
                        <a:srgbClr val="D2D2D2"/>
                      </a:solidFill>
                      <a:prstDash val="solid"/>
                    </a:lnL>
                    <a:lnR w="12700">
                      <a:solidFill>
                        <a:srgbClr val="D2D2D2"/>
                      </a:solidFill>
                      <a:prstDash val="solid"/>
                    </a:lnR>
                    <a:lnT w="12700">
                      <a:solidFill>
                        <a:srgbClr val="D2D2D2"/>
                      </a:solidFill>
                      <a:prstDash val="solid"/>
                    </a:lnT>
                    <a:lnB w="12700">
                      <a:solidFill>
                        <a:srgbClr val="D2D2D2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4290" algn="r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endParaRPr sz="18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0" marR="0" marT="0" marB="0">
                    <a:lnL w="12700">
                      <a:solidFill>
                        <a:srgbClr val="D2D2D2"/>
                      </a:solidFill>
                      <a:prstDash val="solid"/>
                    </a:lnL>
                    <a:lnR w="12700">
                      <a:solidFill>
                        <a:srgbClr val="D2D2D2"/>
                      </a:solidFill>
                      <a:prstDash val="solid"/>
                    </a:lnR>
                    <a:lnT w="12700">
                      <a:solidFill>
                        <a:srgbClr val="D2D2D2"/>
                      </a:solidFill>
                      <a:prstDash val="solid"/>
                    </a:lnT>
                    <a:lnB w="12700">
                      <a:solidFill>
                        <a:srgbClr val="D2D2D2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4290" algn="r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endParaRPr sz="18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0" marR="0" marT="0" marB="0">
                    <a:lnL w="12700">
                      <a:solidFill>
                        <a:srgbClr val="D2D2D2"/>
                      </a:solidFill>
                      <a:prstDash val="solid"/>
                    </a:lnL>
                    <a:lnR w="12700">
                      <a:solidFill>
                        <a:srgbClr val="D2D2D2"/>
                      </a:solidFill>
                      <a:prstDash val="solid"/>
                    </a:lnR>
                    <a:lnT w="12700">
                      <a:solidFill>
                        <a:srgbClr val="D2D2D2"/>
                      </a:solidFill>
                      <a:prstDash val="solid"/>
                    </a:lnT>
                    <a:lnB w="12700">
                      <a:solidFill>
                        <a:srgbClr val="D2D2D2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4290" algn="r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endParaRPr sz="18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0" marR="0" marT="0" marB="0">
                    <a:lnL w="12700">
                      <a:solidFill>
                        <a:srgbClr val="D2D2D2"/>
                      </a:solidFill>
                      <a:prstDash val="solid"/>
                    </a:lnL>
                    <a:lnR w="12700">
                      <a:solidFill>
                        <a:srgbClr val="D2D2D2"/>
                      </a:solidFill>
                      <a:prstDash val="solid"/>
                    </a:lnR>
                    <a:lnT w="12700">
                      <a:solidFill>
                        <a:srgbClr val="D2D2D2"/>
                      </a:solidFill>
                      <a:prstDash val="solid"/>
                    </a:lnT>
                    <a:lnB w="12700">
                      <a:solidFill>
                        <a:srgbClr val="D2D2D2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4290" algn="r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endParaRPr sz="18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0" marR="0" marT="0" marB="0">
                    <a:lnL w="12700">
                      <a:solidFill>
                        <a:srgbClr val="D2D2D2"/>
                      </a:solidFill>
                      <a:prstDash val="solid"/>
                    </a:lnL>
                    <a:lnR w="12700">
                      <a:solidFill>
                        <a:srgbClr val="D2D2D2"/>
                      </a:solidFill>
                      <a:prstDash val="solid"/>
                    </a:lnR>
                    <a:lnT w="12700">
                      <a:solidFill>
                        <a:srgbClr val="D2D2D2"/>
                      </a:solidFill>
                      <a:prstDash val="solid"/>
                    </a:lnT>
                    <a:lnB w="12700">
                      <a:solidFill>
                        <a:srgbClr val="D2D2D2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4290" algn="r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endParaRPr sz="18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0" marR="0" marT="0" marB="0">
                    <a:lnL w="12700">
                      <a:solidFill>
                        <a:srgbClr val="D2D2D2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D2D2D2"/>
                      </a:solidFill>
                      <a:prstDash val="solid"/>
                    </a:lnT>
                    <a:lnB w="12700">
                      <a:solidFill>
                        <a:srgbClr val="D2D2D2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60904">
                <a:tc>
                  <a:txBody>
                    <a:bodyPr/>
                    <a:lstStyle/>
                    <a:p>
                      <a:pPr marR="34290" algn="r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endParaRPr sz="150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D2D2D2"/>
                      </a:solidFill>
                      <a:prstDash val="solid"/>
                    </a:lnR>
                    <a:lnT w="12700">
                      <a:solidFill>
                        <a:srgbClr val="D2D2D2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4290" algn="r">
                        <a:lnSpc>
                          <a:spcPts val="1670"/>
                        </a:lnSpc>
                        <a:spcBef>
                          <a:spcPts val="330"/>
                        </a:spcBef>
                      </a:pPr>
                      <a:endParaRPr sz="180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0" marR="0" marT="0" marB="0">
                    <a:lnL w="12700">
                      <a:solidFill>
                        <a:srgbClr val="D2D2D2"/>
                      </a:solidFill>
                      <a:prstDash val="solid"/>
                    </a:lnL>
                    <a:lnR w="12700">
                      <a:solidFill>
                        <a:srgbClr val="D2D2D2"/>
                      </a:solidFill>
                      <a:prstDash val="solid"/>
                    </a:lnR>
                    <a:lnT w="12700">
                      <a:solidFill>
                        <a:srgbClr val="D2D2D2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sz="180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0" marR="0" marT="0" marB="0">
                    <a:lnL w="12700">
                      <a:solidFill>
                        <a:srgbClr val="D2D2D2"/>
                      </a:solidFill>
                      <a:prstDash val="solid"/>
                    </a:lnL>
                    <a:lnR w="12700">
                      <a:solidFill>
                        <a:srgbClr val="D2D2D2"/>
                      </a:solidFill>
                      <a:prstDash val="solid"/>
                    </a:lnR>
                    <a:lnT w="12700">
                      <a:solidFill>
                        <a:srgbClr val="D2D2D2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sz="180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0" marR="0" marT="0" marB="0">
                    <a:lnL w="12700">
                      <a:solidFill>
                        <a:srgbClr val="D2D2D2"/>
                      </a:solidFill>
                      <a:prstDash val="solid"/>
                    </a:lnL>
                    <a:lnR w="12700">
                      <a:solidFill>
                        <a:srgbClr val="D2D2D2"/>
                      </a:solidFill>
                      <a:prstDash val="solid"/>
                    </a:lnR>
                    <a:lnT w="12700">
                      <a:solidFill>
                        <a:srgbClr val="D2D2D2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sz="18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0" marR="0" marT="0" marB="0">
                    <a:lnL w="12700">
                      <a:solidFill>
                        <a:srgbClr val="D2D2D2"/>
                      </a:solidFill>
                      <a:prstDash val="solid"/>
                    </a:lnL>
                    <a:lnR w="12700">
                      <a:solidFill>
                        <a:srgbClr val="D2D2D2"/>
                      </a:solidFill>
                      <a:prstDash val="solid"/>
                    </a:lnR>
                    <a:lnT w="12700">
                      <a:solidFill>
                        <a:srgbClr val="D2D2D2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sz="18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0" marR="0" marT="0" marB="0">
                    <a:lnL w="12700">
                      <a:solidFill>
                        <a:srgbClr val="D2D2D2"/>
                      </a:solidFill>
                      <a:prstDash val="solid"/>
                    </a:lnL>
                    <a:lnR w="12700">
                      <a:solidFill>
                        <a:srgbClr val="D2D2D2"/>
                      </a:solidFill>
                      <a:prstDash val="solid"/>
                    </a:lnR>
                    <a:lnT w="12700">
                      <a:solidFill>
                        <a:srgbClr val="D2D2D2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sz="18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0" marR="0" marT="0" marB="0">
                    <a:lnL w="12700">
                      <a:solidFill>
                        <a:srgbClr val="D2D2D2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D2D2D2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44500" y="459540"/>
            <a:ext cx="3185160" cy="9251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600" spc="-5" dirty="0">
                <a:latin typeface="Verdana"/>
                <a:cs typeface="Verdana"/>
              </a:rPr>
              <a:t>January</a:t>
            </a:r>
            <a:r>
              <a:rPr sz="3600" spc="-80" dirty="0">
                <a:latin typeface="Verdana"/>
                <a:cs typeface="Verdana"/>
              </a:rPr>
              <a:t> </a:t>
            </a:r>
            <a:r>
              <a:rPr sz="3600" spc="-5" dirty="0" smtClean="0">
                <a:latin typeface="Verdana"/>
                <a:cs typeface="Verdana"/>
              </a:rPr>
              <a:t>20</a:t>
            </a:r>
            <a:r>
              <a:rPr lang="en-US" sz="3600" spc="-5" dirty="0" smtClean="0">
                <a:latin typeface="Verdana"/>
                <a:cs typeface="Verdana"/>
              </a:rPr>
              <a:t>20</a:t>
            </a:r>
            <a:endParaRPr sz="3600" dirty="0">
              <a:latin typeface="Verdana"/>
              <a:cs typeface="Verdana"/>
            </a:endParaRPr>
          </a:p>
          <a:p>
            <a:pPr marL="102870">
              <a:lnSpc>
                <a:spcPct val="100000"/>
              </a:lnSpc>
              <a:spcBef>
                <a:spcPts val="575"/>
              </a:spcBef>
              <a:tabLst>
                <a:tab pos="1409065" algn="l"/>
                <a:tab pos="2715260" algn="l"/>
              </a:tabLst>
            </a:pPr>
            <a:r>
              <a:rPr sz="1950" spc="-5" dirty="0">
                <a:latin typeface="Verdana"/>
                <a:cs typeface="Verdana"/>
              </a:rPr>
              <a:t>Sun	Mon	Tue</a:t>
            </a:r>
            <a:endParaRPr sz="1950" dirty="0">
              <a:latin typeface="Verdana"/>
              <a:cs typeface="Verdan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44500" y="7153591"/>
            <a:ext cx="1248410" cy="1714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50" dirty="0">
                <a:latin typeface="Arial"/>
                <a:cs typeface="Arial"/>
              </a:rPr>
              <a:t>print-a-calendar.com</a:t>
            </a:r>
            <a:endParaRPr sz="105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842105" y="470128"/>
            <a:ext cx="4972050" cy="914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dirty="0">
                <a:latin typeface="Verdana"/>
                <a:cs typeface="Verdana"/>
              </a:rPr>
              <a:t>Walker Station</a:t>
            </a:r>
            <a:r>
              <a:rPr sz="2800" spc="-95" dirty="0">
                <a:latin typeface="Verdana"/>
                <a:cs typeface="Verdana"/>
              </a:rPr>
              <a:t> </a:t>
            </a:r>
            <a:r>
              <a:rPr sz="2800" dirty="0">
                <a:latin typeface="Verdana"/>
                <a:cs typeface="Verdana"/>
              </a:rPr>
              <a:t>Elementary</a:t>
            </a:r>
            <a:endParaRPr sz="2800">
              <a:latin typeface="Verdana"/>
              <a:cs typeface="Verdana"/>
            </a:endParaRPr>
          </a:p>
          <a:p>
            <a:pPr marL="624205">
              <a:lnSpc>
                <a:spcPct val="100000"/>
              </a:lnSpc>
              <a:spcBef>
                <a:spcPts val="1450"/>
              </a:spcBef>
              <a:tabLst>
                <a:tab pos="1930400" algn="l"/>
                <a:tab pos="3236595" algn="l"/>
                <a:tab pos="4542790" algn="l"/>
              </a:tabLst>
            </a:pPr>
            <a:r>
              <a:rPr sz="1950" dirty="0">
                <a:latin typeface="Verdana"/>
                <a:cs typeface="Verdana"/>
              </a:rPr>
              <a:t>Wed	</a:t>
            </a:r>
            <a:r>
              <a:rPr sz="1950" spc="-5" dirty="0">
                <a:latin typeface="Verdana"/>
                <a:cs typeface="Verdana"/>
              </a:rPr>
              <a:t>Thu	Fri	Sat</a:t>
            </a:r>
            <a:endParaRPr sz="1950">
              <a:latin typeface="Verdana"/>
              <a:cs typeface="Verdana"/>
            </a:endParaRPr>
          </a:p>
        </p:txBody>
      </p:sp>
      <p:graphicFrame>
        <p:nvGraphicFramePr>
          <p:cNvPr id="6" name="objec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1928083"/>
              </p:ext>
            </p:extLst>
          </p:nvPr>
        </p:nvGraphicFramePr>
        <p:xfrm>
          <a:off x="450850" y="1374470"/>
          <a:ext cx="9143994" cy="576927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062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062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062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0628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0628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0628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30628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1153855">
                <a:tc>
                  <a:txBody>
                    <a:bodyPr/>
                    <a:lstStyle/>
                    <a:p>
                      <a:pPr algn="r"/>
                      <a:endParaRPr lang="en-US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D2D2D2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D2D2D2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0" marR="0" marT="0" marB="0">
                    <a:lnL w="12700">
                      <a:solidFill>
                        <a:srgbClr val="D2D2D2"/>
                      </a:solidFill>
                      <a:prstDash val="solid"/>
                    </a:lnL>
                    <a:lnR w="12700">
                      <a:solidFill>
                        <a:srgbClr val="D2D2D2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D2D2D2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0" marR="0" marT="0" marB="0">
                    <a:lnL w="12700">
                      <a:solidFill>
                        <a:srgbClr val="D2D2D2"/>
                      </a:solidFill>
                      <a:prstDash val="solid"/>
                    </a:lnL>
                    <a:lnR w="12700">
                      <a:solidFill>
                        <a:srgbClr val="D2D2D2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D2D2D2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0" marR="0" marT="0" marB="0">
                    <a:lnL w="12700">
                      <a:solidFill>
                        <a:srgbClr val="D2D2D2"/>
                      </a:solidFill>
                      <a:prstDash val="solid"/>
                    </a:lnL>
                    <a:lnR w="12700">
                      <a:solidFill>
                        <a:srgbClr val="D2D2D2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D2D2D2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0" marR="0" marT="0" marB="0">
                    <a:lnL w="12700">
                      <a:solidFill>
                        <a:srgbClr val="D2D2D2"/>
                      </a:solidFill>
                      <a:prstDash val="solid"/>
                    </a:lnL>
                    <a:lnR w="12700">
                      <a:solidFill>
                        <a:srgbClr val="D2D2D2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D2D2D2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0" marR="0" marT="0" marB="0">
                    <a:lnL w="12700">
                      <a:solidFill>
                        <a:srgbClr val="D2D2D2"/>
                      </a:solidFill>
                      <a:prstDash val="solid"/>
                    </a:lnL>
                    <a:lnR w="12700">
                      <a:solidFill>
                        <a:srgbClr val="D2D2D2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D2D2D2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0" marR="0" marT="0" marB="0">
                    <a:lnL w="12700">
                      <a:solidFill>
                        <a:srgbClr val="D2D2D2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D2D2D2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53855">
                <a:tc>
                  <a:txBody>
                    <a:bodyPr/>
                    <a:lstStyle/>
                    <a:p>
                      <a:pPr algn="r"/>
                      <a:endParaRPr lang="en-US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D2D2D2"/>
                      </a:solidFill>
                      <a:prstDash val="solid"/>
                    </a:lnR>
                    <a:lnT w="12700">
                      <a:solidFill>
                        <a:srgbClr val="D2D2D2"/>
                      </a:solidFill>
                      <a:prstDash val="solid"/>
                    </a:lnT>
                    <a:lnB w="12700">
                      <a:solidFill>
                        <a:srgbClr val="D2D2D2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0" marR="0" marT="0" marB="0">
                    <a:lnL w="12700">
                      <a:solidFill>
                        <a:srgbClr val="D2D2D2"/>
                      </a:solidFill>
                      <a:prstDash val="solid"/>
                    </a:lnL>
                    <a:lnR w="12700">
                      <a:solidFill>
                        <a:srgbClr val="D2D2D2"/>
                      </a:solidFill>
                      <a:prstDash val="solid"/>
                    </a:lnR>
                    <a:lnT w="12700">
                      <a:solidFill>
                        <a:srgbClr val="D2D2D2"/>
                      </a:solidFill>
                      <a:prstDash val="solid"/>
                    </a:lnT>
                    <a:lnB w="12700">
                      <a:solidFill>
                        <a:srgbClr val="D2D2D2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42900" indent="-342900" algn="r">
                        <a:buAutoNum type="arabicPlain" startAt="7"/>
                      </a:pPr>
                      <a:r>
                        <a:rPr lang="en-US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          Red</a:t>
                      </a:r>
                      <a:endParaRPr lang="en-US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0" marR="0" marT="0" marB="0">
                    <a:lnL w="12700">
                      <a:solidFill>
                        <a:srgbClr val="D2D2D2"/>
                      </a:solidFill>
                      <a:prstDash val="solid"/>
                    </a:lnL>
                    <a:lnR w="12700">
                      <a:solidFill>
                        <a:srgbClr val="D2D2D2"/>
                      </a:solidFill>
                      <a:prstDash val="solid"/>
                    </a:lnR>
                    <a:lnT w="12700">
                      <a:solidFill>
                        <a:srgbClr val="D2D2D2"/>
                      </a:solidFill>
                      <a:prstDash val="solid"/>
                    </a:lnT>
                    <a:lnB w="12700">
                      <a:solidFill>
                        <a:srgbClr val="D2D2D2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42900" indent="-342900" algn="r">
                        <a:buAutoNum type="arabicPlain" startAt="8"/>
                      </a:pPr>
                      <a:r>
                        <a:rPr lang="en-US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        Orange</a:t>
                      </a:r>
                      <a:endParaRPr lang="en-US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0" marR="0" marT="0" marB="0">
                    <a:lnL w="12700">
                      <a:solidFill>
                        <a:srgbClr val="D2D2D2"/>
                      </a:solidFill>
                      <a:prstDash val="solid"/>
                    </a:lnL>
                    <a:lnR w="12700">
                      <a:solidFill>
                        <a:srgbClr val="D2D2D2"/>
                      </a:solidFill>
                      <a:prstDash val="solid"/>
                    </a:lnR>
                    <a:lnT w="12700">
                      <a:solidFill>
                        <a:srgbClr val="D2D2D2"/>
                      </a:solidFill>
                      <a:prstDash val="solid"/>
                    </a:lnT>
                    <a:lnB w="12700">
                      <a:solidFill>
                        <a:srgbClr val="D2D2D2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42900" indent="-342900" algn="r">
                        <a:buAutoNum type="arabicPlain" startAt="9"/>
                      </a:pPr>
                      <a:r>
                        <a:rPr lang="en-US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          Yellow</a:t>
                      </a:r>
                      <a:endParaRPr lang="en-US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0" marR="0" marT="0" marB="0">
                    <a:lnL w="12700">
                      <a:solidFill>
                        <a:srgbClr val="D2D2D2"/>
                      </a:solidFill>
                      <a:prstDash val="solid"/>
                    </a:lnL>
                    <a:lnR w="12700">
                      <a:solidFill>
                        <a:srgbClr val="D2D2D2"/>
                      </a:solidFill>
                      <a:prstDash val="solid"/>
                    </a:lnR>
                    <a:lnT w="12700">
                      <a:solidFill>
                        <a:srgbClr val="D2D2D2"/>
                      </a:solidFill>
                      <a:prstDash val="solid"/>
                    </a:lnT>
                    <a:lnB w="12700">
                      <a:solidFill>
                        <a:srgbClr val="D2D2D2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42900" indent="-342900" algn="r">
                        <a:buAutoNum type="arabicPlain" startAt="10"/>
                      </a:pPr>
                      <a:r>
                        <a:rPr lang="en-US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           Green</a:t>
                      </a:r>
                      <a:endParaRPr lang="en-US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0" marR="0" marT="0" marB="0">
                    <a:lnL w="12700">
                      <a:solidFill>
                        <a:srgbClr val="D2D2D2"/>
                      </a:solidFill>
                      <a:prstDash val="solid"/>
                    </a:lnL>
                    <a:lnR w="12700">
                      <a:solidFill>
                        <a:srgbClr val="D2D2D2"/>
                      </a:solidFill>
                      <a:prstDash val="solid"/>
                    </a:lnR>
                    <a:lnT w="12700">
                      <a:solidFill>
                        <a:srgbClr val="D2D2D2"/>
                      </a:solidFill>
                      <a:prstDash val="solid"/>
                    </a:lnT>
                    <a:lnB w="12700">
                      <a:solidFill>
                        <a:srgbClr val="D2D2D2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0" marR="0" marT="0" marB="0">
                    <a:lnL w="12700">
                      <a:solidFill>
                        <a:srgbClr val="D2D2D2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D2D2D2"/>
                      </a:solidFill>
                      <a:prstDash val="solid"/>
                    </a:lnT>
                    <a:lnB w="12700">
                      <a:solidFill>
                        <a:srgbClr val="D2D2D2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53855">
                <a:tc>
                  <a:txBody>
                    <a:bodyPr/>
                    <a:lstStyle/>
                    <a:p>
                      <a:pPr algn="r"/>
                      <a:endParaRPr lang="en-US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D2D2D2"/>
                      </a:solidFill>
                      <a:prstDash val="solid"/>
                    </a:lnR>
                    <a:lnT w="12700">
                      <a:solidFill>
                        <a:srgbClr val="D2D2D2"/>
                      </a:solidFill>
                      <a:prstDash val="solid"/>
                    </a:lnT>
                    <a:lnB w="12700">
                      <a:solidFill>
                        <a:srgbClr val="D2D2D2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13                     Blue   </a:t>
                      </a:r>
                      <a:endParaRPr lang="en-US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0" marR="0" marT="0" marB="0">
                    <a:lnL w="12700">
                      <a:solidFill>
                        <a:srgbClr val="D2D2D2"/>
                      </a:solidFill>
                      <a:prstDash val="solid"/>
                    </a:lnL>
                    <a:lnR w="12700">
                      <a:solidFill>
                        <a:srgbClr val="D2D2D2"/>
                      </a:solidFill>
                      <a:prstDash val="solid"/>
                    </a:lnR>
                    <a:lnT w="12700">
                      <a:solidFill>
                        <a:srgbClr val="D2D2D2"/>
                      </a:solidFill>
                      <a:prstDash val="solid"/>
                    </a:lnT>
                    <a:lnB w="12700">
                      <a:solidFill>
                        <a:srgbClr val="D2D2D2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14                    Purple                            </a:t>
                      </a:r>
                      <a:endParaRPr lang="en-US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0" marR="0" marT="0" marB="0">
                    <a:lnL w="12700">
                      <a:solidFill>
                        <a:srgbClr val="D2D2D2"/>
                      </a:solidFill>
                      <a:prstDash val="solid"/>
                    </a:lnL>
                    <a:lnR w="12700">
                      <a:solidFill>
                        <a:srgbClr val="D2D2D2"/>
                      </a:solidFill>
                      <a:prstDash val="solid"/>
                    </a:lnR>
                    <a:lnT w="12700">
                      <a:solidFill>
                        <a:srgbClr val="D2D2D2"/>
                      </a:solidFill>
                      <a:prstDash val="solid"/>
                    </a:lnT>
                    <a:lnB w="12700">
                      <a:solidFill>
                        <a:srgbClr val="D2D2D2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42900" indent="-342900" algn="r">
                        <a:buAutoNum type="arabicPlain" startAt="15"/>
                      </a:pPr>
                      <a:r>
                        <a:rPr lang="en-US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           Red</a:t>
                      </a:r>
                      <a:endParaRPr lang="en-US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0" marR="0" marT="0" marB="0">
                    <a:lnL w="12700">
                      <a:solidFill>
                        <a:srgbClr val="D2D2D2"/>
                      </a:solidFill>
                      <a:prstDash val="solid"/>
                    </a:lnL>
                    <a:lnR w="12700">
                      <a:solidFill>
                        <a:srgbClr val="D2D2D2"/>
                      </a:solidFill>
                      <a:prstDash val="solid"/>
                    </a:lnR>
                    <a:lnT w="12700">
                      <a:solidFill>
                        <a:srgbClr val="D2D2D2"/>
                      </a:solidFill>
                      <a:prstDash val="solid"/>
                    </a:lnT>
                    <a:lnB w="12700">
                      <a:solidFill>
                        <a:srgbClr val="D2D2D2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16                               Orange </a:t>
                      </a:r>
                      <a:endParaRPr lang="en-US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0" marR="0" marT="0" marB="0">
                    <a:lnL w="12700">
                      <a:solidFill>
                        <a:srgbClr val="D2D2D2"/>
                      </a:solidFill>
                      <a:prstDash val="solid"/>
                    </a:lnL>
                    <a:lnR w="12700">
                      <a:solidFill>
                        <a:srgbClr val="D2D2D2"/>
                      </a:solidFill>
                      <a:prstDash val="solid"/>
                    </a:lnR>
                    <a:lnT w="12700">
                      <a:solidFill>
                        <a:srgbClr val="D2D2D2"/>
                      </a:solidFill>
                      <a:prstDash val="solid"/>
                    </a:lnT>
                    <a:lnB w="12700">
                      <a:solidFill>
                        <a:srgbClr val="D2D2D2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17                            Yellow </a:t>
                      </a:r>
                      <a:endParaRPr lang="en-US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0" marR="0" marT="0" marB="0">
                    <a:lnL w="12700">
                      <a:solidFill>
                        <a:srgbClr val="D2D2D2"/>
                      </a:solidFill>
                      <a:prstDash val="solid"/>
                    </a:lnL>
                    <a:lnR w="12700">
                      <a:solidFill>
                        <a:srgbClr val="D2D2D2"/>
                      </a:solidFill>
                      <a:prstDash val="solid"/>
                    </a:lnR>
                    <a:lnT w="12700">
                      <a:solidFill>
                        <a:srgbClr val="D2D2D2"/>
                      </a:solidFill>
                      <a:prstDash val="solid"/>
                    </a:lnT>
                    <a:lnB w="12700">
                      <a:solidFill>
                        <a:srgbClr val="D2D2D2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0" marR="0" marT="0" marB="0">
                    <a:lnL w="12700">
                      <a:solidFill>
                        <a:srgbClr val="D2D2D2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D2D2D2"/>
                      </a:solidFill>
                      <a:prstDash val="solid"/>
                    </a:lnT>
                    <a:lnB w="12700">
                      <a:solidFill>
                        <a:srgbClr val="D2D2D2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53855">
                <a:tc>
                  <a:txBody>
                    <a:bodyPr/>
                    <a:lstStyle/>
                    <a:p>
                      <a:pPr algn="r"/>
                      <a:endParaRPr lang="en-US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D2D2D2"/>
                      </a:solidFill>
                      <a:prstDash val="solid"/>
                    </a:lnR>
                    <a:lnT w="12700">
                      <a:solidFill>
                        <a:srgbClr val="D2D2D2"/>
                      </a:solidFill>
                      <a:prstDash val="solid"/>
                    </a:lnT>
                    <a:lnB w="12700">
                      <a:solidFill>
                        <a:srgbClr val="D2D2D2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r">
                        <a:buNone/>
                      </a:pPr>
                      <a:r>
                        <a:rPr lang="en-US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20                  No School</a:t>
                      </a:r>
                      <a:endParaRPr lang="en-US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0" marR="0" marT="0" marB="0">
                    <a:lnL w="12700">
                      <a:solidFill>
                        <a:srgbClr val="D2D2D2"/>
                      </a:solidFill>
                      <a:prstDash val="solid"/>
                    </a:lnL>
                    <a:lnR w="12700">
                      <a:solidFill>
                        <a:srgbClr val="D2D2D2"/>
                      </a:solidFill>
                      <a:prstDash val="solid"/>
                    </a:lnR>
                    <a:lnT w="12700">
                      <a:solidFill>
                        <a:srgbClr val="D2D2D2"/>
                      </a:solidFill>
                      <a:prstDash val="solid"/>
                    </a:lnT>
                    <a:lnB w="12700">
                      <a:solidFill>
                        <a:srgbClr val="D2D2D2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42900" indent="-342900" algn="r">
                        <a:buAutoNum type="arabicPlain" startAt="21"/>
                      </a:pPr>
                      <a:r>
                        <a:rPr lang="en-US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         Green</a:t>
                      </a:r>
                      <a:endParaRPr lang="en-US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0" marR="0" marT="0" marB="0">
                    <a:lnL w="12700">
                      <a:solidFill>
                        <a:srgbClr val="D2D2D2"/>
                      </a:solidFill>
                      <a:prstDash val="solid"/>
                    </a:lnL>
                    <a:lnR w="12700">
                      <a:solidFill>
                        <a:srgbClr val="D2D2D2"/>
                      </a:solidFill>
                      <a:prstDash val="solid"/>
                    </a:lnR>
                    <a:lnT w="12700">
                      <a:solidFill>
                        <a:srgbClr val="D2D2D2"/>
                      </a:solidFill>
                      <a:prstDash val="solid"/>
                    </a:lnT>
                    <a:lnB w="12700">
                      <a:solidFill>
                        <a:srgbClr val="D2D2D2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42900" indent="-342900" algn="r">
                        <a:buAutoNum type="arabicPlain" startAt="22"/>
                      </a:pPr>
                      <a:r>
                        <a:rPr lang="en-US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          Blue</a:t>
                      </a:r>
                      <a:endParaRPr lang="en-US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0" marR="0" marT="0" marB="0">
                    <a:lnL w="12700">
                      <a:solidFill>
                        <a:srgbClr val="D2D2D2"/>
                      </a:solidFill>
                      <a:prstDash val="solid"/>
                    </a:lnL>
                    <a:lnR w="12700">
                      <a:solidFill>
                        <a:srgbClr val="D2D2D2"/>
                      </a:solidFill>
                      <a:prstDash val="solid"/>
                    </a:lnR>
                    <a:lnT w="12700">
                      <a:solidFill>
                        <a:srgbClr val="D2D2D2"/>
                      </a:solidFill>
                      <a:prstDash val="solid"/>
                    </a:lnT>
                    <a:lnB w="12700">
                      <a:solidFill>
                        <a:srgbClr val="D2D2D2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23                                              Purple</a:t>
                      </a:r>
                      <a:endParaRPr lang="en-US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0" marR="0" marT="0" marB="0">
                    <a:lnL w="12700">
                      <a:solidFill>
                        <a:srgbClr val="D2D2D2"/>
                      </a:solidFill>
                      <a:prstDash val="solid"/>
                    </a:lnL>
                    <a:lnR w="12700">
                      <a:solidFill>
                        <a:srgbClr val="D2D2D2"/>
                      </a:solidFill>
                      <a:prstDash val="solid"/>
                    </a:lnR>
                    <a:lnT w="12700">
                      <a:solidFill>
                        <a:srgbClr val="D2D2D2"/>
                      </a:solidFill>
                      <a:prstDash val="solid"/>
                    </a:lnT>
                    <a:lnB w="12700">
                      <a:solidFill>
                        <a:srgbClr val="D2D2D2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24                   Red </a:t>
                      </a:r>
                      <a:endParaRPr lang="en-US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0" marR="0" marT="0" marB="0">
                    <a:lnL w="12700">
                      <a:solidFill>
                        <a:srgbClr val="D2D2D2"/>
                      </a:solidFill>
                      <a:prstDash val="solid"/>
                    </a:lnL>
                    <a:lnR w="12700">
                      <a:solidFill>
                        <a:srgbClr val="D2D2D2"/>
                      </a:solidFill>
                      <a:prstDash val="solid"/>
                    </a:lnR>
                    <a:lnT w="12700">
                      <a:solidFill>
                        <a:srgbClr val="D2D2D2"/>
                      </a:solidFill>
                      <a:prstDash val="solid"/>
                    </a:lnT>
                    <a:lnB w="12700">
                      <a:solidFill>
                        <a:srgbClr val="D2D2D2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0" marR="0" marT="0" marB="0">
                    <a:lnL w="12700">
                      <a:solidFill>
                        <a:srgbClr val="D2D2D2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D2D2D2"/>
                      </a:solidFill>
                      <a:prstDash val="solid"/>
                    </a:lnT>
                    <a:lnB w="12700">
                      <a:solidFill>
                        <a:srgbClr val="D2D2D2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53855">
                <a:tc>
                  <a:txBody>
                    <a:bodyPr/>
                    <a:lstStyle/>
                    <a:p>
                      <a:pPr algn="r"/>
                      <a:endParaRPr lang="en-US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D2D2D2"/>
                      </a:solidFill>
                      <a:prstDash val="solid"/>
                    </a:lnR>
                    <a:lnT w="12700">
                      <a:solidFill>
                        <a:srgbClr val="D2D2D2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27            Orange</a:t>
                      </a:r>
                      <a:endParaRPr lang="en-US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0" marR="0" marT="0" marB="0">
                    <a:lnL w="12700">
                      <a:solidFill>
                        <a:srgbClr val="D2D2D2"/>
                      </a:solidFill>
                      <a:prstDash val="solid"/>
                    </a:lnL>
                    <a:lnR w="12700">
                      <a:solidFill>
                        <a:srgbClr val="D2D2D2"/>
                      </a:solidFill>
                      <a:prstDash val="solid"/>
                    </a:lnR>
                    <a:lnT w="12700">
                      <a:solidFill>
                        <a:srgbClr val="D2D2D2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42900" indent="-342900" algn="r">
                        <a:buAutoNum type="arabicPlain" startAt="28"/>
                      </a:pPr>
                      <a:r>
                        <a:rPr lang="en-US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        Yellow</a:t>
                      </a:r>
                      <a:endParaRPr lang="en-US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0" marR="0" marT="0" marB="0">
                    <a:lnL w="12700">
                      <a:solidFill>
                        <a:srgbClr val="D2D2D2"/>
                      </a:solidFill>
                      <a:prstDash val="solid"/>
                    </a:lnL>
                    <a:lnR w="12700">
                      <a:solidFill>
                        <a:srgbClr val="D2D2D2"/>
                      </a:solidFill>
                      <a:prstDash val="solid"/>
                    </a:lnR>
                    <a:lnT w="12700">
                      <a:solidFill>
                        <a:srgbClr val="D2D2D2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29               Green </a:t>
                      </a:r>
                      <a:endParaRPr lang="en-US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0" marR="0" marT="0" marB="0">
                    <a:lnL w="12700">
                      <a:solidFill>
                        <a:srgbClr val="D2D2D2"/>
                      </a:solidFill>
                      <a:prstDash val="solid"/>
                    </a:lnL>
                    <a:lnR w="12700">
                      <a:solidFill>
                        <a:srgbClr val="D2D2D2"/>
                      </a:solidFill>
                      <a:prstDash val="solid"/>
                    </a:lnR>
                    <a:lnT w="12700">
                      <a:solidFill>
                        <a:srgbClr val="D2D2D2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30                 Blue </a:t>
                      </a:r>
                      <a:endParaRPr lang="en-US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0" marR="0" marT="0" marB="0">
                    <a:lnL w="12700">
                      <a:solidFill>
                        <a:srgbClr val="D2D2D2"/>
                      </a:solidFill>
                      <a:prstDash val="solid"/>
                    </a:lnL>
                    <a:lnR w="12700">
                      <a:solidFill>
                        <a:srgbClr val="D2D2D2"/>
                      </a:solidFill>
                      <a:prstDash val="solid"/>
                    </a:lnR>
                    <a:lnT w="12700">
                      <a:solidFill>
                        <a:srgbClr val="D2D2D2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31         Purple</a:t>
                      </a:r>
                      <a:endParaRPr lang="en-US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0" marR="0" marT="0" marB="0">
                    <a:lnL w="12700">
                      <a:solidFill>
                        <a:srgbClr val="D2D2D2"/>
                      </a:solidFill>
                      <a:prstDash val="solid"/>
                    </a:lnL>
                    <a:lnR w="12700">
                      <a:solidFill>
                        <a:srgbClr val="D2D2D2"/>
                      </a:solidFill>
                      <a:prstDash val="solid"/>
                    </a:lnR>
                    <a:lnT w="12700">
                      <a:solidFill>
                        <a:srgbClr val="D2D2D2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0" marR="0" marT="0" marB="0">
                    <a:lnL w="12700">
                      <a:solidFill>
                        <a:srgbClr val="D2D2D2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D2D2D2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44500" y="459540"/>
            <a:ext cx="3388995" cy="9251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ct val="100000"/>
              </a:lnSpc>
            </a:pPr>
            <a:r>
              <a:rPr sz="3600" spc="-5" dirty="0">
                <a:latin typeface="Verdana"/>
                <a:cs typeface="Verdana"/>
              </a:rPr>
              <a:t>February</a:t>
            </a:r>
            <a:r>
              <a:rPr sz="3600" spc="-75" dirty="0">
                <a:latin typeface="Verdana"/>
                <a:cs typeface="Verdana"/>
              </a:rPr>
              <a:t> </a:t>
            </a:r>
            <a:r>
              <a:rPr sz="3600" spc="-5" dirty="0" smtClean="0">
                <a:latin typeface="Verdana"/>
                <a:cs typeface="Verdana"/>
              </a:rPr>
              <a:t>20</a:t>
            </a:r>
            <a:r>
              <a:rPr lang="en-US" sz="3600" spc="-5" dirty="0" smtClean="0">
                <a:latin typeface="Verdana"/>
                <a:cs typeface="Verdana"/>
              </a:rPr>
              <a:t>20</a:t>
            </a:r>
            <a:endParaRPr sz="3600" dirty="0">
              <a:latin typeface="Verdana"/>
              <a:cs typeface="Verdana"/>
            </a:endParaRPr>
          </a:p>
          <a:p>
            <a:pPr marR="105410" algn="ctr">
              <a:lnSpc>
                <a:spcPct val="100000"/>
              </a:lnSpc>
              <a:spcBef>
                <a:spcPts val="575"/>
              </a:spcBef>
              <a:tabLst>
                <a:tab pos="1306195" algn="l"/>
                <a:tab pos="2612390" algn="l"/>
              </a:tabLst>
            </a:pPr>
            <a:r>
              <a:rPr sz="1950" spc="-5" dirty="0">
                <a:latin typeface="Verdana"/>
                <a:cs typeface="Verdana"/>
              </a:rPr>
              <a:t>Sun	Mon	Tue</a:t>
            </a:r>
            <a:endParaRPr sz="1950" dirty="0">
              <a:latin typeface="Verdana"/>
              <a:cs typeface="Verdan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44500" y="7153591"/>
            <a:ext cx="1248410" cy="1714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50" dirty="0">
                <a:latin typeface="Arial"/>
                <a:cs typeface="Arial"/>
              </a:rPr>
              <a:t>print-a-calendar.com</a:t>
            </a:r>
            <a:endParaRPr sz="105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237639" y="6944042"/>
            <a:ext cx="116205" cy="1917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b="1" spc="-5" dirty="0">
                <a:latin typeface="Verdana"/>
                <a:cs typeface="Verdana"/>
              </a:rPr>
              <a:t>s</a:t>
            </a:r>
            <a:endParaRPr sz="1200">
              <a:latin typeface="Verdana"/>
              <a:cs typeface="Verdan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218438" y="7126922"/>
            <a:ext cx="1414145" cy="1993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15900" indent="-203200">
              <a:lnSpc>
                <a:spcPct val="100000"/>
              </a:lnSpc>
              <a:buFont typeface="Symbol"/>
              <a:buChar char=""/>
              <a:tabLst>
                <a:tab pos="215900" algn="l"/>
              </a:tabLst>
            </a:pPr>
            <a:r>
              <a:rPr sz="1200" dirty="0">
                <a:latin typeface="Verdana"/>
                <a:cs typeface="Verdana"/>
              </a:rPr>
              <a:t>Super Bowl</a:t>
            </a:r>
            <a:r>
              <a:rPr sz="1200" spc="-100" dirty="0">
                <a:latin typeface="Verdana"/>
                <a:cs typeface="Verdana"/>
              </a:rPr>
              <a:t> </a:t>
            </a:r>
            <a:r>
              <a:rPr sz="1200" dirty="0">
                <a:latin typeface="Verdana"/>
                <a:cs typeface="Verdana"/>
              </a:rPr>
              <a:t>2/1</a:t>
            </a:r>
            <a:endParaRPr sz="1200">
              <a:latin typeface="Verdana"/>
              <a:cs typeface="Verdana"/>
            </a:endParaRPr>
          </a:p>
        </p:txBody>
      </p:sp>
      <p:graphicFrame>
        <p:nvGraphicFramePr>
          <p:cNvPr id="7" name="objec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9184597"/>
              </p:ext>
            </p:extLst>
          </p:nvPr>
        </p:nvGraphicFramePr>
        <p:xfrm>
          <a:off x="444500" y="1403722"/>
          <a:ext cx="9143994" cy="576927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062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062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062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0628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0628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5367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35889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1153855">
                <a:tc>
                  <a:txBody>
                    <a:bodyPr/>
                    <a:lstStyle/>
                    <a:p>
                      <a:pPr algn="r"/>
                      <a:endParaRPr sz="18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D2D2D2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D2D2D2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sz="18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0" marR="0" marT="0" marB="0">
                    <a:lnL w="12700">
                      <a:solidFill>
                        <a:srgbClr val="D2D2D2"/>
                      </a:solidFill>
                      <a:prstDash val="solid"/>
                    </a:lnL>
                    <a:lnR w="12700">
                      <a:solidFill>
                        <a:srgbClr val="D2D2D2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D2D2D2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sz="180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0" marR="0" marT="0" marB="0">
                    <a:lnL w="12700">
                      <a:solidFill>
                        <a:srgbClr val="D2D2D2"/>
                      </a:solidFill>
                      <a:prstDash val="solid"/>
                    </a:lnL>
                    <a:lnR w="12700">
                      <a:solidFill>
                        <a:srgbClr val="D2D2D2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D2D2D2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sz="180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0" marR="0" marT="0" marB="0">
                    <a:lnL w="12700">
                      <a:solidFill>
                        <a:srgbClr val="D2D2D2"/>
                      </a:solidFill>
                      <a:prstDash val="solid"/>
                    </a:lnL>
                    <a:lnR w="12700">
                      <a:solidFill>
                        <a:srgbClr val="D2D2D2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D2D2D2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sz="180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0" marR="0" marT="0" marB="0">
                    <a:lnL w="12700">
                      <a:solidFill>
                        <a:srgbClr val="D2D2D2"/>
                      </a:solidFill>
                      <a:prstDash val="solid"/>
                    </a:lnL>
                    <a:lnR w="12700">
                      <a:solidFill>
                        <a:srgbClr val="D2D2D2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D2D2D2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62890" marR="43815" indent="-45720" algn="r">
                        <a:lnSpc>
                          <a:spcPct val="97200"/>
                        </a:lnSpc>
                        <a:spcBef>
                          <a:spcPts val="1019"/>
                        </a:spcBef>
                      </a:pPr>
                      <a:endParaRPr sz="18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0" marR="0" marT="0" marB="0">
                    <a:lnL w="12700">
                      <a:solidFill>
                        <a:srgbClr val="D2D2D2"/>
                      </a:solidFill>
                      <a:prstDash val="solid"/>
                    </a:lnL>
                    <a:lnR w="12700">
                      <a:solidFill>
                        <a:srgbClr val="D2D2D2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D2D2D2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43815" algn="r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endParaRPr sz="180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0" marR="0" marT="0" marB="0">
                    <a:lnL w="12700">
                      <a:solidFill>
                        <a:srgbClr val="D2D2D2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D2D2D2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53855">
                <a:tc>
                  <a:txBody>
                    <a:bodyPr/>
                    <a:lstStyle/>
                    <a:p>
                      <a:pPr marR="43815" algn="r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endParaRPr sz="180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D2D2D2"/>
                      </a:solidFill>
                      <a:prstDash val="solid"/>
                    </a:lnR>
                    <a:lnT w="12700">
                      <a:solidFill>
                        <a:srgbClr val="D2D2D2"/>
                      </a:solidFill>
                      <a:prstDash val="solid"/>
                    </a:lnT>
                    <a:lnB w="12700">
                      <a:solidFill>
                        <a:srgbClr val="D2D2D2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42900" marR="43815" indent="-342900" algn="r">
                        <a:lnSpc>
                          <a:spcPct val="100000"/>
                        </a:lnSpc>
                        <a:spcBef>
                          <a:spcPts val="405"/>
                        </a:spcBef>
                        <a:buAutoNum type="arabicPlain" startAt="3"/>
                      </a:pPr>
                      <a:r>
                        <a:rPr lang="en-US" sz="18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          Red</a:t>
                      </a:r>
                      <a:endParaRPr sz="18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0" marR="0" marT="0" marB="0">
                    <a:lnL w="12700">
                      <a:solidFill>
                        <a:srgbClr val="D2D2D2"/>
                      </a:solidFill>
                      <a:prstDash val="solid"/>
                    </a:lnL>
                    <a:lnR w="12700">
                      <a:solidFill>
                        <a:srgbClr val="D2D2D2"/>
                      </a:solidFill>
                      <a:prstDash val="solid"/>
                    </a:lnR>
                    <a:lnT w="12700">
                      <a:solidFill>
                        <a:srgbClr val="D2D2D2"/>
                      </a:solidFill>
                      <a:prstDash val="solid"/>
                    </a:lnT>
                    <a:lnB w="12700">
                      <a:solidFill>
                        <a:srgbClr val="D2D2D2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42900" marR="43815" indent="-342900" algn="r">
                        <a:lnSpc>
                          <a:spcPct val="100000"/>
                        </a:lnSpc>
                        <a:spcBef>
                          <a:spcPts val="405"/>
                        </a:spcBef>
                        <a:buAutoNum type="arabicPlain" startAt="4"/>
                      </a:pPr>
                      <a:r>
                        <a:rPr lang="en-US" sz="18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          Orange</a:t>
                      </a:r>
                      <a:endParaRPr sz="18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0" marR="0" marT="0" marB="0">
                    <a:lnL w="12700">
                      <a:solidFill>
                        <a:srgbClr val="D2D2D2"/>
                      </a:solidFill>
                      <a:prstDash val="solid"/>
                    </a:lnL>
                    <a:lnR w="12700">
                      <a:solidFill>
                        <a:srgbClr val="D2D2D2"/>
                      </a:solidFill>
                      <a:prstDash val="solid"/>
                    </a:lnR>
                    <a:lnT w="12700">
                      <a:solidFill>
                        <a:srgbClr val="D2D2D2"/>
                      </a:solidFill>
                      <a:prstDash val="solid"/>
                    </a:lnT>
                    <a:lnB w="12700">
                      <a:solidFill>
                        <a:srgbClr val="D2D2D2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42900" marR="50165" indent="-342900" algn="r">
                        <a:lnSpc>
                          <a:spcPct val="100000"/>
                        </a:lnSpc>
                        <a:spcBef>
                          <a:spcPts val="405"/>
                        </a:spcBef>
                        <a:buAutoNum type="arabicPlain" startAt="5"/>
                      </a:pPr>
                      <a:r>
                        <a:rPr lang="en-US" sz="18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         Yellow</a:t>
                      </a:r>
                      <a:endParaRPr sz="18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0" marR="0" marT="0" marB="0">
                    <a:lnL w="12700">
                      <a:solidFill>
                        <a:srgbClr val="D2D2D2"/>
                      </a:solidFill>
                      <a:prstDash val="solid"/>
                    </a:lnL>
                    <a:lnR w="12700">
                      <a:solidFill>
                        <a:srgbClr val="D2D2D2"/>
                      </a:solidFill>
                      <a:prstDash val="solid"/>
                    </a:lnR>
                    <a:lnT w="12700">
                      <a:solidFill>
                        <a:srgbClr val="D2D2D2"/>
                      </a:solidFill>
                      <a:prstDash val="solid"/>
                    </a:lnT>
                    <a:lnB w="12700">
                      <a:solidFill>
                        <a:srgbClr val="D2D2D2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43815" algn="r">
                        <a:lnSpc>
                          <a:spcPts val="1845"/>
                        </a:lnSpc>
                        <a:spcBef>
                          <a:spcPts val="405"/>
                        </a:spcBef>
                      </a:pPr>
                      <a:r>
                        <a:rPr lang="en-US" sz="18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6                          Green </a:t>
                      </a:r>
                      <a:endParaRPr sz="18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0" marR="0" marT="0" marB="0">
                    <a:lnL w="12700">
                      <a:solidFill>
                        <a:srgbClr val="D2D2D2"/>
                      </a:solidFill>
                      <a:prstDash val="solid"/>
                    </a:lnL>
                    <a:lnR w="12700">
                      <a:solidFill>
                        <a:srgbClr val="D2D2D2"/>
                      </a:solidFill>
                      <a:prstDash val="solid"/>
                    </a:lnR>
                    <a:lnT w="12700">
                      <a:solidFill>
                        <a:srgbClr val="D2D2D2"/>
                      </a:solidFill>
                      <a:prstDash val="solid"/>
                    </a:lnT>
                    <a:lnB w="12700">
                      <a:solidFill>
                        <a:srgbClr val="D2D2D2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43815" algn="r">
                        <a:lnSpc>
                          <a:spcPts val="1880"/>
                        </a:lnSpc>
                        <a:spcBef>
                          <a:spcPts val="405"/>
                        </a:spcBef>
                      </a:pPr>
                      <a:r>
                        <a:rPr lang="en-US" sz="18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7                               Blue</a:t>
                      </a:r>
                      <a:r>
                        <a:rPr lang="en-US" sz="1800" baseline="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endParaRPr sz="18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0" marR="0" marT="0" marB="0">
                    <a:lnL w="12700">
                      <a:solidFill>
                        <a:srgbClr val="D2D2D2"/>
                      </a:solidFill>
                      <a:prstDash val="solid"/>
                    </a:lnL>
                    <a:lnR w="12700">
                      <a:solidFill>
                        <a:srgbClr val="D2D2D2"/>
                      </a:solidFill>
                      <a:prstDash val="solid"/>
                    </a:lnR>
                    <a:lnT w="12700">
                      <a:solidFill>
                        <a:srgbClr val="D2D2D2"/>
                      </a:solidFill>
                      <a:prstDash val="solid"/>
                    </a:lnT>
                    <a:lnB w="12700">
                      <a:solidFill>
                        <a:srgbClr val="D2D2D2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43815" algn="r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endParaRPr sz="180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0" marR="0" marT="0" marB="0">
                    <a:lnL w="12700">
                      <a:solidFill>
                        <a:srgbClr val="D2D2D2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D2D2D2"/>
                      </a:solidFill>
                      <a:prstDash val="solid"/>
                    </a:lnT>
                    <a:lnB w="12700">
                      <a:solidFill>
                        <a:srgbClr val="D2D2D2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53855">
                <a:tc>
                  <a:txBody>
                    <a:bodyPr/>
                    <a:lstStyle/>
                    <a:p>
                      <a:pPr marR="43815" algn="r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endParaRPr sz="180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D2D2D2"/>
                      </a:solidFill>
                      <a:prstDash val="solid"/>
                    </a:lnR>
                    <a:lnT w="12700">
                      <a:solidFill>
                        <a:srgbClr val="D2D2D2"/>
                      </a:solidFill>
                      <a:prstDash val="solid"/>
                    </a:lnT>
                    <a:lnB w="12700">
                      <a:solidFill>
                        <a:srgbClr val="D2D2D2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42900" marR="43815" indent="-342900" algn="r">
                        <a:lnSpc>
                          <a:spcPts val="2100"/>
                        </a:lnSpc>
                        <a:spcBef>
                          <a:spcPts val="405"/>
                        </a:spcBef>
                        <a:buAutoNum type="arabicPlain" startAt="10"/>
                      </a:pPr>
                      <a:r>
                        <a:rPr lang="en-US" sz="18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             Purple</a:t>
                      </a:r>
                      <a:endParaRPr sz="18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0" marR="0" marT="0" marB="0">
                    <a:lnL w="12700">
                      <a:solidFill>
                        <a:srgbClr val="D2D2D2"/>
                      </a:solidFill>
                      <a:prstDash val="solid"/>
                    </a:lnL>
                    <a:lnR w="12700">
                      <a:solidFill>
                        <a:srgbClr val="D2D2D2"/>
                      </a:solidFill>
                      <a:prstDash val="solid"/>
                    </a:lnR>
                    <a:lnT w="12700">
                      <a:solidFill>
                        <a:srgbClr val="D2D2D2"/>
                      </a:solidFill>
                      <a:prstDash val="solid"/>
                    </a:lnT>
                    <a:lnB w="12700">
                      <a:solidFill>
                        <a:srgbClr val="D2D2D2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11                          Red </a:t>
                      </a:r>
                      <a:endParaRPr lang="en-US" sz="18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0" marR="0" marT="0" marB="0">
                    <a:lnL w="12700">
                      <a:solidFill>
                        <a:srgbClr val="D2D2D2"/>
                      </a:solidFill>
                      <a:prstDash val="solid"/>
                    </a:lnL>
                    <a:lnR w="12700">
                      <a:solidFill>
                        <a:srgbClr val="D2D2D2"/>
                      </a:solidFill>
                      <a:prstDash val="solid"/>
                    </a:lnR>
                    <a:lnT w="12700">
                      <a:solidFill>
                        <a:srgbClr val="D2D2D2"/>
                      </a:solidFill>
                      <a:prstDash val="solid"/>
                    </a:lnT>
                    <a:lnB w="12700">
                      <a:solidFill>
                        <a:srgbClr val="D2D2D2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12                                  Orange </a:t>
                      </a:r>
                      <a:endParaRPr lang="en-US" sz="18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0" marR="0" marT="0" marB="0">
                    <a:lnL w="12700">
                      <a:solidFill>
                        <a:srgbClr val="D2D2D2"/>
                      </a:solidFill>
                      <a:prstDash val="solid"/>
                    </a:lnL>
                    <a:lnR w="12700">
                      <a:solidFill>
                        <a:srgbClr val="D2D2D2"/>
                      </a:solidFill>
                      <a:prstDash val="solid"/>
                    </a:lnR>
                    <a:lnT w="12700">
                      <a:solidFill>
                        <a:srgbClr val="D2D2D2"/>
                      </a:solidFill>
                      <a:prstDash val="solid"/>
                    </a:lnT>
                    <a:lnB w="12700">
                      <a:solidFill>
                        <a:srgbClr val="D2D2D2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43815" algn="r">
                        <a:lnSpc>
                          <a:spcPts val="1820"/>
                        </a:lnSpc>
                        <a:spcBef>
                          <a:spcPts val="405"/>
                        </a:spcBef>
                      </a:pPr>
                      <a:r>
                        <a:rPr lang="en-US" sz="18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13                            Early Release- Yellow</a:t>
                      </a:r>
                      <a:endParaRPr sz="18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0" marR="0" marT="0" marB="0">
                    <a:lnL w="12700">
                      <a:solidFill>
                        <a:srgbClr val="D2D2D2"/>
                      </a:solidFill>
                      <a:prstDash val="solid"/>
                    </a:lnL>
                    <a:lnR w="12700">
                      <a:solidFill>
                        <a:srgbClr val="D2D2D2"/>
                      </a:solidFill>
                      <a:prstDash val="solid"/>
                    </a:lnR>
                    <a:lnT w="12700">
                      <a:solidFill>
                        <a:srgbClr val="D2D2D2"/>
                      </a:solidFill>
                      <a:prstDash val="solid"/>
                    </a:lnT>
                    <a:lnB w="12700">
                      <a:solidFill>
                        <a:srgbClr val="D2D2D2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43815" algn="r">
                        <a:lnSpc>
                          <a:spcPts val="1925"/>
                        </a:lnSpc>
                        <a:spcBef>
                          <a:spcPts val="405"/>
                        </a:spcBef>
                      </a:pPr>
                      <a:r>
                        <a:rPr lang="en-US" sz="18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14                     PD Day</a:t>
                      </a:r>
                      <a:endParaRPr sz="18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0" marR="0" marT="0" marB="0">
                    <a:lnL w="12700">
                      <a:solidFill>
                        <a:srgbClr val="D2D2D2"/>
                      </a:solidFill>
                      <a:prstDash val="solid"/>
                    </a:lnL>
                    <a:lnR w="12700">
                      <a:solidFill>
                        <a:srgbClr val="D2D2D2"/>
                      </a:solidFill>
                      <a:prstDash val="solid"/>
                    </a:lnR>
                    <a:lnT w="12700">
                      <a:solidFill>
                        <a:srgbClr val="D2D2D2"/>
                      </a:solidFill>
                      <a:prstDash val="solid"/>
                    </a:lnT>
                    <a:lnB w="12700">
                      <a:solidFill>
                        <a:srgbClr val="D2D2D2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43815" algn="r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endParaRPr sz="180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0" marR="0" marT="0" marB="0">
                    <a:lnL w="12700">
                      <a:solidFill>
                        <a:srgbClr val="D2D2D2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D2D2D2"/>
                      </a:solidFill>
                      <a:prstDash val="solid"/>
                    </a:lnT>
                    <a:lnB w="12700">
                      <a:solidFill>
                        <a:srgbClr val="D2D2D2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53855">
                <a:tc>
                  <a:txBody>
                    <a:bodyPr/>
                    <a:lstStyle/>
                    <a:p>
                      <a:pPr marR="43815" algn="r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endParaRPr sz="180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D2D2D2"/>
                      </a:solidFill>
                      <a:prstDash val="solid"/>
                    </a:lnR>
                    <a:lnT w="12700">
                      <a:solidFill>
                        <a:srgbClr val="D2D2D2"/>
                      </a:solidFill>
                      <a:prstDash val="solid"/>
                    </a:lnT>
                    <a:lnB w="12700">
                      <a:solidFill>
                        <a:srgbClr val="D2D2D2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43815" algn="r">
                        <a:lnSpc>
                          <a:spcPts val="2110"/>
                        </a:lnSpc>
                        <a:spcBef>
                          <a:spcPts val="405"/>
                        </a:spcBef>
                      </a:pPr>
                      <a:r>
                        <a:rPr lang="en-US" sz="18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17                           No School </a:t>
                      </a:r>
                      <a:endParaRPr sz="18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0" marR="0" marT="0" marB="0">
                    <a:lnL w="12700">
                      <a:solidFill>
                        <a:srgbClr val="D2D2D2"/>
                      </a:solidFill>
                      <a:prstDash val="solid"/>
                    </a:lnL>
                    <a:lnR w="12700">
                      <a:solidFill>
                        <a:srgbClr val="D2D2D2"/>
                      </a:solidFill>
                      <a:prstDash val="solid"/>
                    </a:lnR>
                    <a:lnT w="12700">
                      <a:solidFill>
                        <a:srgbClr val="D2D2D2"/>
                      </a:solidFill>
                      <a:prstDash val="solid"/>
                    </a:lnT>
                    <a:lnB w="12700">
                      <a:solidFill>
                        <a:srgbClr val="D2D2D2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42900" marR="43815" indent="-342900" algn="r">
                        <a:lnSpc>
                          <a:spcPct val="100000"/>
                        </a:lnSpc>
                        <a:spcBef>
                          <a:spcPts val="405"/>
                        </a:spcBef>
                        <a:buAutoNum type="arabicPlain" startAt="18"/>
                      </a:pPr>
                      <a:r>
                        <a:rPr lang="en-US" sz="18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          Green</a:t>
                      </a:r>
                      <a:endParaRPr sz="18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0" marR="0" marT="0" marB="0">
                    <a:lnL w="12700">
                      <a:solidFill>
                        <a:srgbClr val="D2D2D2"/>
                      </a:solidFill>
                      <a:prstDash val="solid"/>
                    </a:lnL>
                    <a:lnR w="12700">
                      <a:solidFill>
                        <a:srgbClr val="D2D2D2"/>
                      </a:solidFill>
                      <a:prstDash val="solid"/>
                    </a:lnR>
                    <a:lnT w="12700">
                      <a:solidFill>
                        <a:srgbClr val="D2D2D2"/>
                      </a:solidFill>
                      <a:prstDash val="solid"/>
                    </a:lnT>
                    <a:lnB w="12700">
                      <a:solidFill>
                        <a:srgbClr val="D2D2D2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42900" marR="43815" indent="-342900" algn="r">
                        <a:lnSpc>
                          <a:spcPct val="100000"/>
                        </a:lnSpc>
                        <a:spcBef>
                          <a:spcPts val="405"/>
                        </a:spcBef>
                        <a:buAutoNum type="arabicPlain" startAt="19"/>
                      </a:pPr>
                      <a:r>
                        <a:rPr lang="en-US" sz="18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            Blue</a:t>
                      </a:r>
                      <a:endParaRPr sz="18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0" marR="0" marT="0" marB="0">
                    <a:lnL w="12700">
                      <a:solidFill>
                        <a:srgbClr val="D2D2D2"/>
                      </a:solidFill>
                      <a:prstDash val="solid"/>
                    </a:lnL>
                    <a:lnR w="12700">
                      <a:solidFill>
                        <a:srgbClr val="D2D2D2"/>
                      </a:solidFill>
                      <a:prstDash val="solid"/>
                    </a:lnR>
                    <a:lnT w="12700">
                      <a:solidFill>
                        <a:srgbClr val="D2D2D2"/>
                      </a:solidFill>
                      <a:prstDash val="solid"/>
                    </a:lnT>
                    <a:lnB w="12700">
                      <a:solidFill>
                        <a:srgbClr val="D2D2D2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42900" marR="43815" indent="-342900" algn="r">
                        <a:lnSpc>
                          <a:spcPts val="2039"/>
                        </a:lnSpc>
                        <a:spcBef>
                          <a:spcPts val="405"/>
                        </a:spcBef>
                        <a:buAutoNum type="arabicPlain" startAt="20"/>
                      </a:pPr>
                      <a:r>
                        <a:rPr lang="en-US" sz="18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            </a:t>
                      </a:r>
                    </a:p>
                    <a:p>
                      <a:pPr marL="0" marR="43815" indent="0" algn="r">
                        <a:lnSpc>
                          <a:spcPts val="2039"/>
                        </a:lnSpc>
                        <a:spcBef>
                          <a:spcPts val="405"/>
                        </a:spcBef>
                        <a:buNone/>
                      </a:pPr>
                      <a:r>
                        <a:rPr lang="en-US" sz="18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Purple</a:t>
                      </a:r>
                      <a:endParaRPr sz="18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0" marR="0" marT="0" marB="0">
                    <a:lnL w="12700">
                      <a:solidFill>
                        <a:srgbClr val="D2D2D2"/>
                      </a:solidFill>
                      <a:prstDash val="solid"/>
                    </a:lnL>
                    <a:lnR w="12700">
                      <a:solidFill>
                        <a:srgbClr val="D2D2D2"/>
                      </a:solidFill>
                      <a:prstDash val="solid"/>
                    </a:lnR>
                    <a:lnT w="12700">
                      <a:solidFill>
                        <a:srgbClr val="D2D2D2"/>
                      </a:solidFill>
                      <a:prstDash val="solid"/>
                    </a:lnT>
                    <a:lnB w="12700">
                      <a:solidFill>
                        <a:srgbClr val="D2D2D2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43815" algn="r">
                        <a:lnSpc>
                          <a:spcPts val="1935"/>
                        </a:lnSpc>
                        <a:spcBef>
                          <a:spcPts val="405"/>
                        </a:spcBef>
                      </a:pPr>
                      <a:r>
                        <a:rPr lang="en-US" sz="18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21                                Red </a:t>
                      </a:r>
                      <a:endParaRPr sz="18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0" marR="0" marT="0" marB="0">
                    <a:lnL w="12700">
                      <a:solidFill>
                        <a:srgbClr val="D2D2D2"/>
                      </a:solidFill>
                      <a:prstDash val="solid"/>
                    </a:lnL>
                    <a:lnR w="12700">
                      <a:solidFill>
                        <a:srgbClr val="D2D2D2"/>
                      </a:solidFill>
                      <a:prstDash val="solid"/>
                    </a:lnR>
                    <a:lnT w="12700">
                      <a:solidFill>
                        <a:srgbClr val="D2D2D2"/>
                      </a:solidFill>
                      <a:prstDash val="solid"/>
                    </a:lnT>
                    <a:lnB w="12700">
                      <a:solidFill>
                        <a:srgbClr val="D2D2D2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43815" algn="r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endParaRPr sz="180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0" marR="0" marT="0" marB="0">
                    <a:lnL w="12700">
                      <a:solidFill>
                        <a:srgbClr val="D2D2D2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D2D2D2"/>
                      </a:solidFill>
                      <a:prstDash val="solid"/>
                    </a:lnT>
                    <a:lnB w="12700">
                      <a:solidFill>
                        <a:srgbClr val="D2D2D2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53855">
                <a:tc>
                  <a:txBody>
                    <a:bodyPr/>
                    <a:lstStyle/>
                    <a:p>
                      <a:pPr marR="43815" algn="r">
                        <a:lnSpc>
                          <a:spcPts val="1955"/>
                        </a:lnSpc>
                        <a:spcBef>
                          <a:spcPts val="405"/>
                        </a:spcBef>
                      </a:pPr>
                      <a:endParaRPr sz="18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D2D2D2"/>
                      </a:solidFill>
                      <a:prstDash val="solid"/>
                    </a:lnR>
                    <a:lnT w="12700">
                      <a:solidFill>
                        <a:srgbClr val="D2D2D2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43815" algn="r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lang="en-US" sz="18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24                       Orange </a:t>
                      </a:r>
                      <a:endParaRPr sz="18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0" marR="0" marT="0" marB="0">
                    <a:lnL w="12700">
                      <a:solidFill>
                        <a:srgbClr val="D2D2D2"/>
                      </a:solidFill>
                      <a:prstDash val="solid"/>
                    </a:lnL>
                    <a:lnR w="12700">
                      <a:solidFill>
                        <a:srgbClr val="D2D2D2"/>
                      </a:solidFill>
                      <a:prstDash val="solid"/>
                    </a:lnR>
                    <a:lnT w="12700">
                      <a:solidFill>
                        <a:srgbClr val="D2D2D2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42900" indent="-342900" algn="r">
                        <a:buAutoNum type="arabicPlain" startAt="25"/>
                      </a:pPr>
                      <a:r>
                        <a:rPr lang="en-US" sz="18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         Yellow</a:t>
                      </a:r>
                      <a:endParaRPr lang="en-US" sz="18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0" marR="0" marT="0" marB="0">
                    <a:lnL w="12700">
                      <a:solidFill>
                        <a:srgbClr val="D2D2D2"/>
                      </a:solidFill>
                      <a:prstDash val="solid"/>
                    </a:lnL>
                    <a:lnR w="12700">
                      <a:solidFill>
                        <a:srgbClr val="D2D2D2"/>
                      </a:solidFill>
                      <a:prstDash val="solid"/>
                    </a:lnR>
                    <a:lnT w="12700">
                      <a:solidFill>
                        <a:srgbClr val="D2D2D2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42900" indent="-342900" algn="r">
                        <a:buAutoNum type="arabicPlain" startAt="26"/>
                      </a:pPr>
                      <a:r>
                        <a:rPr lang="en-US" sz="18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             Green</a:t>
                      </a:r>
                      <a:endParaRPr lang="en-US" sz="18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0" marR="0" marT="0" marB="0">
                    <a:lnL w="12700">
                      <a:solidFill>
                        <a:srgbClr val="D2D2D2"/>
                      </a:solidFill>
                      <a:prstDash val="solid"/>
                    </a:lnL>
                    <a:lnR w="12700">
                      <a:solidFill>
                        <a:srgbClr val="D2D2D2"/>
                      </a:solidFill>
                      <a:prstDash val="solid"/>
                    </a:lnR>
                    <a:lnT w="12700">
                      <a:solidFill>
                        <a:srgbClr val="D2D2D2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42900" marR="43815" indent="-342900" algn="r">
                        <a:lnSpc>
                          <a:spcPts val="2150"/>
                        </a:lnSpc>
                        <a:spcBef>
                          <a:spcPts val="405"/>
                        </a:spcBef>
                        <a:buAutoNum type="arabicPlain" startAt="27"/>
                      </a:pPr>
                      <a:r>
                        <a:rPr lang="en-US" sz="18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             Blue</a:t>
                      </a:r>
                      <a:endParaRPr sz="18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0" marR="0" marT="0" marB="0">
                    <a:lnL w="12700">
                      <a:solidFill>
                        <a:srgbClr val="D2D2D2"/>
                      </a:solidFill>
                      <a:prstDash val="solid"/>
                    </a:lnL>
                    <a:lnR w="12700">
                      <a:solidFill>
                        <a:srgbClr val="D2D2D2"/>
                      </a:solidFill>
                      <a:prstDash val="solid"/>
                    </a:lnR>
                    <a:lnT w="12700">
                      <a:solidFill>
                        <a:srgbClr val="D2D2D2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28                       Purple</a:t>
                      </a:r>
                      <a:r>
                        <a:rPr lang="en-US" sz="1800" baseline="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endParaRPr lang="en-US" sz="18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0" marR="0" marT="0" marB="0">
                    <a:lnL w="12700">
                      <a:solidFill>
                        <a:srgbClr val="D2D2D2"/>
                      </a:solidFill>
                      <a:prstDash val="solid"/>
                    </a:lnL>
                    <a:lnR w="12700">
                      <a:solidFill>
                        <a:srgbClr val="D2D2D2"/>
                      </a:solidFill>
                      <a:prstDash val="solid"/>
                    </a:lnR>
                    <a:lnT w="12700">
                      <a:solidFill>
                        <a:srgbClr val="D2D2D2"/>
                      </a:solidFill>
                      <a:prstDash val="solid"/>
                    </a:lnT>
                    <a:lnB w="3921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8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0" marR="0" marT="0" marB="0">
                    <a:lnL w="12700">
                      <a:solidFill>
                        <a:srgbClr val="D2D2D2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D2D2D2"/>
                      </a:solidFill>
                      <a:prstDash val="solid"/>
                    </a:lnT>
                    <a:lnB w="3921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8" name="object 8"/>
          <p:cNvSpPr txBox="1"/>
          <p:nvPr/>
        </p:nvSpPr>
        <p:spPr>
          <a:xfrm>
            <a:off x="4154894" y="513854"/>
            <a:ext cx="4822190" cy="8705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dirty="0">
                <a:latin typeface="Verdana"/>
                <a:cs typeface="Verdana"/>
              </a:rPr>
              <a:t>Walker Station</a:t>
            </a:r>
            <a:r>
              <a:rPr sz="2800" spc="-95" dirty="0">
                <a:latin typeface="Verdana"/>
                <a:cs typeface="Verdana"/>
              </a:rPr>
              <a:t> </a:t>
            </a:r>
            <a:r>
              <a:rPr sz="2800" dirty="0">
                <a:latin typeface="Verdana"/>
                <a:cs typeface="Verdana"/>
              </a:rPr>
              <a:t>Elementary</a:t>
            </a:r>
            <a:endParaRPr sz="2800">
              <a:latin typeface="Verdana"/>
              <a:cs typeface="Verdana"/>
            </a:endParaRPr>
          </a:p>
          <a:p>
            <a:pPr marL="311150">
              <a:lnSpc>
                <a:spcPct val="100000"/>
              </a:lnSpc>
              <a:spcBef>
                <a:spcPts val="1105"/>
              </a:spcBef>
              <a:tabLst>
                <a:tab pos="1617345" algn="l"/>
                <a:tab pos="2923540" algn="l"/>
                <a:tab pos="4229735" algn="l"/>
              </a:tabLst>
            </a:pPr>
            <a:r>
              <a:rPr sz="1950" dirty="0">
                <a:latin typeface="Verdana"/>
                <a:cs typeface="Verdana"/>
              </a:rPr>
              <a:t>Wed	</a:t>
            </a:r>
            <a:r>
              <a:rPr sz="1950" spc="-5" dirty="0">
                <a:latin typeface="Verdana"/>
                <a:cs typeface="Verdana"/>
              </a:rPr>
              <a:t>Thu	Fri	Sat</a:t>
            </a:r>
            <a:endParaRPr sz="195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38136" y="442866"/>
            <a:ext cx="3185160" cy="9251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600" spc="-5" dirty="0">
                <a:latin typeface="Verdana"/>
                <a:cs typeface="Verdana"/>
              </a:rPr>
              <a:t>March</a:t>
            </a:r>
            <a:r>
              <a:rPr sz="3600" spc="-85" dirty="0">
                <a:latin typeface="Verdana"/>
                <a:cs typeface="Verdana"/>
              </a:rPr>
              <a:t> </a:t>
            </a:r>
            <a:r>
              <a:rPr sz="3600" spc="-5" dirty="0" smtClean="0">
                <a:latin typeface="Verdana"/>
                <a:cs typeface="Verdana"/>
              </a:rPr>
              <a:t>2</a:t>
            </a:r>
            <a:r>
              <a:rPr lang="en-US" sz="3600" spc="-5" dirty="0" smtClean="0">
                <a:latin typeface="Verdana"/>
                <a:cs typeface="Verdana"/>
              </a:rPr>
              <a:t>020</a:t>
            </a:r>
            <a:endParaRPr sz="3600" dirty="0">
              <a:latin typeface="Verdana"/>
              <a:cs typeface="Verdana"/>
            </a:endParaRPr>
          </a:p>
          <a:p>
            <a:pPr marL="102870">
              <a:lnSpc>
                <a:spcPct val="100000"/>
              </a:lnSpc>
              <a:spcBef>
                <a:spcPts val="575"/>
              </a:spcBef>
              <a:tabLst>
                <a:tab pos="1409065" algn="l"/>
                <a:tab pos="2715260" algn="l"/>
              </a:tabLst>
            </a:pPr>
            <a:r>
              <a:rPr sz="1950" spc="-5" dirty="0">
                <a:latin typeface="Verdana"/>
                <a:cs typeface="Verdana"/>
              </a:rPr>
              <a:t>Sun	Mon	Tue</a:t>
            </a:r>
            <a:endParaRPr sz="1950" dirty="0">
              <a:latin typeface="Verdana"/>
              <a:cs typeface="Verdana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457200" y="1380820"/>
            <a:ext cx="1306830" cy="962025"/>
          </a:xfrm>
          <a:custGeom>
            <a:avLst/>
            <a:gdLst/>
            <a:ahLst/>
            <a:cxnLst/>
            <a:rect l="l" t="t" r="r" b="b"/>
            <a:pathLst>
              <a:path w="1306830" h="962025">
                <a:moveTo>
                  <a:pt x="0" y="0"/>
                </a:moveTo>
                <a:lnTo>
                  <a:pt x="1306283" y="0"/>
                </a:lnTo>
                <a:lnTo>
                  <a:pt x="1306283" y="961542"/>
                </a:lnTo>
              </a:path>
            </a:pathLst>
          </a:custGeom>
          <a:ln w="12700">
            <a:solidFill>
              <a:srgbClr val="D2D2D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763485" y="1380820"/>
            <a:ext cx="1306830" cy="962025"/>
          </a:xfrm>
          <a:custGeom>
            <a:avLst/>
            <a:gdLst/>
            <a:ahLst/>
            <a:cxnLst/>
            <a:rect l="l" t="t" r="r" b="b"/>
            <a:pathLst>
              <a:path w="1306830" h="962025">
                <a:moveTo>
                  <a:pt x="0" y="0"/>
                </a:moveTo>
                <a:lnTo>
                  <a:pt x="1306283" y="0"/>
                </a:lnTo>
                <a:lnTo>
                  <a:pt x="1306283" y="961542"/>
                </a:lnTo>
              </a:path>
            </a:pathLst>
          </a:custGeom>
          <a:ln w="12700">
            <a:solidFill>
              <a:srgbClr val="D2D2D2"/>
            </a:solidFill>
          </a:ln>
        </p:spPr>
        <p:txBody>
          <a:bodyPr wrap="square" lIns="0" tIns="0" rIns="0" bIns="0" rtlCol="0"/>
          <a:lstStyle/>
          <a:p>
            <a:pPr algn="r"/>
            <a:r>
              <a:rPr lang="en-US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2	                Red	</a:t>
            </a:r>
            <a:endParaRPr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3069771" y="1380820"/>
            <a:ext cx="1306830" cy="962025"/>
          </a:xfrm>
          <a:custGeom>
            <a:avLst/>
            <a:gdLst/>
            <a:ahLst/>
            <a:cxnLst/>
            <a:rect l="l" t="t" r="r" b="b"/>
            <a:pathLst>
              <a:path w="1306829" h="962025">
                <a:moveTo>
                  <a:pt x="0" y="0"/>
                </a:moveTo>
                <a:lnTo>
                  <a:pt x="1306283" y="0"/>
                </a:lnTo>
                <a:lnTo>
                  <a:pt x="1306283" y="961542"/>
                </a:lnTo>
              </a:path>
            </a:pathLst>
          </a:custGeom>
          <a:ln w="12700">
            <a:solidFill>
              <a:srgbClr val="D2D2D2"/>
            </a:solidFill>
          </a:ln>
        </p:spPr>
        <p:txBody>
          <a:bodyPr wrap="square" lIns="0" tIns="0" rIns="0" bIns="0" rtlCol="0"/>
          <a:lstStyle/>
          <a:p>
            <a:pPr algn="r"/>
            <a:r>
              <a:rPr lang="en-US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3               Orange					 					</a:t>
            </a:r>
            <a:endParaRPr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4376057" y="1380820"/>
            <a:ext cx="1306830" cy="962025"/>
          </a:xfrm>
          <a:custGeom>
            <a:avLst/>
            <a:gdLst/>
            <a:ahLst/>
            <a:cxnLst/>
            <a:rect l="l" t="t" r="r" b="b"/>
            <a:pathLst>
              <a:path w="1306829" h="962025">
                <a:moveTo>
                  <a:pt x="0" y="0"/>
                </a:moveTo>
                <a:lnTo>
                  <a:pt x="1306283" y="0"/>
                </a:lnTo>
                <a:lnTo>
                  <a:pt x="1306283" y="961542"/>
                </a:lnTo>
              </a:path>
            </a:pathLst>
          </a:custGeom>
          <a:ln w="12700">
            <a:solidFill>
              <a:srgbClr val="D2D2D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5682342" y="1380820"/>
            <a:ext cx="1306830" cy="962025"/>
          </a:xfrm>
          <a:custGeom>
            <a:avLst/>
            <a:gdLst/>
            <a:ahLst/>
            <a:cxnLst/>
            <a:rect l="l" t="t" r="r" b="b"/>
            <a:pathLst>
              <a:path w="1306829" h="962025">
                <a:moveTo>
                  <a:pt x="0" y="0"/>
                </a:moveTo>
                <a:lnTo>
                  <a:pt x="1306283" y="0"/>
                </a:lnTo>
                <a:lnTo>
                  <a:pt x="1306283" y="961542"/>
                </a:lnTo>
              </a:path>
            </a:pathLst>
          </a:custGeom>
          <a:ln w="12700">
            <a:solidFill>
              <a:srgbClr val="D2D2D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6988628" y="1380820"/>
            <a:ext cx="1306830" cy="962025"/>
          </a:xfrm>
          <a:custGeom>
            <a:avLst/>
            <a:gdLst/>
            <a:ahLst/>
            <a:cxnLst/>
            <a:rect l="l" t="t" r="r" b="b"/>
            <a:pathLst>
              <a:path w="1306829" h="962025">
                <a:moveTo>
                  <a:pt x="0" y="0"/>
                </a:moveTo>
                <a:lnTo>
                  <a:pt x="1306283" y="0"/>
                </a:lnTo>
                <a:lnTo>
                  <a:pt x="1306283" y="961542"/>
                </a:lnTo>
              </a:path>
            </a:pathLst>
          </a:custGeom>
          <a:ln w="12700">
            <a:solidFill>
              <a:srgbClr val="D2D2D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8294914" y="1380820"/>
            <a:ext cx="1306830" cy="962025"/>
          </a:xfrm>
          <a:custGeom>
            <a:avLst/>
            <a:gdLst/>
            <a:ahLst/>
            <a:cxnLst/>
            <a:rect l="l" t="t" r="r" b="b"/>
            <a:pathLst>
              <a:path w="1306829" h="962025">
                <a:moveTo>
                  <a:pt x="0" y="0"/>
                </a:moveTo>
                <a:lnTo>
                  <a:pt x="1306283" y="0"/>
                </a:lnTo>
                <a:lnTo>
                  <a:pt x="1306283" y="961542"/>
                </a:lnTo>
              </a:path>
            </a:pathLst>
          </a:custGeom>
          <a:ln w="12700">
            <a:solidFill>
              <a:srgbClr val="D2D2D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457200" y="2342366"/>
            <a:ext cx="1306830" cy="962025"/>
          </a:xfrm>
          <a:custGeom>
            <a:avLst/>
            <a:gdLst/>
            <a:ahLst/>
            <a:cxnLst/>
            <a:rect l="l" t="t" r="r" b="b"/>
            <a:pathLst>
              <a:path w="1306830" h="962025">
                <a:moveTo>
                  <a:pt x="0" y="0"/>
                </a:moveTo>
                <a:lnTo>
                  <a:pt x="1306283" y="0"/>
                </a:lnTo>
                <a:lnTo>
                  <a:pt x="1306283" y="961542"/>
                </a:lnTo>
              </a:path>
            </a:pathLst>
          </a:custGeom>
          <a:ln w="12700">
            <a:solidFill>
              <a:srgbClr val="D2D2D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1763485" y="2342366"/>
            <a:ext cx="1306830" cy="962025"/>
          </a:xfrm>
          <a:custGeom>
            <a:avLst/>
            <a:gdLst/>
            <a:ahLst/>
            <a:cxnLst/>
            <a:rect l="l" t="t" r="r" b="b"/>
            <a:pathLst>
              <a:path w="1306830" h="962025">
                <a:moveTo>
                  <a:pt x="0" y="0"/>
                </a:moveTo>
                <a:lnTo>
                  <a:pt x="1306283" y="0"/>
                </a:lnTo>
                <a:lnTo>
                  <a:pt x="1306283" y="961542"/>
                </a:lnTo>
              </a:path>
            </a:pathLst>
          </a:custGeom>
          <a:ln w="12700">
            <a:solidFill>
              <a:srgbClr val="D2D2D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3069771" y="2342366"/>
            <a:ext cx="1306830" cy="962025"/>
          </a:xfrm>
          <a:custGeom>
            <a:avLst/>
            <a:gdLst/>
            <a:ahLst/>
            <a:cxnLst/>
            <a:rect l="l" t="t" r="r" b="b"/>
            <a:pathLst>
              <a:path w="1306829" h="962025">
                <a:moveTo>
                  <a:pt x="0" y="0"/>
                </a:moveTo>
                <a:lnTo>
                  <a:pt x="1306283" y="0"/>
                </a:lnTo>
                <a:lnTo>
                  <a:pt x="1306283" y="961542"/>
                </a:lnTo>
              </a:path>
            </a:pathLst>
          </a:custGeom>
          <a:ln w="12700">
            <a:solidFill>
              <a:srgbClr val="D2D2D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4376057" y="2342366"/>
            <a:ext cx="1306830" cy="962025"/>
          </a:xfrm>
          <a:custGeom>
            <a:avLst/>
            <a:gdLst/>
            <a:ahLst/>
            <a:cxnLst/>
            <a:rect l="l" t="t" r="r" b="b"/>
            <a:pathLst>
              <a:path w="1306829" h="962025">
                <a:moveTo>
                  <a:pt x="0" y="0"/>
                </a:moveTo>
                <a:lnTo>
                  <a:pt x="1306283" y="0"/>
                </a:lnTo>
                <a:lnTo>
                  <a:pt x="1306283" y="961542"/>
                </a:lnTo>
              </a:path>
            </a:pathLst>
          </a:custGeom>
          <a:ln w="12700">
            <a:solidFill>
              <a:srgbClr val="D2D2D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5670481" y="2329129"/>
            <a:ext cx="1306830" cy="962025"/>
          </a:xfrm>
          <a:custGeom>
            <a:avLst/>
            <a:gdLst/>
            <a:ahLst/>
            <a:cxnLst/>
            <a:rect l="l" t="t" r="r" b="b"/>
            <a:pathLst>
              <a:path w="1306829" h="962025">
                <a:moveTo>
                  <a:pt x="0" y="0"/>
                </a:moveTo>
                <a:lnTo>
                  <a:pt x="1306283" y="0"/>
                </a:lnTo>
                <a:lnTo>
                  <a:pt x="1306283" y="961542"/>
                </a:lnTo>
              </a:path>
            </a:pathLst>
          </a:custGeom>
          <a:ln w="12700">
            <a:solidFill>
              <a:srgbClr val="D2D2D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6988628" y="2342366"/>
            <a:ext cx="1306830" cy="962025"/>
          </a:xfrm>
          <a:custGeom>
            <a:avLst/>
            <a:gdLst/>
            <a:ahLst/>
            <a:cxnLst/>
            <a:rect l="l" t="t" r="r" b="b"/>
            <a:pathLst>
              <a:path w="1306829" h="962025">
                <a:moveTo>
                  <a:pt x="0" y="0"/>
                </a:moveTo>
                <a:lnTo>
                  <a:pt x="1306283" y="0"/>
                </a:lnTo>
                <a:lnTo>
                  <a:pt x="1306283" y="961542"/>
                </a:lnTo>
              </a:path>
            </a:pathLst>
          </a:custGeom>
          <a:ln w="12700">
            <a:solidFill>
              <a:srgbClr val="D2D2D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8294914" y="2342366"/>
            <a:ext cx="1306830" cy="962025"/>
          </a:xfrm>
          <a:custGeom>
            <a:avLst/>
            <a:gdLst/>
            <a:ahLst/>
            <a:cxnLst/>
            <a:rect l="l" t="t" r="r" b="b"/>
            <a:pathLst>
              <a:path w="1306829" h="962025">
                <a:moveTo>
                  <a:pt x="0" y="0"/>
                </a:moveTo>
                <a:lnTo>
                  <a:pt x="1306283" y="0"/>
                </a:lnTo>
                <a:lnTo>
                  <a:pt x="1306283" y="961542"/>
                </a:lnTo>
              </a:path>
            </a:pathLst>
          </a:custGeom>
          <a:ln w="12700">
            <a:solidFill>
              <a:srgbClr val="D2D2D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457200" y="3303913"/>
            <a:ext cx="1306830" cy="962025"/>
          </a:xfrm>
          <a:custGeom>
            <a:avLst/>
            <a:gdLst/>
            <a:ahLst/>
            <a:cxnLst/>
            <a:rect l="l" t="t" r="r" b="b"/>
            <a:pathLst>
              <a:path w="1306830" h="962025">
                <a:moveTo>
                  <a:pt x="0" y="0"/>
                </a:moveTo>
                <a:lnTo>
                  <a:pt x="1306283" y="0"/>
                </a:lnTo>
                <a:lnTo>
                  <a:pt x="1306283" y="961542"/>
                </a:lnTo>
              </a:path>
            </a:pathLst>
          </a:custGeom>
          <a:ln w="12700">
            <a:solidFill>
              <a:srgbClr val="D2D2D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1763485" y="3303913"/>
            <a:ext cx="1306830" cy="962025"/>
          </a:xfrm>
          <a:custGeom>
            <a:avLst/>
            <a:gdLst/>
            <a:ahLst/>
            <a:cxnLst/>
            <a:rect l="l" t="t" r="r" b="b"/>
            <a:pathLst>
              <a:path w="1306830" h="962025">
                <a:moveTo>
                  <a:pt x="0" y="0"/>
                </a:moveTo>
                <a:lnTo>
                  <a:pt x="1306283" y="0"/>
                </a:lnTo>
                <a:lnTo>
                  <a:pt x="1306283" y="961542"/>
                </a:lnTo>
              </a:path>
            </a:pathLst>
          </a:custGeom>
          <a:ln w="12700">
            <a:solidFill>
              <a:srgbClr val="D2D2D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3069771" y="3303913"/>
            <a:ext cx="1306830" cy="962025"/>
          </a:xfrm>
          <a:custGeom>
            <a:avLst/>
            <a:gdLst/>
            <a:ahLst/>
            <a:cxnLst/>
            <a:rect l="l" t="t" r="r" b="b"/>
            <a:pathLst>
              <a:path w="1306829" h="962025">
                <a:moveTo>
                  <a:pt x="0" y="0"/>
                </a:moveTo>
                <a:lnTo>
                  <a:pt x="1306283" y="0"/>
                </a:lnTo>
                <a:lnTo>
                  <a:pt x="1306283" y="961542"/>
                </a:lnTo>
              </a:path>
            </a:pathLst>
          </a:custGeom>
          <a:ln w="12700">
            <a:solidFill>
              <a:srgbClr val="D2D2D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4376057" y="3303913"/>
            <a:ext cx="1306830" cy="962025"/>
          </a:xfrm>
          <a:custGeom>
            <a:avLst/>
            <a:gdLst/>
            <a:ahLst/>
            <a:cxnLst/>
            <a:rect l="l" t="t" r="r" b="b"/>
            <a:pathLst>
              <a:path w="1306829" h="962025">
                <a:moveTo>
                  <a:pt x="0" y="0"/>
                </a:moveTo>
                <a:lnTo>
                  <a:pt x="1306283" y="0"/>
                </a:lnTo>
                <a:lnTo>
                  <a:pt x="1306283" y="961542"/>
                </a:lnTo>
              </a:path>
            </a:pathLst>
          </a:custGeom>
          <a:ln w="12700">
            <a:solidFill>
              <a:srgbClr val="D2D2D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5682342" y="3303913"/>
            <a:ext cx="1306830" cy="962025"/>
          </a:xfrm>
          <a:custGeom>
            <a:avLst/>
            <a:gdLst/>
            <a:ahLst/>
            <a:cxnLst/>
            <a:rect l="l" t="t" r="r" b="b"/>
            <a:pathLst>
              <a:path w="1306829" h="962025">
                <a:moveTo>
                  <a:pt x="0" y="0"/>
                </a:moveTo>
                <a:lnTo>
                  <a:pt x="1306283" y="0"/>
                </a:lnTo>
                <a:lnTo>
                  <a:pt x="1306283" y="961542"/>
                </a:lnTo>
              </a:path>
            </a:pathLst>
          </a:custGeom>
          <a:ln w="12700">
            <a:solidFill>
              <a:srgbClr val="D2D2D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6988628" y="3303913"/>
            <a:ext cx="1306830" cy="962025"/>
          </a:xfrm>
          <a:custGeom>
            <a:avLst/>
            <a:gdLst/>
            <a:ahLst/>
            <a:cxnLst/>
            <a:rect l="l" t="t" r="r" b="b"/>
            <a:pathLst>
              <a:path w="1306829" h="962025">
                <a:moveTo>
                  <a:pt x="0" y="0"/>
                </a:moveTo>
                <a:lnTo>
                  <a:pt x="1306283" y="0"/>
                </a:lnTo>
                <a:lnTo>
                  <a:pt x="1306283" y="961542"/>
                </a:lnTo>
              </a:path>
            </a:pathLst>
          </a:custGeom>
          <a:ln w="12700">
            <a:solidFill>
              <a:srgbClr val="D2D2D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8294914" y="3303913"/>
            <a:ext cx="1306830" cy="962025"/>
          </a:xfrm>
          <a:custGeom>
            <a:avLst/>
            <a:gdLst/>
            <a:ahLst/>
            <a:cxnLst/>
            <a:rect l="l" t="t" r="r" b="b"/>
            <a:pathLst>
              <a:path w="1306829" h="962025">
                <a:moveTo>
                  <a:pt x="0" y="0"/>
                </a:moveTo>
                <a:lnTo>
                  <a:pt x="1306283" y="0"/>
                </a:lnTo>
                <a:lnTo>
                  <a:pt x="1306283" y="961542"/>
                </a:lnTo>
              </a:path>
            </a:pathLst>
          </a:custGeom>
          <a:ln w="12700">
            <a:solidFill>
              <a:srgbClr val="D2D2D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457200" y="4265460"/>
            <a:ext cx="1306830" cy="962025"/>
          </a:xfrm>
          <a:custGeom>
            <a:avLst/>
            <a:gdLst/>
            <a:ahLst/>
            <a:cxnLst/>
            <a:rect l="l" t="t" r="r" b="b"/>
            <a:pathLst>
              <a:path w="1306830" h="962025">
                <a:moveTo>
                  <a:pt x="0" y="0"/>
                </a:moveTo>
                <a:lnTo>
                  <a:pt x="1306283" y="0"/>
                </a:lnTo>
                <a:lnTo>
                  <a:pt x="1306283" y="961542"/>
                </a:lnTo>
              </a:path>
            </a:pathLst>
          </a:custGeom>
          <a:ln w="12700">
            <a:solidFill>
              <a:srgbClr val="D2D2D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1763485" y="4265460"/>
            <a:ext cx="1306830" cy="962025"/>
          </a:xfrm>
          <a:custGeom>
            <a:avLst/>
            <a:gdLst/>
            <a:ahLst/>
            <a:cxnLst/>
            <a:rect l="l" t="t" r="r" b="b"/>
            <a:pathLst>
              <a:path w="1306830" h="962025">
                <a:moveTo>
                  <a:pt x="0" y="0"/>
                </a:moveTo>
                <a:lnTo>
                  <a:pt x="1306283" y="0"/>
                </a:lnTo>
                <a:lnTo>
                  <a:pt x="1306283" y="961542"/>
                </a:lnTo>
              </a:path>
            </a:pathLst>
          </a:custGeom>
          <a:ln w="12700">
            <a:solidFill>
              <a:srgbClr val="D2D2D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3069771" y="4265460"/>
            <a:ext cx="1306830" cy="962025"/>
          </a:xfrm>
          <a:custGeom>
            <a:avLst/>
            <a:gdLst/>
            <a:ahLst/>
            <a:cxnLst/>
            <a:rect l="l" t="t" r="r" b="b"/>
            <a:pathLst>
              <a:path w="1306829" h="962025">
                <a:moveTo>
                  <a:pt x="0" y="0"/>
                </a:moveTo>
                <a:lnTo>
                  <a:pt x="1306283" y="0"/>
                </a:lnTo>
                <a:lnTo>
                  <a:pt x="1306283" y="961542"/>
                </a:lnTo>
              </a:path>
            </a:pathLst>
          </a:custGeom>
          <a:ln w="12700">
            <a:solidFill>
              <a:srgbClr val="D2D2D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4376057" y="4265460"/>
            <a:ext cx="1306830" cy="962025"/>
          </a:xfrm>
          <a:custGeom>
            <a:avLst/>
            <a:gdLst/>
            <a:ahLst/>
            <a:cxnLst/>
            <a:rect l="l" t="t" r="r" b="b"/>
            <a:pathLst>
              <a:path w="1306829" h="962025">
                <a:moveTo>
                  <a:pt x="0" y="0"/>
                </a:moveTo>
                <a:lnTo>
                  <a:pt x="1306283" y="0"/>
                </a:lnTo>
                <a:lnTo>
                  <a:pt x="1306283" y="961542"/>
                </a:lnTo>
              </a:path>
            </a:pathLst>
          </a:custGeom>
          <a:ln w="12700">
            <a:solidFill>
              <a:srgbClr val="D2D2D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5682342" y="4265460"/>
            <a:ext cx="1306830" cy="962025"/>
          </a:xfrm>
          <a:custGeom>
            <a:avLst/>
            <a:gdLst/>
            <a:ahLst/>
            <a:cxnLst/>
            <a:rect l="l" t="t" r="r" b="b"/>
            <a:pathLst>
              <a:path w="1306829" h="962025">
                <a:moveTo>
                  <a:pt x="0" y="0"/>
                </a:moveTo>
                <a:lnTo>
                  <a:pt x="1306283" y="0"/>
                </a:lnTo>
                <a:lnTo>
                  <a:pt x="1306283" y="961542"/>
                </a:lnTo>
              </a:path>
            </a:pathLst>
          </a:custGeom>
          <a:ln w="12700">
            <a:solidFill>
              <a:srgbClr val="D2D2D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6988628" y="4265460"/>
            <a:ext cx="1306830" cy="962025"/>
          </a:xfrm>
          <a:custGeom>
            <a:avLst/>
            <a:gdLst/>
            <a:ahLst/>
            <a:cxnLst/>
            <a:rect l="l" t="t" r="r" b="b"/>
            <a:pathLst>
              <a:path w="1306829" h="962025">
                <a:moveTo>
                  <a:pt x="0" y="0"/>
                </a:moveTo>
                <a:lnTo>
                  <a:pt x="1306283" y="0"/>
                </a:lnTo>
                <a:lnTo>
                  <a:pt x="1306283" y="961542"/>
                </a:lnTo>
              </a:path>
            </a:pathLst>
          </a:custGeom>
          <a:ln w="12700">
            <a:solidFill>
              <a:srgbClr val="D2D2D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8294914" y="4265460"/>
            <a:ext cx="1306830" cy="962025"/>
          </a:xfrm>
          <a:custGeom>
            <a:avLst/>
            <a:gdLst/>
            <a:ahLst/>
            <a:cxnLst/>
            <a:rect l="l" t="t" r="r" b="b"/>
            <a:pathLst>
              <a:path w="1306829" h="962025">
                <a:moveTo>
                  <a:pt x="0" y="0"/>
                </a:moveTo>
                <a:lnTo>
                  <a:pt x="1306283" y="0"/>
                </a:lnTo>
                <a:lnTo>
                  <a:pt x="1306283" y="961542"/>
                </a:lnTo>
              </a:path>
            </a:pathLst>
          </a:custGeom>
          <a:ln w="12700">
            <a:solidFill>
              <a:srgbClr val="D2D2D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457200" y="5227006"/>
            <a:ext cx="1306830" cy="962025"/>
          </a:xfrm>
          <a:custGeom>
            <a:avLst/>
            <a:gdLst/>
            <a:ahLst/>
            <a:cxnLst/>
            <a:rect l="l" t="t" r="r" b="b"/>
            <a:pathLst>
              <a:path w="1306830" h="962025">
                <a:moveTo>
                  <a:pt x="0" y="0"/>
                </a:moveTo>
                <a:lnTo>
                  <a:pt x="1306283" y="0"/>
                </a:lnTo>
                <a:lnTo>
                  <a:pt x="1306283" y="961542"/>
                </a:lnTo>
              </a:path>
            </a:pathLst>
          </a:custGeom>
          <a:ln w="12700">
            <a:solidFill>
              <a:srgbClr val="D2D2D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1731263" y="5202527"/>
            <a:ext cx="1306830" cy="962025"/>
          </a:xfrm>
          <a:custGeom>
            <a:avLst/>
            <a:gdLst/>
            <a:ahLst/>
            <a:cxnLst/>
            <a:rect l="l" t="t" r="r" b="b"/>
            <a:pathLst>
              <a:path w="1306830" h="962025">
                <a:moveTo>
                  <a:pt x="0" y="0"/>
                </a:moveTo>
                <a:lnTo>
                  <a:pt x="1306283" y="0"/>
                </a:lnTo>
                <a:lnTo>
                  <a:pt x="1306283" y="961542"/>
                </a:lnTo>
              </a:path>
            </a:pathLst>
          </a:custGeom>
          <a:ln w="12700">
            <a:solidFill>
              <a:srgbClr val="D2D2D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3037549" y="5134519"/>
            <a:ext cx="1306830" cy="962025"/>
          </a:xfrm>
          <a:custGeom>
            <a:avLst/>
            <a:gdLst/>
            <a:ahLst/>
            <a:cxnLst/>
            <a:rect l="l" t="t" r="r" b="b"/>
            <a:pathLst>
              <a:path w="1306829" h="962025">
                <a:moveTo>
                  <a:pt x="0" y="0"/>
                </a:moveTo>
                <a:lnTo>
                  <a:pt x="1306283" y="0"/>
                </a:lnTo>
                <a:lnTo>
                  <a:pt x="1306283" y="961542"/>
                </a:lnTo>
              </a:path>
            </a:pathLst>
          </a:custGeom>
          <a:ln w="12700">
            <a:solidFill>
              <a:srgbClr val="D2D2D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4376057" y="5227006"/>
            <a:ext cx="1306830" cy="962025"/>
          </a:xfrm>
          <a:custGeom>
            <a:avLst/>
            <a:gdLst/>
            <a:ahLst/>
            <a:cxnLst/>
            <a:rect l="l" t="t" r="r" b="b"/>
            <a:pathLst>
              <a:path w="1306829" h="962025">
                <a:moveTo>
                  <a:pt x="0" y="0"/>
                </a:moveTo>
                <a:lnTo>
                  <a:pt x="1306283" y="0"/>
                </a:lnTo>
                <a:lnTo>
                  <a:pt x="1306283" y="961542"/>
                </a:lnTo>
              </a:path>
            </a:pathLst>
          </a:custGeom>
          <a:ln w="12700">
            <a:solidFill>
              <a:srgbClr val="D2D2D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5682342" y="5227006"/>
            <a:ext cx="1306830" cy="962025"/>
          </a:xfrm>
          <a:custGeom>
            <a:avLst/>
            <a:gdLst/>
            <a:ahLst/>
            <a:cxnLst/>
            <a:rect l="l" t="t" r="r" b="b"/>
            <a:pathLst>
              <a:path w="1306829" h="962025">
                <a:moveTo>
                  <a:pt x="0" y="0"/>
                </a:moveTo>
                <a:lnTo>
                  <a:pt x="1306283" y="0"/>
                </a:lnTo>
                <a:lnTo>
                  <a:pt x="1306283" y="961542"/>
                </a:lnTo>
              </a:path>
            </a:pathLst>
          </a:custGeom>
          <a:ln w="12700">
            <a:solidFill>
              <a:srgbClr val="D2D2D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6988628" y="5227006"/>
            <a:ext cx="1306830" cy="962025"/>
          </a:xfrm>
          <a:custGeom>
            <a:avLst/>
            <a:gdLst/>
            <a:ahLst/>
            <a:cxnLst/>
            <a:rect l="l" t="t" r="r" b="b"/>
            <a:pathLst>
              <a:path w="1306829" h="962025">
                <a:moveTo>
                  <a:pt x="0" y="0"/>
                </a:moveTo>
                <a:lnTo>
                  <a:pt x="1306283" y="0"/>
                </a:lnTo>
                <a:lnTo>
                  <a:pt x="1306283" y="961542"/>
                </a:lnTo>
              </a:path>
            </a:pathLst>
          </a:custGeom>
          <a:ln w="12700">
            <a:solidFill>
              <a:srgbClr val="D2D2D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8294914" y="5227006"/>
            <a:ext cx="1306830" cy="962025"/>
          </a:xfrm>
          <a:custGeom>
            <a:avLst/>
            <a:gdLst/>
            <a:ahLst/>
            <a:cxnLst/>
            <a:rect l="l" t="t" r="r" b="b"/>
            <a:pathLst>
              <a:path w="1306829" h="962025">
                <a:moveTo>
                  <a:pt x="0" y="0"/>
                </a:moveTo>
                <a:lnTo>
                  <a:pt x="1306283" y="0"/>
                </a:lnTo>
                <a:lnTo>
                  <a:pt x="1306283" y="961542"/>
                </a:lnTo>
              </a:path>
            </a:pathLst>
          </a:custGeom>
          <a:ln w="12700">
            <a:solidFill>
              <a:srgbClr val="D2D2D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object 64"/>
          <p:cNvSpPr/>
          <p:nvPr/>
        </p:nvSpPr>
        <p:spPr>
          <a:xfrm>
            <a:off x="457200" y="6188553"/>
            <a:ext cx="1306830" cy="962025"/>
          </a:xfrm>
          <a:custGeom>
            <a:avLst/>
            <a:gdLst/>
            <a:ahLst/>
            <a:cxnLst/>
            <a:rect l="l" t="t" r="r" b="b"/>
            <a:pathLst>
              <a:path w="1306830" h="962025">
                <a:moveTo>
                  <a:pt x="0" y="0"/>
                </a:moveTo>
                <a:lnTo>
                  <a:pt x="1306283" y="0"/>
                </a:lnTo>
                <a:lnTo>
                  <a:pt x="1306283" y="961542"/>
                </a:lnTo>
              </a:path>
            </a:pathLst>
          </a:custGeom>
          <a:ln w="12700">
            <a:solidFill>
              <a:srgbClr val="D2D2D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object 65"/>
          <p:cNvSpPr/>
          <p:nvPr/>
        </p:nvSpPr>
        <p:spPr>
          <a:xfrm>
            <a:off x="1763485" y="6188553"/>
            <a:ext cx="1306830" cy="962025"/>
          </a:xfrm>
          <a:custGeom>
            <a:avLst/>
            <a:gdLst/>
            <a:ahLst/>
            <a:cxnLst/>
            <a:rect l="l" t="t" r="r" b="b"/>
            <a:pathLst>
              <a:path w="1306830" h="962025">
                <a:moveTo>
                  <a:pt x="0" y="0"/>
                </a:moveTo>
                <a:lnTo>
                  <a:pt x="1306283" y="0"/>
                </a:lnTo>
                <a:lnTo>
                  <a:pt x="1306283" y="961542"/>
                </a:lnTo>
              </a:path>
            </a:pathLst>
          </a:custGeom>
          <a:ln w="12700">
            <a:solidFill>
              <a:srgbClr val="D2D2D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object 66"/>
          <p:cNvSpPr/>
          <p:nvPr/>
        </p:nvSpPr>
        <p:spPr>
          <a:xfrm>
            <a:off x="3069771" y="6188553"/>
            <a:ext cx="1306830" cy="962025"/>
          </a:xfrm>
          <a:custGeom>
            <a:avLst/>
            <a:gdLst/>
            <a:ahLst/>
            <a:cxnLst/>
            <a:rect l="l" t="t" r="r" b="b"/>
            <a:pathLst>
              <a:path w="1306829" h="962025">
                <a:moveTo>
                  <a:pt x="0" y="0"/>
                </a:moveTo>
                <a:lnTo>
                  <a:pt x="1306283" y="0"/>
                </a:lnTo>
                <a:lnTo>
                  <a:pt x="1306283" y="961542"/>
                </a:lnTo>
              </a:path>
            </a:pathLst>
          </a:custGeom>
          <a:ln w="12700">
            <a:solidFill>
              <a:srgbClr val="D2D2D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" name="object 67"/>
          <p:cNvSpPr/>
          <p:nvPr/>
        </p:nvSpPr>
        <p:spPr>
          <a:xfrm>
            <a:off x="4376057" y="6188553"/>
            <a:ext cx="1306830" cy="962025"/>
          </a:xfrm>
          <a:custGeom>
            <a:avLst/>
            <a:gdLst/>
            <a:ahLst/>
            <a:cxnLst/>
            <a:rect l="l" t="t" r="r" b="b"/>
            <a:pathLst>
              <a:path w="1306829" h="962025">
                <a:moveTo>
                  <a:pt x="0" y="0"/>
                </a:moveTo>
                <a:lnTo>
                  <a:pt x="1306283" y="0"/>
                </a:lnTo>
                <a:lnTo>
                  <a:pt x="1306283" y="961542"/>
                </a:lnTo>
              </a:path>
            </a:pathLst>
          </a:custGeom>
          <a:ln w="12700">
            <a:solidFill>
              <a:srgbClr val="D2D2D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" name="object 68"/>
          <p:cNvSpPr/>
          <p:nvPr/>
        </p:nvSpPr>
        <p:spPr>
          <a:xfrm>
            <a:off x="5682342" y="6188553"/>
            <a:ext cx="1306830" cy="962025"/>
          </a:xfrm>
          <a:custGeom>
            <a:avLst/>
            <a:gdLst/>
            <a:ahLst/>
            <a:cxnLst/>
            <a:rect l="l" t="t" r="r" b="b"/>
            <a:pathLst>
              <a:path w="1306829" h="962025">
                <a:moveTo>
                  <a:pt x="0" y="0"/>
                </a:moveTo>
                <a:lnTo>
                  <a:pt x="1306283" y="0"/>
                </a:lnTo>
                <a:lnTo>
                  <a:pt x="1306283" y="961542"/>
                </a:lnTo>
              </a:path>
            </a:pathLst>
          </a:custGeom>
          <a:ln w="12700">
            <a:solidFill>
              <a:srgbClr val="D2D2D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" name="object 69"/>
          <p:cNvSpPr/>
          <p:nvPr/>
        </p:nvSpPr>
        <p:spPr>
          <a:xfrm>
            <a:off x="6988628" y="6188553"/>
            <a:ext cx="1306830" cy="962025"/>
          </a:xfrm>
          <a:custGeom>
            <a:avLst/>
            <a:gdLst/>
            <a:ahLst/>
            <a:cxnLst/>
            <a:rect l="l" t="t" r="r" b="b"/>
            <a:pathLst>
              <a:path w="1306829" h="962025">
                <a:moveTo>
                  <a:pt x="0" y="0"/>
                </a:moveTo>
                <a:lnTo>
                  <a:pt x="1306283" y="0"/>
                </a:lnTo>
                <a:lnTo>
                  <a:pt x="1306283" y="961542"/>
                </a:lnTo>
              </a:path>
            </a:pathLst>
          </a:custGeom>
          <a:ln w="12700">
            <a:solidFill>
              <a:srgbClr val="D2D2D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" name="object 70"/>
          <p:cNvSpPr/>
          <p:nvPr/>
        </p:nvSpPr>
        <p:spPr>
          <a:xfrm>
            <a:off x="8294914" y="6188553"/>
            <a:ext cx="1306830" cy="962025"/>
          </a:xfrm>
          <a:custGeom>
            <a:avLst/>
            <a:gdLst/>
            <a:ahLst/>
            <a:cxnLst/>
            <a:rect l="l" t="t" r="r" b="b"/>
            <a:pathLst>
              <a:path w="1306829" h="962025">
                <a:moveTo>
                  <a:pt x="0" y="0"/>
                </a:moveTo>
                <a:lnTo>
                  <a:pt x="1306283" y="0"/>
                </a:lnTo>
                <a:lnTo>
                  <a:pt x="1306283" y="961542"/>
                </a:lnTo>
              </a:path>
            </a:pathLst>
          </a:custGeom>
          <a:ln w="12700">
            <a:solidFill>
              <a:srgbClr val="D2D2D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" name="object 71"/>
          <p:cNvSpPr/>
          <p:nvPr/>
        </p:nvSpPr>
        <p:spPr>
          <a:xfrm>
            <a:off x="457200" y="1368060"/>
            <a:ext cx="9144000" cy="0"/>
          </a:xfrm>
          <a:custGeom>
            <a:avLst/>
            <a:gdLst/>
            <a:ahLst/>
            <a:cxnLst/>
            <a:rect l="l" t="t" r="r" b="b"/>
            <a:pathLst>
              <a:path w="9144000">
                <a:moveTo>
                  <a:pt x="0" y="0"/>
                </a:moveTo>
                <a:lnTo>
                  <a:pt x="9144000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" name="object 72"/>
          <p:cNvSpPr/>
          <p:nvPr/>
        </p:nvSpPr>
        <p:spPr>
          <a:xfrm>
            <a:off x="457200" y="7150100"/>
            <a:ext cx="9144000" cy="0"/>
          </a:xfrm>
          <a:custGeom>
            <a:avLst/>
            <a:gdLst/>
            <a:ahLst/>
            <a:cxnLst/>
            <a:rect l="l" t="t" r="r" b="b"/>
            <a:pathLst>
              <a:path w="9144000">
                <a:moveTo>
                  <a:pt x="0" y="0"/>
                </a:moveTo>
                <a:lnTo>
                  <a:pt x="9144000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" name="object 73"/>
          <p:cNvSpPr/>
          <p:nvPr/>
        </p:nvSpPr>
        <p:spPr>
          <a:xfrm>
            <a:off x="457200" y="1380820"/>
            <a:ext cx="0" cy="5769610"/>
          </a:xfrm>
          <a:custGeom>
            <a:avLst/>
            <a:gdLst/>
            <a:ahLst/>
            <a:cxnLst/>
            <a:rect l="l" t="t" r="r" b="b"/>
            <a:pathLst>
              <a:path h="5769609">
                <a:moveTo>
                  <a:pt x="0" y="0"/>
                </a:moveTo>
                <a:lnTo>
                  <a:pt x="0" y="5769279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" name="object 74"/>
          <p:cNvSpPr/>
          <p:nvPr/>
        </p:nvSpPr>
        <p:spPr>
          <a:xfrm>
            <a:off x="9601200" y="1380820"/>
            <a:ext cx="0" cy="5769610"/>
          </a:xfrm>
          <a:custGeom>
            <a:avLst/>
            <a:gdLst/>
            <a:ahLst/>
            <a:cxnLst/>
            <a:rect l="l" t="t" r="r" b="b"/>
            <a:pathLst>
              <a:path h="5769609">
                <a:moveTo>
                  <a:pt x="0" y="0"/>
                </a:moveTo>
                <a:lnTo>
                  <a:pt x="0" y="5769279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" name="object 75"/>
          <p:cNvSpPr txBox="1"/>
          <p:nvPr/>
        </p:nvSpPr>
        <p:spPr>
          <a:xfrm>
            <a:off x="444500" y="7153591"/>
            <a:ext cx="1248410" cy="1714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50" dirty="0">
                <a:latin typeface="Arial"/>
                <a:cs typeface="Arial"/>
              </a:rPr>
              <a:t>print-a-calendar.com</a:t>
            </a:r>
            <a:endParaRPr sz="1050">
              <a:latin typeface="Arial"/>
              <a:cs typeface="Arial"/>
            </a:endParaRPr>
          </a:p>
        </p:txBody>
      </p:sp>
      <p:sp>
        <p:nvSpPr>
          <p:cNvPr id="100" name="object 100"/>
          <p:cNvSpPr/>
          <p:nvPr/>
        </p:nvSpPr>
        <p:spPr>
          <a:xfrm>
            <a:off x="6027419" y="6966081"/>
            <a:ext cx="1292225" cy="0"/>
          </a:xfrm>
          <a:custGeom>
            <a:avLst/>
            <a:gdLst/>
            <a:ahLst/>
            <a:cxnLst/>
            <a:rect l="l" t="t" r="r" b="b"/>
            <a:pathLst>
              <a:path w="1292225">
                <a:moveTo>
                  <a:pt x="0" y="0"/>
                </a:moveTo>
                <a:lnTo>
                  <a:pt x="1291685" y="0"/>
                </a:lnTo>
              </a:path>
            </a:pathLst>
          </a:custGeom>
          <a:ln w="1569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1" name="object 101"/>
          <p:cNvSpPr txBox="1"/>
          <p:nvPr/>
        </p:nvSpPr>
        <p:spPr>
          <a:xfrm>
            <a:off x="3671785" y="549706"/>
            <a:ext cx="5142230" cy="8350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dirty="0">
                <a:latin typeface="Verdana"/>
                <a:cs typeface="Verdana"/>
              </a:rPr>
              <a:t>Walker Station</a:t>
            </a:r>
            <a:r>
              <a:rPr sz="2800" spc="-95" dirty="0">
                <a:latin typeface="Verdana"/>
                <a:cs typeface="Verdana"/>
              </a:rPr>
              <a:t> </a:t>
            </a:r>
            <a:r>
              <a:rPr sz="2800" dirty="0">
                <a:latin typeface="Verdana"/>
                <a:cs typeface="Verdana"/>
              </a:rPr>
              <a:t>Elementary</a:t>
            </a:r>
            <a:endParaRPr sz="2800">
              <a:latin typeface="Verdana"/>
              <a:cs typeface="Verdana"/>
            </a:endParaRPr>
          </a:p>
          <a:p>
            <a:pPr marL="794385">
              <a:lnSpc>
                <a:spcPct val="100000"/>
              </a:lnSpc>
              <a:spcBef>
                <a:spcPts val="825"/>
              </a:spcBef>
              <a:tabLst>
                <a:tab pos="2100580" algn="l"/>
                <a:tab pos="3406775" algn="l"/>
                <a:tab pos="4712970" algn="l"/>
              </a:tabLst>
            </a:pPr>
            <a:r>
              <a:rPr sz="1950" dirty="0">
                <a:latin typeface="Verdana"/>
                <a:cs typeface="Verdana"/>
              </a:rPr>
              <a:t>Wed	</a:t>
            </a:r>
            <a:r>
              <a:rPr sz="1950" spc="-5" dirty="0">
                <a:latin typeface="Verdana"/>
                <a:cs typeface="Verdana"/>
              </a:rPr>
              <a:t>Thu	Fri	Sat</a:t>
            </a:r>
            <a:endParaRPr sz="1950">
              <a:latin typeface="Verdana"/>
              <a:cs typeface="Verdana"/>
            </a:endParaRPr>
          </a:p>
        </p:txBody>
      </p:sp>
      <p:sp>
        <p:nvSpPr>
          <p:cNvPr id="88" name="object 38"/>
          <p:cNvSpPr/>
          <p:nvPr/>
        </p:nvSpPr>
        <p:spPr>
          <a:xfrm>
            <a:off x="4473300" y="1337117"/>
            <a:ext cx="1197181" cy="992011"/>
          </a:xfrm>
          <a:custGeom>
            <a:avLst/>
            <a:gdLst/>
            <a:ahLst/>
            <a:cxnLst/>
            <a:rect l="l" t="t" r="r" b="b"/>
            <a:pathLst>
              <a:path w="1306829" h="1154429">
                <a:moveTo>
                  <a:pt x="0" y="0"/>
                </a:moveTo>
                <a:lnTo>
                  <a:pt x="1306283" y="0"/>
                </a:lnTo>
                <a:lnTo>
                  <a:pt x="1306283" y="1153858"/>
                </a:lnTo>
              </a:path>
            </a:pathLst>
          </a:custGeom>
          <a:ln w="12700">
            <a:solidFill>
              <a:srgbClr val="D2D2D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9" name="object 5"/>
          <p:cNvSpPr/>
          <p:nvPr/>
        </p:nvSpPr>
        <p:spPr>
          <a:xfrm>
            <a:off x="4357721" y="1408070"/>
            <a:ext cx="1306830" cy="962025"/>
          </a:xfrm>
          <a:custGeom>
            <a:avLst/>
            <a:gdLst/>
            <a:ahLst/>
            <a:cxnLst/>
            <a:rect l="l" t="t" r="r" b="b"/>
            <a:pathLst>
              <a:path w="1306829" h="962025">
                <a:moveTo>
                  <a:pt x="0" y="0"/>
                </a:moveTo>
                <a:lnTo>
                  <a:pt x="1306283" y="0"/>
                </a:lnTo>
                <a:lnTo>
                  <a:pt x="1306283" y="961542"/>
                </a:lnTo>
              </a:path>
            </a:pathLst>
          </a:custGeom>
          <a:ln w="12700">
            <a:solidFill>
              <a:srgbClr val="D2D2D2"/>
            </a:solidFill>
          </a:ln>
        </p:spPr>
        <p:txBody>
          <a:bodyPr wrap="square" lIns="0" tIns="0" rIns="0" bIns="0" rtlCol="0"/>
          <a:lstStyle/>
          <a:p>
            <a:pPr algn="r"/>
            <a:r>
              <a:rPr lang="en-US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4                         Yellow						 					</a:t>
            </a:r>
            <a:endParaRPr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90" name="object 5"/>
          <p:cNvSpPr/>
          <p:nvPr/>
        </p:nvSpPr>
        <p:spPr>
          <a:xfrm>
            <a:off x="5693527" y="1387199"/>
            <a:ext cx="1306830" cy="962025"/>
          </a:xfrm>
          <a:custGeom>
            <a:avLst/>
            <a:gdLst/>
            <a:ahLst/>
            <a:cxnLst/>
            <a:rect l="l" t="t" r="r" b="b"/>
            <a:pathLst>
              <a:path w="1306829" h="962025">
                <a:moveTo>
                  <a:pt x="0" y="0"/>
                </a:moveTo>
                <a:lnTo>
                  <a:pt x="1306283" y="0"/>
                </a:lnTo>
                <a:lnTo>
                  <a:pt x="1306283" y="961542"/>
                </a:lnTo>
              </a:path>
            </a:pathLst>
          </a:custGeom>
          <a:ln w="12700">
            <a:solidFill>
              <a:srgbClr val="D2D2D2"/>
            </a:solidFill>
          </a:ln>
        </p:spPr>
        <p:txBody>
          <a:bodyPr wrap="square" lIns="0" tIns="0" rIns="0" bIns="0" rtlCol="0"/>
          <a:lstStyle/>
          <a:p>
            <a:pPr algn="r"/>
            <a:r>
              <a:rPr lang="en-US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5                        Green							 					</a:t>
            </a:r>
            <a:endParaRPr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91" name="object 5"/>
          <p:cNvSpPr/>
          <p:nvPr/>
        </p:nvSpPr>
        <p:spPr>
          <a:xfrm>
            <a:off x="6969610" y="1337117"/>
            <a:ext cx="1306830" cy="962025"/>
          </a:xfrm>
          <a:custGeom>
            <a:avLst/>
            <a:gdLst/>
            <a:ahLst/>
            <a:cxnLst/>
            <a:rect l="l" t="t" r="r" b="b"/>
            <a:pathLst>
              <a:path w="1306829" h="962025">
                <a:moveTo>
                  <a:pt x="0" y="0"/>
                </a:moveTo>
                <a:lnTo>
                  <a:pt x="1306283" y="0"/>
                </a:lnTo>
                <a:lnTo>
                  <a:pt x="1306283" y="961542"/>
                </a:lnTo>
              </a:path>
            </a:pathLst>
          </a:custGeom>
          <a:ln w="12700">
            <a:solidFill>
              <a:srgbClr val="D2D2D2"/>
            </a:solidFill>
          </a:ln>
        </p:spPr>
        <p:txBody>
          <a:bodyPr wrap="square" lIns="0" tIns="0" rIns="0" bIns="0" rtlCol="0"/>
          <a:lstStyle/>
          <a:p>
            <a:pPr algn="r"/>
            <a:r>
              <a:rPr lang="en-US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6                        Field Day					 					</a:t>
            </a:r>
            <a:endParaRPr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92" name="object 5"/>
          <p:cNvSpPr/>
          <p:nvPr/>
        </p:nvSpPr>
        <p:spPr>
          <a:xfrm>
            <a:off x="1720685" y="2371226"/>
            <a:ext cx="1306830" cy="962025"/>
          </a:xfrm>
          <a:custGeom>
            <a:avLst/>
            <a:gdLst/>
            <a:ahLst/>
            <a:cxnLst/>
            <a:rect l="l" t="t" r="r" b="b"/>
            <a:pathLst>
              <a:path w="1306829" h="962025">
                <a:moveTo>
                  <a:pt x="0" y="0"/>
                </a:moveTo>
                <a:lnTo>
                  <a:pt x="1306283" y="0"/>
                </a:lnTo>
                <a:lnTo>
                  <a:pt x="1306283" y="961542"/>
                </a:lnTo>
              </a:path>
            </a:pathLst>
          </a:custGeom>
          <a:ln w="12700">
            <a:solidFill>
              <a:srgbClr val="D2D2D2"/>
            </a:solidFill>
          </a:ln>
        </p:spPr>
        <p:txBody>
          <a:bodyPr wrap="square" lIns="0" tIns="0" rIns="0" bIns="0" rtlCol="0"/>
          <a:lstStyle/>
          <a:p>
            <a:pPr algn="r"/>
            <a:r>
              <a:rPr lang="en-US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9                 No						 					</a:t>
            </a:r>
            <a:endParaRPr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94" name="object 5"/>
          <p:cNvSpPr/>
          <p:nvPr/>
        </p:nvSpPr>
        <p:spPr>
          <a:xfrm>
            <a:off x="4421696" y="2379211"/>
            <a:ext cx="1306830" cy="962025"/>
          </a:xfrm>
          <a:custGeom>
            <a:avLst/>
            <a:gdLst/>
            <a:ahLst/>
            <a:cxnLst/>
            <a:rect l="l" t="t" r="r" b="b"/>
            <a:pathLst>
              <a:path w="1306829" h="962025">
                <a:moveTo>
                  <a:pt x="0" y="0"/>
                </a:moveTo>
                <a:lnTo>
                  <a:pt x="1306283" y="0"/>
                </a:lnTo>
                <a:lnTo>
                  <a:pt x="1306283" y="961542"/>
                </a:lnTo>
              </a:path>
            </a:pathLst>
          </a:custGeom>
          <a:ln w="12700">
            <a:solidFill>
              <a:srgbClr val="D2D2D2"/>
            </a:solidFill>
          </a:ln>
        </p:spPr>
        <p:txBody>
          <a:bodyPr wrap="square" lIns="0" tIns="0" rIns="0" bIns="0" rtlCol="0"/>
          <a:lstStyle/>
          <a:p>
            <a:pPr algn="r"/>
            <a:r>
              <a:rPr lang="en-US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11                Spring					 					</a:t>
            </a:r>
            <a:endParaRPr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95" name="object 5"/>
          <p:cNvSpPr/>
          <p:nvPr/>
        </p:nvSpPr>
        <p:spPr>
          <a:xfrm>
            <a:off x="5753005" y="2333508"/>
            <a:ext cx="1306830" cy="962025"/>
          </a:xfrm>
          <a:custGeom>
            <a:avLst/>
            <a:gdLst/>
            <a:ahLst/>
            <a:cxnLst/>
            <a:rect l="l" t="t" r="r" b="b"/>
            <a:pathLst>
              <a:path w="1306829" h="962025">
                <a:moveTo>
                  <a:pt x="0" y="0"/>
                </a:moveTo>
                <a:lnTo>
                  <a:pt x="1306283" y="0"/>
                </a:lnTo>
                <a:lnTo>
                  <a:pt x="1306283" y="961542"/>
                </a:lnTo>
              </a:path>
            </a:pathLst>
          </a:custGeom>
          <a:ln w="12700">
            <a:solidFill>
              <a:srgbClr val="D2D2D2"/>
            </a:solidFill>
          </a:ln>
        </p:spPr>
        <p:txBody>
          <a:bodyPr wrap="square" lIns="0" tIns="0" rIns="0" bIns="0" rtlCol="0"/>
          <a:lstStyle/>
          <a:p>
            <a:pPr algn="r"/>
            <a:r>
              <a:rPr lang="en-US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12           Break						 					</a:t>
            </a:r>
            <a:endParaRPr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96" name="object 5"/>
          <p:cNvSpPr/>
          <p:nvPr/>
        </p:nvSpPr>
        <p:spPr>
          <a:xfrm>
            <a:off x="6899630" y="2335508"/>
            <a:ext cx="1306830" cy="962025"/>
          </a:xfrm>
          <a:custGeom>
            <a:avLst/>
            <a:gdLst/>
            <a:ahLst/>
            <a:cxnLst/>
            <a:rect l="l" t="t" r="r" b="b"/>
            <a:pathLst>
              <a:path w="1306829" h="962025">
                <a:moveTo>
                  <a:pt x="0" y="0"/>
                </a:moveTo>
                <a:lnTo>
                  <a:pt x="1306283" y="0"/>
                </a:lnTo>
                <a:lnTo>
                  <a:pt x="1306283" y="961542"/>
                </a:lnTo>
              </a:path>
            </a:pathLst>
          </a:custGeom>
          <a:ln w="12700">
            <a:solidFill>
              <a:srgbClr val="D2D2D2"/>
            </a:solidFill>
          </a:ln>
        </p:spPr>
        <p:txBody>
          <a:bodyPr wrap="square" lIns="0" tIns="0" rIns="0" bIns="0" rtlCol="0"/>
          <a:lstStyle/>
          <a:p>
            <a:pPr algn="r"/>
            <a:r>
              <a:rPr lang="en-US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13                      </a:t>
            </a:r>
            <a:r>
              <a:rPr lang="en-US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Wingdings" panose="05000000000000000000" pitchFamily="2" charset="2"/>
              </a:rPr>
              <a:t></a:t>
            </a:r>
            <a:r>
              <a:rPr lang="en-US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 					</a:t>
            </a:r>
            <a:endParaRPr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97" name="object 5"/>
          <p:cNvSpPr/>
          <p:nvPr/>
        </p:nvSpPr>
        <p:spPr>
          <a:xfrm>
            <a:off x="1815827" y="3274575"/>
            <a:ext cx="1306830" cy="962025"/>
          </a:xfrm>
          <a:custGeom>
            <a:avLst/>
            <a:gdLst/>
            <a:ahLst/>
            <a:cxnLst/>
            <a:rect l="l" t="t" r="r" b="b"/>
            <a:pathLst>
              <a:path w="1306829" h="962025">
                <a:moveTo>
                  <a:pt x="0" y="0"/>
                </a:moveTo>
                <a:lnTo>
                  <a:pt x="1306283" y="0"/>
                </a:lnTo>
                <a:lnTo>
                  <a:pt x="1306283" y="961542"/>
                </a:lnTo>
              </a:path>
            </a:pathLst>
          </a:custGeom>
          <a:ln w="12700">
            <a:solidFill>
              <a:srgbClr val="D2D2D2"/>
            </a:solidFill>
          </a:ln>
        </p:spPr>
        <p:txBody>
          <a:bodyPr wrap="square" lIns="0" tIns="0" rIns="0" bIns="0" rtlCol="0"/>
          <a:lstStyle/>
          <a:p>
            <a:pPr algn="r"/>
            <a:r>
              <a:rPr lang="en-US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16                   Blue						 					</a:t>
            </a:r>
            <a:endParaRPr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98" name="object 5"/>
          <p:cNvSpPr/>
          <p:nvPr/>
        </p:nvSpPr>
        <p:spPr>
          <a:xfrm>
            <a:off x="3091774" y="3357068"/>
            <a:ext cx="1306830" cy="962025"/>
          </a:xfrm>
          <a:custGeom>
            <a:avLst/>
            <a:gdLst/>
            <a:ahLst/>
            <a:cxnLst/>
            <a:rect l="l" t="t" r="r" b="b"/>
            <a:pathLst>
              <a:path w="1306829" h="962025">
                <a:moveTo>
                  <a:pt x="0" y="0"/>
                </a:moveTo>
                <a:lnTo>
                  <a:pt x="1306283" y="0"/>
                </a:lnTo>
                <a:lnTo>
                  <a:pt x="1306283" y="961542"/>
                </a:lnTo>
              </a:path>
            </a:pathLst>
          </a:custGeom>
          <a:ln w="12700">
            <a:solidFill>
              <a:srgbClr val="D2D2D2"/>
            </a:solidFill>
          </a:ln>
        </p:spPr>
        <p:txBody>
          <a:bodyPr wrap="square" lIns="0" tIns="0" rIns="0" bIns="0" rtlCol="0"/>
          <a:lstStyle/>
          <a:p>
            <a:pPr algn="r"/>
            <a:r>
              <a:rPr lang="en-US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17               Purple					 					</a:t>
            </a:r>
            <a:endParaRPr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99" name="object 5"/>
          <p:cNvSpPr/>
          <p:nvPr/>
        </p:nvSpPr>
        <p:spPr>
          <a:xfrm>
            <a:off x="4464511" y="3310342"/>
            <a:ext cx="1306830" cy="962025"/>
          </a:xfrm>
          <a:custGeom>
            <a:avLst/>
            <a:gdLst/>
            <a:ahLst/>
            <a:cxnLst/>
            <a:rect l="l" t="t" r="r" b="b"/>
            <a:pathLst>
              <a:path w="1306829" h="962025">
                <a:moveTo>
                  <a:pt x="0" y="0"/>
                </a:moveTo>
                <a:lnTo>
                  <a:pt x="1306283" y="0"/>
                </a:lnTo>
                <a:lnTo>
                  <a:pt x="1306283" y="961542"/>
                </a:lnTo>
              </a:path>
            </a:pathLst>
          </a:custGeom>
          <a:ln w="12700">
            <a:solidFill>
              <a:srgbClr val="D2D2D2"/>
            </a:solidFill>
          </a:ln>
        </p:spPr>
        <p:txBody>
          <a:bodyPr wrap="square" lIns="0" tIns="0" rIns="0" bIns="0" rtlCol="0"/>
          <a:lstStyle/>
          <a:p>
            <a:pPr algn="r"/>
            <a:r>
              <a:rPr lang="en-US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18               Red				 					</a:t>
            </a:r>
            <a:endParaRPr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02" name="object 5"/>
          <p:cNvSpPr/>
          <p:nvPr/>
        </p:nvSpPr>
        <p:spPr>
          <a:xfrm>
            <a:off x="5691713" y="3231815"/>
            <a:ext cx="1306830" cy="962025"/>
          </a:xfrm>
          <a:custGeom>
            <a:avLst/>
            <a:gdLst/>
            <a:ahLst/>
            <a:cxnLst/>
            <a:rect l="l" t="t" r="r" b="b"/>
            <a:pathLst>
              <a:path w="1306829" h="962025">
                <a:moveTo>
                  <a:pt x="0" y="0"/>
                </a:moveTo>
                <a:lnTo>
                  <a:pt x="1306283" y="0"/>
                </a:lnTo>
                <a:lnTo>
                  <a:pt x="1306283" y="961542"/>
                </a:lnTo>
              </a:path>
            </a:pathLst>
          </a:custGeom>
          <a:ln w="12700">
            <a:solidFill>
              <a:srgbClr val="D2D2D2"/>
            </a:solidFill>
          </a:ln>
        </p:spPr>
        <p:txBody>
          <a:bodyPr wrap="square" lIns="0" tIns="0" rIns="0" bIns="0" rtlCol="0"/>
          <a:lstStyle/>
          <a:p>
            <a:pPr algn="r"/>
            <a:r>
              <a:rPr lang="en-US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19              Orange					 					</a:t>
            </a:r>
            <a:endParaRPr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03" name="object 5"/>
          <p:cNvSpPr/>
          <p:nvPr/>
        </p:nvSpPr>
        <p:spPr>
          <a:xfrm>
            <a:off x="6936415" y="3373582"/>
            <a:ext cx="1306830" cy="962025"/>
          </a:xfrm>
          <a:custGeom>
            <a:avLst/>
            <a:gdLst/>
            <a:ahLst/>
            <a:cxnLst/>
            <a:rect l="l" t="t" r="r" b="b"/>
            <a:pathLst>
              <a:path w="1306829" h="962025">
                <a:moveTo>
                  <a:pt x="0" y="0"/>
                </a:moveTo>
                <a:lnTo>
                  <a:pt x="1306283" y="0"/>
                </a:lnTo>
                <a:lnTo>
                  <a:pt x="1306283" y="961542"/>
                </a:lnTo>
              </a:path>
            </a:pathLst>
          </a:custGeom>
          <a:ln w="12700">
            <a:solidFill>
              <a:srgbClr val="D2D2D2"/>
            </a:solidFill>
          </a:ln>
        </p:spPr>
        <p:txBody>
          <a:bodyPr wrap="square" lIns="0" tIns="0" rIns="0" bIns="0" rtlCol="0"/>
          <a:lstStyle/>
          <a:p>
            <a:pPr algn="r"/>
            <a:r>
              <a:rPr lang="en-US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20                  Yellow				</a:t>
            </a:r>
            <a:endParaRPr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04" name="object 5"/>
          <p:cNvSpPr/>
          <p:nvPr/>
        </p:nvSpPr>
        <p:spPr>
          <a:xfrm>
            <a:off x="1782932" y="4267069"/>
            <a:ext cx="1306830" cy="962025"/>
          </a:xfrm>
          <a:custGeom>
            <a:avLst/>
            <a:gdLst/>
            <a:ahLst/>
            <a:cxnLst/>
            <a:rect l="l" t="t" r="r" b="b"/>
            <a:pathLst>
              <a:path w="1306829" h="962025">
                <a:moveTo>
                  <a:pt x="0" y="0"/>
                </a:moveTo>
                <a:lnTo>
                  <a:pt x="1306283" y="0"/>
                </a:lnTo>
                <a:lnTo>
                  <a:pt x="1306283" y="961542"/>
                </a:lnTo>
              </a:path>
            </a:pathLst>
          </a:custGeom>
          <a:ln w="12700">
            <a:solidFill>
              <a:srgbClr val="D2D2D2"/>
            </a:solidFill>
          </a:ln>
        </p:spPr>
        <p:txBody>
          <a:bodyPr wrap="square" lIns="0" tIns="0" rIns="0" bIns="0" rtlCol="0"/>
          <a:lstStyle/>
          <a:p>
            <a:pPr algn="r"/>
            <a:r>
              <a:rPr lang="en-US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21                   Green				 					</a:t>
            </a:r>
            <a:endParaRPr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05" name="object 5"/>
          <p:cNvSpPr/>
          <p:nvPr/>
        </p:nvSpPr>
        <p:spPr>
          <a:xfrm>
            <a:off x="3121440" y="4306701"/>
            <a:ext cx="1306830" cy="962025"/>
          </a:xfrm>
          <a:custGeom>
            <a:avLst/>
            <a:gdLst/>
            <a:ahLst/>
            <a:cxnLst/>
            <a:rect l="l" t="t" r="r" b="b"/>
            <a:pathLst>
              <a:path w="1306829" h="962025">
                <a:moveTo>
                  <a:pt x="0" y="0"/>
                </a:moveTo>
                <a:lnTo>
                  <a:pt x="1306283" y="0"/>
                </a:lnTo>
                <a:lnTo>
                  <a:pt x="1306283" y="961542"/>
                </a:lnTo>
              </a:path>
            </a:pathLst>
          </a:custGeom>
          <a:ln w="12700">
            <a:solidFill>
              <a:srgbClr val="D2D2D2"/>
            </a:solidFill>
          </a:ln>
        </p:spPr>
        <p:txBody>
          <a:bodyPr wrap="square" lIns="0" tIns="0" rIns="0" bIns="0" rtlCol="0"/>
          <a:lstStyle/>
          <a:p>
            <a:pPr algn="r"/>
            <a:r>
              <a:rPr lang="en-US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22                   Blue 				 					</a:t>
            </a:r>
            <a:endParaRPr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06" name="object 5"/>
          <p:cNvSpPr/>
          <p:nvPr/>
        </p:nvSpPr>
        <p:spPr>
          <a:xfrm>
            <a:off x="4399843" y="4271988"/>
            <a:ext cx="1306830" cy="962025"/>
          </a:xfrm>
          <a:custGeom>
            <a:avLst/>
            <a:gdLst/>
            <a:ahLst/>
            <a:cxnLst/>
            <a:rect l="l" t="t" r="r" b="b"/>
            <a:pathLst>
              <a:path w="1306829" h="962025">
                <a:moveTo>
                  <a:pt x="0" y="0"/>
                </a:moveTo>
                <a:lnTo>
                  <a:pt x="1306283" y="0"/>
                </a:lnTo>
                <a:lnTo>
                  <a:pt x="1306283" y="961542"/>
                </a:lnTo>
              </a:path>
            </a:pathLst>
          </a:custGeom>
          <a:ln w="12700">
            <a:solidFill>
              <a:srgbClr val="D2D2D2"/>
            </a:solidFill>
          </a:ln>
        </p:spPr>
        <p:txBody>
          <a:bodyPr wrap="square" lIns="0" tIns="0" rIns="0" bIns="0" rtlCol="0"/>
          <a:lstStyle/>
          <a:p>
            <a:pPr algn="r"/>
            <a:r>
              <a:rPr lang="en-US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23           Purple				 					</a:t>
            </a:r>
            <a:endParaRPr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07" name="object 5"/>
          <p:cNvSpPr/>
          <p:nvPr/>
        </p:nvSpPr>
        <p:spPr>
          <a:xfrm>
            <a:off x="5679515" y="4255218"/>
            <a:ext cx="1306830" cy="962025"/>
          </a:xfrm>
          <a:custGeom>
            <a:avLst/>
            <a:gdLst/>
            <a:ahLst/>
            <a:cxnLst/>
            <a:rect l="l" t="t" r="r" b="b"/>
            <a:pathLst>
              <a:path w="1306829" h="962025">
                <a:moveTo>
                  <a:pt x="0" y="0"/>
                </a:moveTo>
                <a:lnTo>
                  <a:pt x="1306283" y="0"/>
                </a:lnTo>
                <a:lnTo>
                  <a:pt x="1306283" y="961542"/>
                </a:lnTo>
              </a:path>
            </a:pathLst>
          </a:custGeom>
          <a:ln w="12700">
            <a:solidFill>
              <a:srgbClr val="D2D2D2"/>
            </a:solidFill>
          </a:ln>
        </p:spPr>
        <p:txBody>
          <a:bodyPr wrap="square" lIns="0" tIns="0" rIns="0" bIns="0" rtlCol="0"/>
          <a:lstStyle/>
          <a:p>
            <a:pPr algn="r"/>
            <a:r>
              <a:rPr lang="en-US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24         Red					 					</a:t>
            </a:r>
            <a:endParaRPr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25" name="object 5"/>
          <p:cNvSpPr/>
          <p:nvPr/>
        </p:nvSpPr>
        <p:spPr>
          <a:xfrm>
            <a:off x="6894519" y="4256601"/>
            <a:ext cx="1306830" cy="962025"/>
          </a:xfrm>
          <a:custGeom>
            <a:avLst/>
            <a:gdLst/>
            <a:ahLst/>
            <a:cxnLst/>
            <a:rect l="l" t="t" r="r" b="b"/>
            <a:pathLst>
              <a:path w="1306829" h="962025">
                <a:moveTo>
                  <a:pt x="0" y="0"/>
                </a:moveTo>
                <a:lnTo>
                  <a:pt x="1306283" y="0"/>
                </a:lnTo>
                <a:lnTo>
                  <a:pt x="1306283" y="961542"/>
                </a:lnTo>
              </a:path>
            </a:pathLst>
          </a:custGeom>
          <a:ln w="12700">
            <a:solidFill>
              <a:srgbClr val="D2D2D2"/>
            </a:solidFill>
          </a:ln>
        </p:spPr>
        <p:txBody>
          <a:bodyPr wrap="square" lIns="0" tIns="0" rIns="0" bIns="0" rtlCol="0"/>
          <a:lstStyle/>
          <a:p>
            <a:pPr algn="r"/>
            <a:r>
              <a:rPr lang="en-US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25                Orange				 					</a:t>
            </a:r>
            <a:endParaRPr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26" name="object 5"/>
          <p:cNvSpPr/>
          <p:nvPr/>
        </p:nvSpPr>
        <p:spPr>
          <a:xfrm>
            <a:off x="1894718" y="5234013"/>
            <a:ext cx="1306830" cy="962025"/>
          </a:xfrm>
          <a:custGeom>
            <a:avLst/>
            <a:gdLst/>
            <a:ahLst/>
            <a:cxnLst/>
            <a:rect l="l" t="t" r="r" b="b"/>
            <a:pathLst>
              <a:path w="1306829" h="962025">
                <a:moveTo>
                  <a:pt x="0" y="0"/>
                </a:moveTo>
                <a:lnTo>
                  <a:pt x="1306283" y="0"/>
                </a:lnTo>
                <a:lnTo>
                  <a:pt x="1306283" y="961542"/>
                </a:lnTo>
              </a:path>
            </a:pathLst>
          </a:custGeom>
          <a:ln w="12700">
            <a:solidFill>
              <a:srgbClr val="D2D2D2"/>
            </a:solidFill>
          </a:ln>
        </p:spPr>
        <p:txBody>
          <a:bodyPr wrap="square" lIns="0" tIns="0" rIns="0" bIns="0" rtlCol="0"/>
          <a:lstStyle/>
          <a:p>
            <a:pPr algn="r"/>
            <a:r>
              <a:rPr lang="en-US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30           Yellow				 					</a:t>
            </a:r>
            <a:endParaRPr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27" name="object 5"/>
          <p:cNvSpPr/>
          <p:nvPr/>
        </p:nvSpPr>
        <p:spPr>
          <a:xfrm>
            <a:off x="3042519" y="5185765"/>
            <a:ext cx="1306830" cy="962025"/>
          </a:xfrm>
          <a:custGeom>
            <a:avLst/>
            <a:gdLst/>
            <a:ahLst/>
            <a:cxnLst/>
            <a:rect l="l" t="t" r="r" b="b"/>
            <a:pathLst>
              <a:path w="1306829" h="962025">
                <a:moveTo>
                  <a:pt x="0" y="0"/>
                </a:moveTo>
                <a:lnTo>
                  <a:pt x="1306283" y="0"/>
                </a:lnTo>
                <a:lnTo>
                  <a:pt x="1306283" y="961542"/>
                </a:lnTo>
              </a:path>
            </a:pathLst>
          </a:custGeom>
          <a:ln w="12700">
            <a:solidFill>
              <a:srgbClr val="D2D2D2"/>
            </a:solidFill>
          </a:ln>
        </p:spPr>
        <p:txBody>
          <a:bodyPr wrap="square" lIns="0" tIns="0" rIns="0" bIns="0" rtlCol="0"/>
          <a:lstStyle/>
          <a:p>
            <a:pPr algn="r"/>
            <a:r>
              <a:rPr lang="en-US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31              Green				 					</a:t>
            </a:r>
            <a:endParaRPr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28" name="object 5"/>
          <p:cNvSpPr/>
          <p:nvPr/>
        </p:nvSpPr>
        <p:spPr>
          <a:xfrm>
            <a:off x="3039574" y="2333508"/>
            <a:ext cx="1306830" cy="962025"/>
          </a:xfrm>
          <a:custGeom>
            <a:avLst/>
            <a:gdLst/>
            <a:ahLst/>
            <a:cxnLst/>
            <a:rect l="l" t="t" r="r" b="b"/>
            <a:pathLst>
              <a:path w="1306829" h="962025">
                <a:moveTo>
                  <a:pt x="0" y="0"/>
                </a:moveTo>
                <a:lnTo>
                  <a:pt x="1306283" y="0"/>
                </a:lnTo>
                <a:lnTo>
                  <a:pt x="1306283" y="961542"/>
                </a:lnTo>
              </a:path>
            </a:pathLst>
          </a:custGeom>
          <a:ln w="12700">
            <a:solidFill>
              <a:srgbClr val="D2D2D2"/>
            </a:solidFill>
          </a:ln>
        </p:spPr>
        <p:txBody>
          <a:bodyPr wrap="square" lIns="0" tIns="0" rIns="0" bIns="0" rtlCol="0"/>
          <a:lstStyle/>
          <a:p>
            <a:pPr algn="r"/>
            <a:r>
              <a:rPr lang="en-US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10                 School	 			</a:t>
            </a:r>
            <a:endParaRPr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44500" y="459540"/>
            <a:ext cx="2389505" cy="9251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600" spc="-5" dirty="0">
                <a:latin typeface="Verdana"/>
                <a:cs typeface="Verdana"/>
              </a:rPr>
              <a:t>April</a:t>
            </a:r>
            <a:r>
              <a:rPr sz="3600" spc="-80" dirty="0">
                <a:latin typeface="Verdana"/>
                <a:cs typeface="Verdana"/>
              </a:rPr>
              <a:t> </a:t>
            </a:r>
            <a:r>
              <a:rPr sz="3600" spc="-5" dirty="0" smtClean="0">
                <a:latin typeface="Verdana"/>
                <a:cs typeface="Verdana"/>
              </a:rPr>
              <a:t>20</a:t>
            </a:r>
            <a:r>
              <a:rPr lang="en-US" sz="3600" spc="-5" dirty="0" smtClean="0">
                <a:latin typeface="Verdana"/>
                <a:cs typeface="Verdana"/>
              </a:rPr>
              <a:t>20</a:t>
            </a:r>
            <a:endParaRPr sz="3600" dirty="0">
              <a:latin typeface="Verdana"/>
              <a:cs typeface="Verdana"/>
            </a:endParaRPr>
          </a:p>
          <a:p>
            <a:pPr marL="102870">
              <a:lnSpc>
                <a:spcPct val="100000"/>
              </a:lnSpc>
              <a:spcBef>
                <a:spcPts val="575"/>
              </a:spcBef>
              <a:tabLst>
                <a:tab pos="1409065" algn="l"/>
              </a:tabLst>
            </a:pPr>
            <a:r>
              <a:rPr sz="1950" spc="-5" dirty="0">
                <a:latin typeface="Verdana"/>
                <a:cs typeface="Verdana"/>
              </a:rPr>
              <a:t>Sun	Mon</a:t>
            </a:r>
            <a:endParaRPr sz="1950" dirty="0">
              <a:latin typeface="Verdana"/>
              <a:cs typeface="Verdan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147429" y="1081142"/>
            <a:ext cx="4260215" cy="2971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1318895" algn="l"/>
                <a:tab pos="2625090" algn="l"/>
                <a:tab pos="3931285" algn="l"/>
              </a:tabLst>
            </a:pPr>
            <a:r>
              <a:rPr sz="1950" spc="-5" dirty="0">
                <a:latin typeface="Verdana"/>
                <a:cs typeface="Verdana"/>
              </a:rPr>
              <a:t>Tue	Wed	Thu	Fri</a:t>
            </a:r>
            <a:endParaRPr sz="1950">
              <a:latin typeface="Verdana"/>
              <a:cs typeface="Verdan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372564" y="1081142"/>
            <a:ext cx="441325" cy="30353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950" dirty="0">
                <a:latin typeface="Verdana"/>
                <a:cs typeface="Verdana"/>
              </a:rPr>
              <a:t>Sat</a:t>
            </a:r>
            <a:endParaRPr sz="1950">
              <a:latin typeface="Verdana"/>
              <a:cs typeface="Verdan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44500" y="7153591"/>
            <a:ext cx="1248410" cy="1714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50" dirty="0">
                <a:latin typeface="Arial"/>
                <a:cs typeface="Arial"/>
              </a:rPr>
              <a:t>print-a-calendar.com</a:t>
            </a:r>
            <a:endParaRPr sz="1050">
              <a:latin typeface="Arial"/>
              <a:cs typeface="Arial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872105">
              <a:lnSpc>
                <a:spcPct val="100000"/>
              </a:lnSpc>
            </a:pPr>
            <a:r>
              <a:rPr dirty="0">
                <a:latin typeface="Verdana"/>
                <a:cs typeface="Verdana"/>
              </a:rPr>
              <a:t>Walker Station</a:t>
            </a:r>
            <a:r>
              <a:rPr spc="-95" dirty="0">
                <a:latin typeface="Verdana"/>
                <a:cs typeface="Verdana"/>
              </a:rPr>
              <a:t> </a:t>
            </a:r>
            <a:r>
              <a:rPr dirty="0">
                <a:latin typeface="Verdana"/>
                <a:cs typeface="Verdana"/>
              </a:rPr>
              <a:t>Elementary</a:t>
            </a:r>
          </a:p>
        </p:txBody>
      </p:sp>
      <p:graphicFrame>
        <p:nvGraphicFramePr>
          <p:cNvPr id="8" name="object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6513455"/>
              </p:ext>
            </p:extLst>
          </p:nvPr>
        </p:nvGraphicFramePr>
        <p:xfrm>
          <a:off x="450850" y="1374470"/>
          <a:ext cx="9143992" cy="576927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062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6386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242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3193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7434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0628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30628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30628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306286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153855">
                <a:tc>
                  <a:txBody>
                    <a:bodyPr/>
                    <a:lstStyle/>
                    <a:p>
                      <a:endParaRPr dirty="0"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D2D2D2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D2D2D2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R="43815" algn="r">
                        <a:lnSpc>
                          <a:spcPts val="1889"/>
                        </a:lnSpc>
                        <a:spcBef>
                          <a:spcPts val="405"/>
                        </a:spcBef>
                      </a:pPr>
                      <a:endParaRPr sz="1000" dirty="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lnL w="12700">
                      <a:solidFill>
                        <a:srgbClr val="D2D2D2"/>
                      </a:solidFill>
                      <a:prstDash val="solid"/>
                    </a:lnL>
                    <a:lnR w="12700">
                      <a:solidFill>
                        <a:srgbClr val="D2D2D2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D2D2D2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0" marR="0" marT="0" marB="0">
                    <a:lnL w="12700">
                      <a:solidFill>
                        <a:srgbClr val="D2D2D2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D2D2D2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0" marR="0" marT="0" marB="0">
                    <a:lnR w="12700">
                      <a:solidFill>
                        <a:srgbClr val="D2D2D2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D2D2D2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43815" algn="r">
                        <a:lnSpc>
                          <a:spcPts val="2125"/>
                        </a:lnSpc>
                        <a:spcBef>
                          <a:spcPts val="405"/>
                        </a:spcBef>
                      </a:pPr>
                      <a:endParaRPr sz="1200" dirty="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lnL w="12700">
                      <a:solidFill>
                        <a:srgbClr val="D2D2D2"/>
                      </a:solidFill>
                      <a:prstDash val="solid"/>
                    </a:lnL>
                    <a:lnR w="12700">
                      <a:solidFill>
                        <a:srgbClr val="D2D2D2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D2D2D2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43815" algn="r">
                        <a:lnSpc>
                          <a:spcPts val="1975"/>
                        </a:lnSpc>
                        <a:spcBef>
                          <a:spcPts val="405"/>
                        </a:spcBef>
                      </a:pPr>
                      <a:endParaRPr sz="1200" dirty="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lnL w="12700">
                      <a:solidFill>
                        <a:srgbClr val="D2D2D2"/>
                      </a:solidFill>
                      <a:prstDash val="solid"/>
                    </a:lnL>
                    <a:lnR w="12700">
                      <a:solidFill>
                        <a:srgbClr val="D2D2D2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D2D2D2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43815" algn="r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endParaRPr sz="1800" dirty="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lnL w="12700">
                      <a:solidFill>
                        <a:srgbClr val="D2D2D2"/>
                      </a:solidFill>
                      <a:prstDash val="solid"/>
                    </a:lnL>
                    <a:lnR w="12700">
                      <a:solidFill>
                        <a:srgbClr val="D2D2D2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D2D2D2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43815" algn="r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endParaRPr sz="1800" dirty="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lnL w="12700">
                      <a:solidFill>
                        <a:srgbClr val="D2D2D2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D2D2D2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53855">
                <a:tc>
                  <a:txBody>
                    <a:bodyPr/>
                    <a:lstStyle/>
                    <a:p>
                      <a:pPr marR="43815" algn="r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endParaRPr sz="1800" dirty="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D2D2D2"/>
                      </a:solidFill>
                      <a:prstDash val="solid"/>
                    </a:lnR>
                    <a:lnT w="12700">
                      <a:solidFill>
                        <a:srgbClr val="D2D2D2"/>
                      </a:solidFill>
                      <a:prstDash val="solid"/>
                    </a:lnT>
                    <a:lnB w="12700">
                      <a:solidFill>
                        <a:srgbClr val="D2D2D2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0" marR="0" marT="0" marB="0">
                    <a:lnL w="12700">
                      <a:solidFill>
                        <a:srgbClr val="D2D2D2"/>
                      </a:solidFill>
                      <a:prstDash val="solid"/>
                    </a:lnL>
                    <a:lnT w="12700">
                      <a:solidFill>
                        <a:srgbClr val="D2D2D2"/>
                      </a:solidFill>
                      <a:prstDash val="solid"/>
                    </a:lnT>
                    <a:lnB w="12700">
                      <a:solidFill>
                        <a:srgbClr val="D2D2D2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0" marR="0" marT="0" marB="0">
                    <a:lnR w="12700">
                      <a:solidFill>
                        <a:srgbClr val="D2D2D2"/>
                      </a:solidFill>
                      <a:prstDash val="solid"/>
                    </a:lnR>
                    <a:lnT w="12700">
                      <a:solidFill>
                        <a:srgbClr val="D2D2D2"/>
                      </a:solidFill>
                      <a:prstDash val="solid"/>
                    </a:lnT>
                    <a:lnB w="12700">
                      <a:solidFill>
                        <a:srgbClr val="D2D2D2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0" marR="0" marT="0" marB="0">
                    <a:lnL w="12700">
                      <a:solidFill>
                        <a:srgbClr val="D2D2D2"/>
                      </a:solidFill>
                      <a:prstDash val="solid"/>
                    </a:lnL>
                    <a:lnT w="12700">
                      <a:solidFill>
                        <a:srgbClr val="D2D2D2"/>
                      </a:solidFill>
                      <a:prstDash val="solid"/>
                    </a:lnT>
                    <a:lnB w="12700">
                      <a:solidFill>
                        <a:srgbClr val="D2D2D2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0" marR="0" marT="0" marB="0">
                    <a:lnR w="12700">
                      <a:solidFill>
                        <a:srgbClr val="D2D2D2"/>
                      </a:solidFill>
                      <a:prstDash val="solid"/>
                    </a:lnR>
                    <a:lnT w="12700">
                      <a:solidFill>
                        <a:srgbClr val="D2D2D2"/>
                      </a:solidFill>
                      <a:prstDash val="solid"/>
                    </a:lnT>
                    <a:lnB w="12700">
                      <a:solidFill>
                        <a:srgbClr val="D2D2D2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43815" algn="r">
                        <a:lnSpc>
                          <a:spcPts val="1900"/>
                        </a:lnSpc>
                        <a:spcBef>
                          <a:spcPts val="405"/>
                        </a:spcBef>
                      </a:pPr>
                      <a:endParaRPr sz="1200" dirty="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lnL w="12700">
                      <a:solidFill>
                        <a:srgbClr val="D2D2D2"/>
                      </a:solidFill>
                      <a:prstDash val="solid"/>
                    </a:lnL>
                    <a:lnR w="12700">
                      <a:solidFill>
                        <a:srgbClr val="D2D2D2"/>
                      </a:solidFill>
                      <a:prstDash val="solid"/>
                    </a:lnR>
                    <a:lnT w="12700">
                      <a:solidFill>
                        <a:srgbClr val="D2D2D2"/>
                      </a:solidFill>
                      <a:prstDash val="solid"/>
                    </a:lnT>
                    <a:lnB w="12700">
                      <a:solidFill>
                        <a:srgbClr val="D2D2D2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43815" algn="r">
                        <a:lnSpc>
                          <a:spcPts val="2125"/>
                        </a:lnSpc>
                        <a:spcBef>
                          <a:spcPts val="405"/>
                        </a:spcBef>
                      </a:pPr>
                      <a:endParaRPr sz="1200" dirty="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lnL w="12700">
                      <a:solidFill>
                        <a:srgbClr val="D2D2D2"/>
                      </a:solidFill>
                      <a:prstDash val="solid"/>
                    </a:lnL>
                    <a:lnR w="12700">
                      <a:solidFill>
                        <a:srgbClr val="D2D2D2"/>
                      </a:solidFill>
                      <a:prstDash val="solid"/>
                    </a:lnR>
                    <a:lnT w="12700">
                      <a:solidFill>
                        <a:srgbClr val="D2D2D2"/>
                      </a:solidFill>
                      <a:prstDash val="solid"/>
                    </a:lnT>
                    <a:lnB w="12700">
                      <a:solidFill>
                        <a:srgbClr val="D2D2D2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43815" algn="r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endParaRPr sz="1800" dirty="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lnL w="12700">
                      <a:solidFill>
                        <a:srgbClr val="D2D2D2"/>
                      </a:solidFill>
                      <a:prstDash val="solid"/>
                    </a:lnL>
                    <a:lnR w="12700">
                      <a:solidFill>
                        <a:srgbClr val="D2D2D2"/>
                      </a:solidFill>
                      <a:prstDash val="solid"/>
                    </a:lnR>
                    <a:lnT w="12700">
                      <a:solidFill>
                        <a:srgbClr val="D2D2D2"/>
                      </a:solidFill>
                      <a:prstDash val="solid"/>
                    </a:lnT>
                    <a:lnB w="12700">
                      <a:solidFill>
                        <a:srgbClr val="D2D2D2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43815" algn="r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endParaRPr sz="1200" dirty="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lnL w="12700">
                      <a:solidFill>
                        <a:srgbClr val="D2D2D2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D2D2D2"/>
                      </a:solidFill>
                      <a:prstDash val="solid"/>
                    </a:lnT>
                    <a:lnB w="12700">
                      <a:solidFill>
                        <a:srgbClr val="D2D2D2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53855">
                <a:tc>
                  <a:txBody>
                    <a:bodyPr/>
                    <a:lstStyle/>
                    <a:p>
                      <a:pPr marR="43815" algn="r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endParaRPr sz="1800" dirty="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D2D2D2"/>
                      </a:solidFill>
                      <a:prstDash val="solid"/>
                    </a:lnR>
                    <a:lnT w="12700">
                      <a:solidFill>
                        <a:srgbClr val="D2D2D2"/>
                      </a:solidFill>
                      <a:prstDash val="solid"/>
                    </a:lnT>
                    <a:lnB w="12700">
                      <a:solidFill>
                        <a:srgbClr val="D2D2D2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R="43815" algn="r">
                        <a:lnSpc>
                          <a:spcPts val="2030"/>
                        </a:lnSpc>
                        <a:spcBef>
                          <a:spcPts val="405"/>
                        </a:spcBef>
                      </a:pPr>
                      <a:endParaRPr sz="1200" dirty="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lnL w="12700">
                      <a:solidFill>
                        <a:srgbClr val="D2D2D2"/>
                      </a:solidFill>
                      <a:prstDash val="solid"/>
                    </a:lnL>
                    <a:lnR w="12700">
                      <a:solidFill>
                        <a:srgbClr val="D2D2D2"/>
                      </a:solidFill>
                      <a:prstDash val="solid"/>
                    </a:lnR>
                    <a:lnT w="12700">
                      <a:solidFill>
                        <a:srgbClr val="D2D2D2"/>
                      </a:solidFill>
                      <a:prstDash val="solid"/>
                    </a:lnT>
                    <a:lnB w="12700">
                      <a:solidFill>
                        <a:srgbClr val="D2D2D2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R="43815" algn="r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endParaRPr sz="1800" dirty="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lnL w="12700">
                      <a:solidFill>
                        <a:srgbClr val="D2D2D2"/>
                      </a:solidFill>
                      <a:prstDash val="solid"/>
                    </a:lnL>
                    <a:lnR w="12700">
                      <a:solidFill>
                        <a:srgbClr val="D2D2D2"/>
                      </a:solidFill>
                      <a:prstDash val="solid"/>
                    </a:lnR>
                    <a:lnT w="12700">
                      <a:solidFill>
                        <a:srgbClr val="D2D2D2"/>
                      </a:solidFill>
                      <a:prstDash val="solid"/>
                    </a:lnT>
                    <a:lnB w="12700">
                      <a:solidFill>
                        <a:srgbClr val="D2D2D2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43815" algn="r">
                        <a:lnSpc>
                          <a:spcPts val="1960"/>
                        </a:lnSpc>
                        <a:spcBef>
                          <a:spcPts val="405"/>
                        </a:spcBef>
                      </a:pPr>
                      <a:endParaRPr sz="1200" dirty="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lnL w="12700">
                      <a:solidFill>
                        <a:srgbClr val="D2D2D2"/>
                      </a:solidFill>
                      <a:prstDash val="solid"/>
                    </a:lnL>
                    <a:lnR w="12700">
                      <a:solidFill>
                        <a:srgbClr val="D2D2D2"/>
                      </a:solidFill>
                      <a:prstDash val="solid"/>
                    </a:lnR>
                    <a:lnT w="12700">
                      <a:solidFill>
                        <a:srgbClr val="D2D2D2"/>
                      </a:solidFill>
                      <a:prstDash val="solid"/>
                    </a:lnT>
                    <a:lnB w="12700">
                      <a:solidFill>
                        <a:srgbClr val="D2D2D2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0" marR="0" marT="0" marB="0">
                    <a:lnL w="12700">
                      <a:solidFill>
                        <a:srgbClr val="D2D2D2"/>
                      </a:solidFill>
                      <a:prstDash val="solid"/>
                    </a:lnL>
                    <a:lnR w="12700">
                      <a:solidFill>
                        <a:srgbClr val="D2D2D2"/>
                      </a:solidFill>
                      <a:prstDash val="solid"/>
                    </a:lnR>
                    <a:lnT w="12700">
                      <a:solidFill>
                        <a:srgbClr val="D2D2D2"/>
                      </a:solidFill>
                      <a:prstDash val="solid"/>
                    </a:lnT>
                    <a:lnB w="12700">
                      <a:solidFill>
                        <a:srgbClr val="D2D2D2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43815" algn="r">
                        <a:lnSpc>
                          <a:spcPts val="2030"/>
                        </a:lnSpc>
                        <a:spcBef>
                          <a:spcPts val="405"/>
                        </a:spcBef>
                      </a:pPr>
                      <a:endParaRPr sz="1200" dirty="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lnL w="12700">
                      <a:solidFill>
                        <a:srgbClr val="D2D2D2"/>
                      </a:solidFill>
                      <a:prstDash val="solid"/>
                    </a:lnL>
                    <a:lnR w="12700">
                      <a:solidFill>
                        <a:srgbClr val="D2D2D2"/>
                      </a:solidFill>
                      <a:prstDash val="solid"/>
                    </a:lnR>
                    <a:lnT w="12700">
                      <a:solidFill>
                        <a:srgbClr val="D2D2D2"/>
                      </a:solidFill>
                      <a:prstDash val="solid"/>
                    </a:lnT>
                    <a:lnB w="12700">
                      <a:solidFill>
                        <a:srgbClr val="D2D2D2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43815" algn="r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endParaRPr sz="1800" dirty="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lnL w="12700">
                      <a:solidFill>
                        <a:srgbClr val="D2D2D2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D2D2D2"/>
                      </a:solidFill>
                      <a:prstDash val="solid"/>
                    </a:lnT>
                    <a:lnB w="12700">
                      <a:solidFill>
                        <a:srgbClr val="D2D2D2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53855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D2D2D2"/>
                      </a:solidFill>
                      <a:prstDash val="solid"/>
                    </a:lnR>
                    <a:lnT w="12700">
                      <a:solidFill>
                        <a:srgbClr val="D2D2D2"/>
                      </a:solidFill>
                      <a:prstDash val="solid"/>
                    </a:lnT>
                    <a:lnB w="12700">
                      <a:solidFill>
                        <a:srgbClr val="D2D2D2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endParaRPr lang="en-US"/>
                    </a:p>
                  </a:txBody>
                  <a:tcPr marL="0" marR="0" marT="0" marB="0">
                    <a:lnL w="12700">
                      <a:solidFill>
                        <a:srgbClr val="D2D2D2"/>
                      </a:solidFill>
                      <a:prstDash val="solid"/>
                    </a:lnL>
                    <a:lnR w="12700">
                      <a:solidFill>
                        <a:srgbClr val="D2D2D2"/>
                      </a:solidFill>
                      <a:prstDash val="solid"/>
                    </a:lnR>
                    <a:lnT w="12700">
                      <a:solidFill>
                        <a:srgbClr val="D2D2D2"/>
                      </a:solidFill>
                      <a:prstDash val="solid"/>
                    </a:lnT>
                    <a:lnB w="12700">
                      <a:solidFill>
                        <a:srgbClr val="D2D2D2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endParaRPr lang="en-US" dirty="0"/>
                    </a:p>
                  </a:txBody>
                  <a:tcPr marL="0" marR="0" marT="0" marB="0">
                    <a:lnL w="12700">
                      <a:solidFill>
                        <a:srgbClr val="D2D2D2"/>
                      </a:solidFill>
                      <a:prstDash val="solid"/>
                    </a:lnL>
                    <a:lnR w="12700">
                      <a:solidFill>
                        <a:srgbClr val="D2D2D2"/>
                      </a:solidFill>
                      <a:prstDash val="solid"/>
                    </a:lnR>
                    <a:lnT w="12700">
                      <a:solidFill>
                        <a:srgbClr val="D2D2D2"/>
                      </a:solidFill>
                      <a:prstDash val="solid"/>
                    </a:lnT>
                    <a:lnB w="12700">
                      <a:solidFill>
                        <a:srgbClr val="D2D2D2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0" marR="0" marT="0" marB="0">
                    <a:lnL w="12700">
                      <a:solidFill>
                        <a:srgbClr val="D2D2D2"/>
                      </a:solidFill>
                      <a:prstDash val="solid"/>
                    </a:lnL>
                    <a:lnR w="12700">
                      <a:solidFill>
                        <a:srgbClr val="D2D2D2"/>
                      </a:solidFill>
                      <a:prstDash val="solid"/>
                    </a:lnR>
                    <a:lnT w="12700">
                      <a:solidFill>
                        <a:srgbClr val="D2D2D2"/>
                      </a:solidFill>
                      <a:prstDash val="solid"/>
                    </a:lnT>
                    <a:lnB w="12700">
                      <a:solidFill>
                        <a:srgbClr val="D2D2D2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0" marR="0" marT="0" marB="0">
                    <a:lnL w="12700">
                      <a:solidFill>
                        <a:srgbClr val="D2D2D2"/>
                      </a:solidFill>
                      <a:prstDash val="solid"/>
                    </a:lnL>
                    <a:lnR w="12700">
                      <a:solidFill>
                        <a:srgbClr val="D2D2D2"/>
                      </a:solidFill>
                      <a:prstDash val="solid"/>
                    </a:lnR>
                    <a:lnT w="12700">
                      <a:solidFill>
                        <a:srgbClr val="D2D2D2"/>
                      </a:solidFill>
                      <a:prstDash val="solid"/>
                    </a:lnT>
                    <a:lnB w="12700">
                      <a:solidFill>
                        <a:srgbClr val="D2D2D2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43815" algn="r">
                        <a:lnSpc>
                          <a:spcPts val="2110"/>
                        </a:lnSpc>
                        <a:spcBef>
                          <a:spcPts val="405"/>
                        </a:spcBef>
                      </a:pPr>
                      <a:endParaRPr sz="1200" dirty="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lnL w="12700">
                      <a:solidFill>
                        <a:srgbClr val="D2D2D2"/>
                      </a:solidFill>
                      <a:prstDash val="solid"/>
                    </a:lnL>
                    <a:lnR w="12700">
                      <a:solidFill>
                        <a:srgbClr val="D2D2D2"/>
                      </a:solidFill>
                      <a:prstDash val="solid"/>
                    </a:lnR>
                    <a:lnT w="12700">
                      <a:solidFill>
                        <a:srgbClr val="D2D2D2"/>
                      </a:solidFill>
                      <a:prstDash val="solid"/>
                    </a:lnT>
                    <a:lnB w="12700">
                      <a:solidFill>
                        <a:srgbClr val="D2D2D2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43815" algn="r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endParaRPr sz="1800" dirty="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lnL w="12700">
                      <a:solidFill>
                        <a:srgbClr val="D2D2D2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D2D2D2"/>
                      </a:solidFill>
                      <a:prstDash val="solid"/>
                    </a:lnT>
                    <a:lnB w="12700">
                      <a:solidFill>
                        <a:srgbClr val="D2D2D2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53855">
                <a:tc>
                  <a:txBody>
                    <a:bodyPr/>
                    <a:lstStyle/>
                    <a:p>
                      <a:pPr marR="43815" algn="r">
                        <a:lnSpc>
                          <a:spcPts val="2095"/>
                        </a:lnSpc>
                        <a:spcBef>
                          <a:spcPts val="405"/>
                        </a:spcBef>
                      </a:pPr>
                      <a:endParaRPr sz="1800" dirty="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D2D2D2"/>
                      </a:solidFill>
                      <a:prstDash val="solid"/>
                    </a:lnR>
                    <a:lnT w="12700">
                      <a:solidFill>
                        <a:srgbClr val="D2D2D2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endParaRPr lang="en-US" dirty="0"/>
                    </a:p>
                  </a:txBody>
                  <a:tcPr marL="0" marR="0" marT="0" marB="0">
                    <a:lnL w="12700">
                      <a:solidFill>
                        <a:srgbClr val="D2D2D2"/>
                      </a:solidFill>
                      <a:prstDash val="solid"/>
                    </a:lnL>
                    <a:lnR w="12700">
                      <a:solidFill>
                        <a:srgbClr val="D2D2D2"/>
                      </a:solidFill>
                      <a:prstDash val="solid"/>
                    </a:lnR>
                    <a:lnT w="12700">
                      <a:solidFill>
                        <a:srgbClr val="D2D2D2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endParaRPr lang="en-US" dirty="0"/>
                    </a:p>
                  </a:txBody>
                  <a:tcPr marL="0" marR="0" marT="0" marB="0">
                    <a:lnL w="12700">
                      <a:solidFill>
                        <a:srgbClr val="D2D2D2"/>
                      </a:solidFill>
                      <a:prstDash val="solid"/>
                    </a:lnL>
                    <a:lnR w="12700">
                      <a:solidFill>
                        <a:srgbClr val="D2D2D2"/>
                      </a:solidFill>
                      <a:prstDash val="solid"/>
                    </a:lnR>
                    <a:lnT w="12700">
                      <a:solidFill>
                        <a:srgbClr val="D2D2D2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20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lnL w="12700">
                      <a:solidFill>
                        <a:srgbClr val="D2D2D2"/>
                      </a:solidFill>
                      <a:prstDash val="solid"/>
                    </a:lnL>
                    <a:lnR w="12700">
                      <a:solidFill>
                        <a:srgbClr val="D2D2D2"/>
                      </a:solidFill>
                      <a:prstDash val="solid"/>
                    </a:lnR>
                    <a:lnT w="12700">
                      <a:solidFill>
                        <a:srgbClr val="D2D2D2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200" dirty="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lnL w="12700">
                      <a:solidFill>
                        <a:srgbClr val="D2D2D2"/>
                      </a:solidFill>
                      <a:prstDash val="solid"/>
                    </a:lnL>
                    <a:lnR w="12700">
                      <a:solidFill>
                        <a:srgbClr val="D2D2D2"/>
                      </a:solidFill>
                      <a:prstDash val="solid"/>
                    </a:lnR>
                    <a:lnT w="12700">
                      <a:solidFill>
                        <a:srgbClr val="D2D2D2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20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lnL w="12700">
                      <a:solidFill>
                        <a:srgbClr val="D2D2D2"/>
                      </a:solidFill>
                      <a:prstDash val="solid"/>
                    </a:lnL>
                    <a:lnR w="12700">
                      <a:solidFill>
                        <a:srgbClr val="D2D2D2"/>
                      </a:solidFill>
                      <a:prstDash val="solid"/>
                    </a:lnR>
                    <a:lnT w="12700">
                      <a:solidFill>
                        <a:srgbClr val="D2D2D2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200" dirty="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lnL w="12700">
                      <a:solidFill>
                        <a:srgbClr val="D2D2D2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D2D2D2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26" name="object 5"/>
          <p:cNvSpPr/>
          <p:nvPr/>
        </p:nvSpPr>
        <p:spPr>
          <a:xfrm>
            <a:off x="4375785" y="1377762"/>
            <a:ext cx="1306830" cy="962025"/>
          </a:xfrm>
          <a:custGeom>
            <a:avLst/>
            <a:gdLst/>
            <a:ahLst/>
            <a:cxnLst/>
            <a:rect l="l" t="t" r="r" b="b"/>
            <a:pathLst>
              <a:path w="1306829" h="962025">
                <a:moveTo>
                  <a:pt x="0" y="0"/>
                </a:moveTo>
                <a:lnTo>
                  <a:pt x="1306283" y="0"/>
                </a:lnTo>
                <a:lnTo>
                  <a:pt x="1306283" y="961542"/>
                </a:lnTo>
              </a:path>
            </a:pathLst>
          </a:custGeom>
          <a:ln w="12700">
            <a:solidFill>
              <a:srgbClr val="D2D2D2"/>
            </a:solidFill>
          </a:ln>
        </p:spPr>
        <p:txBody>
          <a:bodyPr wrap="square" lIns="0" tIns="0" rIns="0" bIns="0" rtlCol="0"/>
          <a:lstStyle/>
          <a:p>
            <a:pPr algn="r"/>
            <a:r>
              <a:rPr lang="en-US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              Blue				 					</a:t>
            </a:r>
            <a:endParaRPr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7" name="object 5"/>
          <p:cNvSpPr/>
          <p:nvPr/>
        </p:nvSpPr>
        <p:spPr>
          <a:xfrm>
            <a:off x="5688965" y="1448228"/>
            <a:ext cx="1306830" cy="962025"/>
          </a:xfrm>
          <a:custGeom>
            <a:avLst/>
            <a:gdLst/>
            <a:ahLst/>
            <a:cxnLst/>
            <a:rect l="l" t="t" r="r" b="b"/>
            <a:pathLst>
              <a:path w="1306829" h="962025">
                <a:moveTo>
                  <a:pt x="0" y="0"/>
                </a:moveTo>
                <a:lnTo>
                  <a:pt x="1306283" y="0"/>
                </a:lnTo>
                <a:lnTo>
                  <a:pt x="1306283" y="961542"/>
                </a:lnTo>
              </a:path>
            </a:pathLst>
          </a:custGeom>
          <a:ln w="12700">
            <a:solidFill>
              <a:srgbClr val="D2D2D2"/>
            </a:solidFill>
          </a:ln>
        </p:spPr>
        <p:txBody>
          <a:bodyPr wrap="square" lIns="0" tIns="0" rIns="0" bIns="0" rtlCol="0"/>
          <a:lstStyle/>
          <a:p>
            <a:pPr algn="r"/>
            <a:r>
              <a:rPr lang="en-US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              Purple					 					</a:t>
            </a:r>
            <a:endParaRPr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8" name="object 5"/>
          <p:cNvSpPr/>
          <p:nvPr/>
        </p:nvSpPr>
        <p:spPr>
          <a:xfrm>
            <a:off x="7012655" y="1442973"/>
            <a:ext cx="1306830" cy="962025"/>
          </a:xfrm>
          <a:custGeom>
            <a:avLst/>
            <a:gdLst/>
            <a:ahLst/>
            <a:cxnLst/>
            <a:rect l="l" t="t" r="r" b="b"/>
            <a:pathLst>
              <a:path w="1306829" h="962025">
                <a:moveTo>
                  <a:pt x="0" y="0"/>
                </a:moveTo>
                <a:lnTo>
                  <a:pt x="1306283" y="0"/>
                </a:lnTo>
                <a:lnTo>
                  <a:pt x="1306283" y="961542"/>
                </a:lnTo>
              </a:path>
            </a:pathLst>
          </a:custGeom>
          <a:ln w="12700">
            <a:solidFill>
              <a:srgbClr val="D2D2D2"/>
            </a:solidFill>
          </a:ln>
        </p:spPr>
        <p:txBody>
          <a:bodyPr wrap="square" lIns="0" tIns="0" rIns="0" bIns="0" rtlCol="0"/>
          <a:lstStyle/>
          <a:p>
            <a:pPr algn="r"/>
            <a:r>
              <a:rPr lang="en-US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3          Red		 					</a:t>
            </a:r>
            <a:endParaRPr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9" name="object 5"/>
          <p:cNvSpPr/>
          <p:nvPr/>
        </p:nvSpPr>
        <p:spPr>
          <a:xfrm>
            <a:off x="1803394" y="2590800"/>
            <a:ext cx="1306830" cy="962025"/>
          </a:xfrm>
          <a:custGeom>
            <a:avLst/>
            <a:gdLst/>
            <a:ahLst/>
            <a:cxnLst/>
            <a:rect l="l" t="t" r="r" b="b"/>
            <a:pathLst>
              <a:path w="1306829" h="962025">
                <a:moveTo>
                  <a:pt x="0" y="0"/>
                </a:moveTo>
                <a:lnTo>
                  <a:pt x="1306283" y="0"/>
                </a:lnTo>
                <a:lnTo>
                  <a:pt x="1306283" y="961542"/>
                </a:lnTo>
              </a:path>
            </a:pathLst>
          </a:custGeom>
          <a:ln w="12700">
            <a:solidFill>
              <a:srgbClr val="D2D2D2"/>
            </a:solidFill>
          </a:ln>
        </p:spPr>
        <p:txBody>
          <a:bodyPr wrap="square" lIns="0" tIns="0" rIns="0" bIns="0" rtlCol="0"/>
          <a:lstStyle/>
          <a:p>
            <a:pPr algn="r"/>
            <a:r>
              <a:rPr lang="en-US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6                Orange		 					</a:t>
            </a:r>
            <a:endParaRPr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0" name="object 5"/>
          <p:cNvSpPr/>
          <p:nvPr/>
        </p:nvSpPr>
        <p:spPr>
          <a:xfrm>
            <a:off x="3110224" y="2575699"/>
            <a:ext cx="1306830" cy="962025"/>
          </a:xfrm>
          <a:custGeom>
            <a:avLst/>
            <a:gdLst/>
            <a:ahLst/>
            <a:cxnLst/>
            <a:rect l="l" t="t" r="r" b="b"/>
            <a:pathLst>
              <a:path w="1306829" h="962025">
                <a:moveTo>
                  <a:pt x="0" y="0"/>
                </a:moveTo>
                <a:lnTo>
                  <a:pt x="1306283" y="0"/>
                </a:lnTo>
                <a:lnTo>
                  <a:pt x="1306283" y="961542"/>
                </a:lnTo>
              </a:path>
            </a:pathLst>
          </a:custGeom>
          <a:ln w="12700">
            <a:solidFill>
              <a:srgbClr val="D2D2D2"/>
            </a:solidFill>
          </a:ln>
        </p:spPr>
        <p:txBody>
          <a:bodyPr wrap="square" lIns="0" tIns="0" rIns="0" bIns="0" rtlCol="0"/>
          <a:lstStyle/>
          <a:p>
            <a:pPr algn="r"/>
            <a:r>
              <a:rPr lang="en-US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7            Yellow	 					</a:t>
            </a:r>
            <a:endParaRPr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1" name="object 5"/>
          <p:cNvSpPr/>
          <p:nvPr/>
        </p:nvSpPr>
        <p:spPr>
          <a:xfrm>
            <a:off x="4417054" y="2538913"/>
            <a:ext cx="1306830" cy="962025"/>
          </a:xfrm>
          <a:custGeom>
            <a:avLst/>
            <a:gdLst/>
            <a:ahLst/>
            <a:cxnLst/>
            <a:rect l="l" t="t" r="r" b="b"/>
            <a:pathLst>
              <a:path w="1306829" h="962025">
                <a:moveTo>
                  <a:pt x="0" y="0"/>
                </a:moveTo>
                <a:lnTo>
                  <a:pt x="1306283" y="0"/>
                </a:lnTo>
                <a:lnTo>
                  <a:pt x="1306283" y="961542"/>
                </a:lnTo>
              </a:path>
            </a:pathLst>
          </a:custGeom>
          <a:ln w="12700">
            <a:solidFill>
              <a:srgbClr val="D2D2D2"/>
            </a:solidFill>
          </a:ln>
        </p:spPr>
        <p:txBody>
          <a:bodyPr wrap="square" lIns="0" tIns="0" rIns="0" bIns="0" rtlCol="0"/>
          <a:lstStyle/>
          <a:p>
            <a:pPr algn="r"/>
            <a:r>
              <a:rPr lang="en-US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8              Green		 					</a:t>
            </a:r>
            <a:endParaRPr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2" name="object 5"/>
          <p:cNvSpPr/>
          <p:nvPr/>
        </p:nvSpPr>
        <p:spPr>
          <a:xfrm>
            <a:off x="5705825" y="2529067"/>
            <a:ext cx="1306830" cy="962025"/>
          </a:xfrm>
          <a:custGeom>
            <a:avLst/>
            <a:gdLst/>
            <a:ahLst/>
            <a:cxnLst/>
            <a:rect l="l" t="t" r="r" b="b"/>
            <a:pathLst>
              <a:path w="1306829" h="962025">
                <a:moveTo>
                  <a:pt x="0" y="0"/>
                </a:moveTo>
                <a:lnTo>
                  <a:pt x="1306283" y="0"/>
                </a:lnTo>
                <a:lnTo>
                  <a:pt x="1306283" y="961542"/>
                </a:lnTo>
              </a:path>
            </a:pathLst>
          </a:custGeom>
          <a:ln w="12700">
            <a:solidFill>
              <a:srgbClr val="D2D2D2"/>
            </a:solidFill>
          </a:ln>
        </p:spPr>
        <p:txBody>
          <a:bodyPr wrap="square" lIns="0" tIns="0" rIns="0" bIns="0" rtlCol="0"/>
          <a:lstStyle/>
          <a:p>
            <a:pPr algn="r"/>
            <a:r>
              <a:rPr lang="en-US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9           Blue		 					</a:t>
            </a:r>
            <a:endParaRPr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3" name="object 5"/>
          <p:cNvSpPr/>
          <p:nvPr/>
        </p:nvSpPr>
        <p:spPr>
          <a:xfrm>
            <a:off x="6996918" y="2495925"/>
            <a:ext cx="1306830" cy="962025"/>
          </a:xfrm>
          <a:custGeom>
            <a:avLst/>
            <a:gdLst/>
            <a:ahLst/>
            <a:cxnLst/>
            <a:rect l="l" t="t" r="r" b="b"/>
            <a:pathLst>
              <a:path w="1306829" h="962025">
                <a:moveTo>
                  <a:pt x="0" y="0"/>
                </a:moveTo>
                <a:lnTo>
                  <a:pt x="1306283" y="0"/>
                </a:lnTo>
                <a:lnTo>
                  <a:pt x="1306283" y="961542"/>
                </a:lnTo>
              </a:path>
            </a:pathLst>
          </a:custGeom>
          <a:ln w="12700">
            <a:solidFill>
              <a:srgbClr val="D2D2D2"/>
            </a:solidFill>
          </a:ln>
        </p:spPr>
        <p:txBody>
          <a:bodyPr wrap="square" lIns="0" tIns="0" rIns="0" bIns="0" rtlCol="0"/>
          <a:lstStyle/>
          <a:p>
            <a:pPr algn="r"/>
            <a:r>
              <a:rPr lang="en-US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10             No School	 					</a:t>
            </a:r>
            <a:endParaRPr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4" name="object 5"/>
          <p:cNvSpPr/>
          <p:nvPr/>
        </p:nvSpPr>
        <p:spPr>
          <a:xfrm>
            <a:off x="1840599" y="3752055"/>
            <a:ext cx="1306830" cy="962025"/>
          </a:xfrm>
          <a:custGeom>
            <a:avLst/>
            <a:gdLst/>
            <a:ahLst/>
            <a:cxnLst/>
            <a:rect l="l" t="t" r="r" b="b"/>
            <a:pathLst>
              <a:path w="1306829" h="962025">
                <a:moveTo>
                  <a:pt x="0" y="0"/>
                </a:moveTo>
                <a:lnTo>
                  <a:pt x="1306283" y="0"/>
                </a:lnTo>
                <a:lnTo>
                  <a:pt x="1306283" y="961542"/>
                </a:lnTo>
              </a:path>
            </a:pathLst>
          </a:custGeom>
          <a:ln w="12700">
            <a:solidFill>
              <a:srgbClr val="D2D2D2"/>
            </a:solidFill>
          </a:ln>
        </p:spPr>
        <p:txBody>
          <a:bodyPr wrap="square" lIns="0" tIns="0" rIns="0" bIns="0" rtlCol="0"/>
          <a:lstStyle/>
          <a:p>
            <a:pPr algn="r"/>
            <a:r>
              <a:rPr lang="en-US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13                PD Day		 					</a:t>
            </a:r>
            <a:endParaRPr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5" name="object 5"/>
          <p:cNvSpPr/>
          <p:nvPr/>
        </p:nvSpPr>
        <p:spPr>
          <a:xfrm>
            <a:off x="3123362" y="3752054"/>
            <a:ext cx="1306830" cy="962025"/>
          </a:xfrm>
          <a:custGeom>
            <a:avLst/>
            <a:gdLst/>
            <a:ahLst/>
            <a:cxnLst/>
            <a:rect l="l" t="t" r="r" b="b"/>
            <a:pathLst>
              <a:path w="1306829" h="962025">
                <a:moveTo>
                  <a:pt x="0" y="0"/>
                </a:moveTo>
                <a:lnTo>
                  <a:pt x="1306283" y="0"/>
                </a:lnTo>
                <a:lnTo>
                  <a:pt x="1306283" y="961542"/>
                </a:lnTo>
              </a:path>
            </a:pathLst>
          </a:custGeom>
          <a:ln w="12700">
            <a:solidFill>
              <a:srgbClr val="D2D2D2"/>
            </a:solidFill>
          </a:ln>
        </p:spPr>
        <p:txBody>
          <a:bodyPr wrap="square" lIns="0" tIns="0" rIns="0" bIns="0" rtlCol="0"/>
          <a:lstStyle/>
          <a:p>
            <a:pPr algn="r"/>
            <a:r>
              <a:rPr lang="en-US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14         Purple			 					</a:t>
            </a:r>
            <a:endParaRPr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6" name="object 5"/>
          <p:cNvSpPr/>
          <p:nvPr/>
        </p:nvSpPr>
        <p:spPr>
          <a:xfrm>
            <a:off x="4430192" y="3803921"/>
            <a:ext cx="1306830" cy="962025"/>
          </a:xfrm>
          <a:custGeom>
            <a:avLst/>
            <a:gdLst/>
            <a:ahLst/>
            <a:cxnLst/>
            <a:rect l="l" t="t" r="r" b="b"/>
            <a:pathLst>
              <a:path w="1306829" h="962025">
                <a:moveTo>
                  <a:pt x="0" y="0"/>
                </a:moveTo>
                <a:lnTo>
                  <a:pt x="1306283" y="0"/>
                </a:lnTo>
                <a:lnTo>
                  <a:pt x="1306283" y="961542"/>
                </a:lnTo>
              </a:path>
            </a:pathLst>
          </a:custGeom>
          <a:ln w="12700">
            <a:solidFill>
              <a:srgbClr val="D2D2D2"/>
            </a:solidFill>
          </a:ln>
        </p:spPr>
        <p:txBody>
          <a:bodyPr wrap="square" lIns="0" tIns="0" rIns="0" bIns="0" rtlCol="0"/>
          <a:lstStyle/>
          <a:p>
            <a:pPr algn="r"/>
            <a:r>
              <a:rPr lang="en-US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15              Red	 					</a:t>
            </a:r>
            <a:endParaRPr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7" name="object 5"/>
          <p:cNvSpPr/>
          <p:nvPr/>
        </p:nvSpPr>
        <p:spPr>
          <a:xfrm>
            <a:off x="5723884" y="3738384"/>
            <a:ext cx="1306830" cy="962025"/>
          </a:xfrm>
          <a:custGeom>
            <a:avLst/>
            <a:gdLst/>
            <a:ahLst/>
            <a:cxnLst/>
            <a:rect l="l" t="t" r="r" b="b"/>
            <a:pathLst>
              <a:path w="1306829" h="962025">
                <a:moveTo>
                  <a:pt x="0" y="0"/>
                </a:moveTo>
                <a:lnTo>
                  <a:pt x="1306283" y="0"/>
                </a:lnTo>
                <a:lnTo>
                  <a:pt x="1306283" y="961542"/>
                </a:lnTo>
              </a:path>
            </a:pathLst>
          </a:custGeom>
          <a:ln w="12700">
            <a:solidFill>
              <a:srgbClr val="D2D2D2"/>
            </a:solidFill>
          </a:ln>
        </p:spPr>
        <p:txBody>
          <a:bodyPr wrap="square" lIns="0" tIns="0" rIns="0" bIns="0" rtlCol="0"/>
          <a:lstStyle/>
          <a:p>
            <a:pPr algn="r"/>
            <a:r>
              <a:rPr lang="en-US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16           Orange		 					</a:t>
            </a:r>
            <a:endParaRPr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8" name="object 5"/>
          <p:cNvSpPr/>
          <p:nvPr/>
        </p:nvSpPr>
        <p:spPr>
          <a:xfrm>
            <a:off x="6995795" y="3732663"/>
            <a:ext cx="1306830" cy="962025"/>
          </a:xfrm>
          <a:custGeom>
            <a:avLst/>
            <a:gdLst/>
            <a:ahLst/>
            <a:cxnLst/>
            <a:rect l="l" t="t" r="r" b="b"/>
            <a:pathLst>
              <a:path w="1306829" h="962025">
                <a:moveTo>
                  <a:pt x="0" y="0"/>
                </a:moveTo>
                <a:lnTo>
                  <a:pt x="1306283" y="0"/>
                </a:lnTo>
                <a:lnTo>
                  <a:pt x="1306283" y="961542"/>
                </a:lnTo>
              </a:path>
            </a:pathLst>
          </a:custGeom>
          <a:ln w="12700">
            <a:solidFill>
              <a:srgbClr val="D2D2D2"/>
            </a:solidFill>
          </a:ln>
        </p:spPr>
        <p:txBody>
          <a:bodyPr wrap="square" lIns="0" tIns="0" rIns="0" bIns="0" rtlCol="0"/>
          <a:lstStyle/>
          <a:p>
            <a:pPr algn="r"/>
            <a:r>
              <a:rPr lang="en-US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17         Yellow		 					</a:t>
            </a:r>
            <a:endParaRPr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9" name="object 5"/>
          <p:cNvSpPr/>
          <p:nvPr/>
        </p:nvSpPr>
        <p:spPr>
          <a:xfrm>
            <a:off x="1829670" y="4831150"/>
            <a:ext cx="1306830" cy="962025"/>
          </a:xfrm>
          <a:custGeom>
            <a:avLst/>
            <a:gdLst/>
            <a:ahLst/>
            <a:cxnLst/>
            <a:rect l="l" t="t" r="r" b="b"/>
            <a:pathLst>
              <a:path w="1306829" h="962025">
                <a:moveTo>
                  <a:pt x="0" y="0"/>
                </a:moveTo>
                <a:lnTo>
                  <a:pt x="1306283" y="0"/>
                </a:lnTo>
                <a:lnTo>
                  <a:pt x="1306283" y="961542"/>
                </a:lnTo>
              </a:path>
            </a:pathLst>
          </a:custGeom>
          <a:ln w="12700">
            <a:solidFill>
              <a:srgbClr val="D2D2D2"/>
            </a:solidFill>
          </a:ln>
        </p:spPr>
        <p:txBody>
          <a:bodyPr wrap="square" lIns="0" tIns="0" rIns="0" bIns="0" rtlCol="0"/>
          <a:lstStyle/>
          <a:p>
            <a:pPr algn="r"/>
            <a:r>
              <a:rPr lang="en-US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20               Green		 					</a:t>
            </a:r>
            <a:endParaRPr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0" name="object 5"/>
          <p:cNvSpPr/>
          <p:nvPr/>
        </p:nvSpPr>
        <p:spPr>
          <a:xfrm>
            <a:off x="3123362" y="4831149"/>
            <a:ext cx="1306830" cy="962025"/>
          </a:xfrm>
          <a:custGeom>
            <a:avLst/>
            <a:gdLst/>
            <a:ahLst/>
            <a:cxnLst/>
            <a:rect l="l" t="t" r="r" b="b"/>
            <a:pathLst>
              <a:path w="1306829" h="962025">
                <a:moveTo>
                  <a:pt x="0" y="0"/>
                </a:moveTo>
                <a:lnTo>
                  <a:pt x="1306283" y="0"/>
                </a:lnTo>
                <a:lnTo>
                  <a:pt x="1306283" y="961542"/>
                </a:lnTo>
              </a:path>
            </a:pathLst>
          </a:custGeom>
          <a:ln w="12700">
            <a:solidFill>
              <a:srgbClr val="D2D2D2"/>
            </a:solidFill>
          </a:ln>
        </p:spPr>
        <p:txBody>
          <a:bodyPr wrap="square" lIns="0" tIns="0" rIns="0" bIns="0" rtlCol="0"/>
          <a:lstStyle/>
          <a:p>
            <a:pPr algn="r"/>
            <a:r>
              <a:rPr lang="en-US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21           Blue	 					</a:t>
            </a:r>
            <a:endParaRPr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1" name="object 5"/>
          <p:cNvSpPr/>
          <p:nvPr/>
        </p:nvSpPr>
        <p:spPr>
          <a:xfrm>
            <a:off x="4439170" y="4791036"/>
            <a:ext cx="1306830" cy="962025"/>
          </a:xfrm>
          <a:custGeom>
            <a:avLst/>
            <a:gdLst/>
            <a:ahLst/>
            <a:cxnLst/>
            <a:rect l="l" t="t" r="r" b="b"/>
            <a:pathLst>
              <a:path w="1306829" h="962025">
                <a:moveTo>
                  <a:pt x="0" y="0"/>
                </a:moveTo>
                <a:lnTo>
                  <a:pt x="1306283" y="0"/>
                </a:lnTo>
                <a:lnTo>
                  <a:pt x="1306283" y="961542"/>
                </a:lnTo>
              </a:path>
            </a:pathLst>
          </a:custGeom>
          <a:ln w="12700">
            <a:solidFill>
              <a:srgbClr val="D2D2D2"/>
            </a:solidFill>
          </a:ln>
        </p:spPr>
        <p:txBody>
          <a:bodyPr wrap="square" lIns="0" tIns="0" rIns="0" bIns="0" rtlCol="0"/>
          <a:lstStyle/>
          <a:p>
            <a:pPr algn="r"/>
            <a:r>
              <a:rPr lang="en-US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22          Purple			 					</a:t>
            </a:r>
            <a:endParaRPr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2" name="object 5"/>
          <p:cNvSpPr/>
          <p:nvPr/>
        </p:nvSpPr>
        <p:spPr>
          <a:xfrm>
            <a:off x="5682615" y="4791036"/>
            <a:ext cx="1306830" cy="962025"/>
          </a:xfrm>
          <a:custGeom>
            <a:avLst/>
            <a:gdLst/>
            <a:ahLst/>
            <a:cxnLst/>
            <a:rect l="l" t="t" r="r" b="b"/>
            <a:pathLst>
              <a:path w="1306829" h="962025">
                <a:moveTo>
                  <a:pt x="0" y="0"/>
                </a:moveTo>
                <a:lnTo>
                  <a:pt x="1306283" y="0"/>
                </a:lnTo>
                <a:lnTo>
                  <a:pt x="1306283" y="961542"/>
                </a:lnTo>
              </a:path>
            </a:pathLst>
          </a:custGeom>
          <a:ln w="12700">
            <a:solidFill>
              <a:srgbClr val="D2D2D2"/>
            </a:solidFill>
          </a:ln>
        </p:spPr>
        <p:txBody>
          <a:bodyPr wrap="square" lIns="0" tIns="0" rIns="0" bIns="0" rtlCol="0"/>
          <a:lstStyle/>
          <a:p>
            <a:pPr algn="r"/>
            <a:r>
              <a:rPr lang="en-US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23           Red				 					</a:t>
            </a:r>
            <a:endParaRPr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3" name="object 5"/>
          <p:cNvSpPr/>
          <p:nvPr/>
        </p:nvSpPr>
        <p:spPr>
          <a:xfrm>
            <a:off x="6926060" y="4810102"/>
            <a:ext cx="1306830" cy="962025"/>
          </a:xfrm>
          <a:custGeom>
            <a:avLst/>
            <a:gdLst/>
            <a:ahLst/>
            <a:cxnLst/>
            <a:rect l="l" t="t" r="r" b="b"/>
            <a:pathLst>
              <a:path w="1306829" h="962025">
                <a:moveTo>
                  <a:pt x="0" y="0"/>
                </a:moveTo>
                <a:lnTo>
                  <a:pt x="1306283" y="0"/>
                </a:lnTo>
                <a:lnTo>
                  <a:pt x="1306283" y="961542"/>
                </a:lnTo>
              </a:path>
            </a:pathLst>
          </a:custGeom>
          <a:ln w="12700">
            <a:solidFill>
              <a:srgbClr val="D2D2D2"/>
            </a:solidFill>
          </a:ln>
        </p:spPr>
        <p:txBody>
          <a:bodyPr wrap="square" lIns="0" tIns="0" rIns="0" bIns="0" rtlCol="0"/>
          <a:lstStyle/>
          <a:p>
            <a:pPr algn="r"/>
            <a:r>
              <a:rPr lang="en-US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24         Orange 		 					</a:t>
            </a:r>
            <a:endParaRPr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4" name="object 5"/>
          <p:cNvSpPr/>
          <p:nvPr/>
        </p:nvSpPr>
        <p:spPr>
          <a:xfrm>
            <a:off x="1803394" y="6011120"/>
            <a:ext cx="1306830" cy="962025"/>
          </a:xfrm>
          <a:custGeom>
            <a:avLst/>
            <a:gdLst/>
            <a:ahLst/>
            <a:cxnLst/>
            <a:rect l="l" t="t" r="r" b="b"/>
            <a:pathLst>
              <a:path w="1306829" h="962025">
                <a:moveTo>
                  <a:pt x="0" y="0"/>
                </a:moveTo>
                <a:lnTo>
                  <a:pt x="1306283" y="0"/>
                </a:lnTo>
                <a:lnTo>
                  <a:pt x="1306283" y="961542"/>
                </a:lnTo>
              </a:path>
            </a:pathLst>
          </a:custGeom>
          <a:ln w="12700">
            <a:solidFill>
              <a:srgbClr val="D2D2D2"/>
            </a:solidFill>
          </a:ln>
        </p:spPr>
        <p:txBody>
          <a:bodyPr wrap="square" lIns="0" tIns="0" rIns="0" bIns="0" rtlCol="0"/>
          <a:lstStyle/>
          <a:p>
            <a:pPr algn="r"/>
            <a:r>
              <a:rPr lang="en-US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27                Yellow		 					</a:t>
            </a:r>
            <a:endParaRPr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5" name="object 5"/>
          <p:cNvSpPr/>
          <p:nvPr/>
        </p:nvSpPr>
        <p:spPr>
          <a:xfrm>
            <a:off x="3106064" y="5910243"/>
            <a:ext cx="1306830" cy="962025"/>
          </a:xfrm>
          <a:custGeom>
            <a:avLst/>
            <a:gdLst/>
            <a:ahLst/>
            <a:cxnLst/>
            <a:rect l="l" t="t" r="r" b="b"/>
            <a:pathLst>
              <a:path w="1306829" h="962025">
                <a:moveTo>
                  <a:pt x="0" y="0"/>
                </a:moveTo>
                <a:lnTo>
                  <a:pt x="1306283" y="0"/>
                </a:lnTo>
                <a:lnTo>
                  <a:pt x="1306283" y="961542"/>
                </a:lnTo>
              </a:path>
            </a:pathLst>
          </a:custGeom>
          <a:ln w="12700">
            <a:solidFill>
              <a:srgbClr val="D2D2D2"/>
            </a:solidFill>
          </a:ln>
        </p:spPr>
        <p:txBody>
          <a:bodyPr wrap="square" lIns="0" tIns="0" rIns="0" bIns="0" rtlCol="0"/>
          <a:lstStyle/>
          <a:p>
            <a:pPr algn="r"/>
            <a:r>
              <a:rPr lang="en-US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28              Green		 					</a:t>
            </a:r>
            <a:endParaRPr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6" name="object 5"/>
          <p:cNvSpPr/>
          <p:nvPr/>
        </p:nvSpPr>
        <p:spPr>
          <a:xfrm>
            <a:off x="4365275" y="6005839"/>
            <a:ext cx="1306830" cy="962025"/>
          </a:xfrm>
          <a:custGeom>
            <a:avLst/>
            <a:gdLst/>
            <a:ahLst/>
            <a:cxnLst/>
            <a:rect l="l" t="t" r="r" b="b"/>
            <a:pathLst>
              <a:path w="1306829" h="962025">
                <a:moveTo>
                  <a:pt x="0" y="0"/>
                </a:moveTo>
                <a:lnTo>
                  <a:pt x="1306283" y="0"/>
                </a:lnTo>
                <a:lnTo>
                  <a:pt x="1306283" y="961542"/>
                </a:lnTo>
              </a:path>
            </a:pathLst>
          </a:custGeom>
          <a:ln w="12700">
            <a:solidFill>
              <a:srgbClr val="D2D2D2"/>
            </a:solidFill>
          </a:ln>
        </p:spPr>
        <p:txBody>
          <a:bodyPr wrap="square" lIns="0" tIns="0" rIns="0" bIns="0" rtlCol="0"/>
          <a:lstStyle/>
          <a:p>
            <a:pPr algn="r"/>
            <a:r>
              <a:rPr lang="en-US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29           Blue 		 					</a:t>
            </a:r>
            <a:endParaRPr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7" name="object 5"/>
          <p:cNvSpPr/>
          <p:nvPr/>
        </p:nvSpPr>
        <p:spPr>
          <a:xfrm>
            <a:off x="5619230" y="6005838"/>
            <a:ext cx="1306830" cy="962025"/>
          </a:xfrm>
          <a:custGeom>
            <a:avLst/>
            <a:gdLst/>
            <a:ahLst/>
            <a:cxnLst/>
            <a:rect l="l" t="t" r="r" b="b"/>
            <a:pathLst>
              <a:path w="1306829" h="962025">
                <a:moveTo>
                  <a:pt x="0" y="0"/>
                </a:moveTo>
                <a:lnTo>
                  <a:pt x="1306283" y="0"/>
                </a:lnTo>
                <a:lnTo>
                  <a:pt x="1306283" y="961542"/>
                </a:lnTo>
              </a:path>
            </a:pathLst>
          </a:custGeom>
          <a:ln w="12700">
            <a:solidFill>
              <a:srgbClr val="D2D2D2"/>
            </a:solidFill>
          </a:ln>
        </p:spPr>
        <p:txBody>
          <a:bodyPr wrap="square" lIns="0" tIns="0" rIns="0" bIns="0" rtlCol="0"/>
          <a:lstStyle/>
          <a:p>
            <a:pPr algn="r"/>
            <a:r>
              <a:rPr lang="en-US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30             Purple		 					</a:t>
            </a:r>
            <a:endParaRPr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60626256F40CF46B2303E1B590D0C29" ma:contentTypeVersion="11" ma:contentTypeDescription="Create a new document." ma:contentTypeScope="" ma:versionID="c0bc6bfd46fdd1371572c6fb646ac36d">
  <xsd:schema xmlns:xsd="http://www.w3.org/2001/XMLSchema" xmlns:xs="http://www.w3.org/2001/XMLSchema" xmlns:p="http://schemas.microsoft.com/office/2006/metadata/properties" xmlns:ns3="618022ed-c081-4e05-b613-b2e07ea67800" xmlns:ns4="912c21c3-1fff-4f47-810b-bcfb8133bacd" targetNamespace="http://schemas.microsoft.com/office/2006/metadata/properties" ma:root="true" ma:fieldsID="eed316df5388fd8078a4f8f8c8e0a0ef" ns3:_="" ns4:_="">
    <xsd:import namespace="618022ed-c081-4e05-b613-b2e07ea67800"/>
    <xsd:import namespace="912c21c3-1fff-4f47-810b-bcfb8133bacd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OCR" minOccurs="0"/>
                <xsd:element ref="ns4:MediaServiceLocation" minOccurs="0"/>
                <xsd:element ref="ns4:MediaServiceGenerationTime" minOccurs="0"/>
                <xsd:element ref="ns4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18022ed-c081-4e05-b613-b2e07ea67800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12c21c3-1fff-4f47-810b-bcfb8133bac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MediaServiceAutoTags" ma:internalName="MediaServiceAutoTags" ma:readOnly="true">
      <xsd:simpleType>
        <xsd:restriction base="dms:Text"/>
      </xsd:simpleType>
    </xsd:element>
    <xsd:element name="MediaServiceOCR" ma:index="15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6" nillable="true" ma:displayName="MediaServiceLocation" ma:internalName="MediaServiceLocatio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23B9B1B-8023-41DD-A44D-7D330534B0AE}">
  <ds:schemaRefs>
    <ds:schemaRef ds:uri="http://purl.org/dc/elements/1.1/"/>
    <ds:schemaRef ds:uri="http://schemas.microsoft.com/office/2006/metadata/properties"/>
    <ds:schemaRef ds:uri="912c21c3-1fff-4f47-810b-bcfb8133bacd"/>
    <ds:schemaRef ds:uri="http://purl.org/dc/dcmitype/"/>
    <ds:schemaRef ds:uri="http://www.w3.org/XML/1998/namespace"/>
    <ds:schemaRef ds:uri="http://schemas.microsoft.com/office/2006/documentManagement/types"/>
    <ds:schemaRef ds:uri="618022ed-c081-4e05-b613-b2e07ea67800"/>
    <ds:schemaRef ds:uri="http://schemas.microsoft.com/office/infopath/2007/PartnerControls"/>
    <ds:schemaRef ds:uri="http://schemas.openxmlformats.org/package/2006/metadata/core-properties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0B2F0FBB-5D78-495C-AF91-3419583E22E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18022ed-c081-4e05-b613-b2e07ea67800"/>
    <ds:schemaRef ds:uri="912c21c3-1fff-4f47-810b-bcfb8133bac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7E3DCB8-5077-4F5E-AD42-E425D810011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4141</TotalTime>
  <Words>1271</Words>
  <Application>Microsoft Office PowerPoint</Application>
  <PresentationFormat>Custom</PresentationFormat>
  <Paragraphs>298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Arial</vt:lpstr>
      <vt:lpstr>Calibri</vt:lpstr>
      <vt:lpstr>Symbol</vt:lpstr>
      <vt:lpstr>Times New Roman</vt:lpstr>
      <vt:lpstr>Verdana</vt:lpstr>
      <vt:lpstr>Wingdings</vt:lpstr>
      <vt:lpstr>Office Theme</vt:lpstr>
      <vt:lpstr>August 2019 Walker Station Elementary</vt:lpstr>
      <vt:lpstr>September 2019 Walker Station Elementary</vt:lpstr>
      <vt:lpstr>October 2019 Walker Station Elementary</vt:lpstr>
      <vt:lpstr>November 2019 Walker Station Elementary</vt:lpstr>
      <vt:lpstr>December 2019 Walker Station Elementary</vt:lpstr>
      <vt:lpstr>January 2020 Sun Mon Tue</vt:lpstr>
      <vt:lpstr>February 2020 Sun Mon Tue</vt:lpstr>
      <vt:lpstr>March 2020 Sun Mon Tue</vt:lpstr>
      <vt:lpstr>Walker Station Elementary</vt:lpstr>
      <vt:lpstr>Walker Station Elementary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August 2018 Walker Station Elementary</dc:title>
  <dc:creator>Kargbo, Kathryn</dc:creator>
  <cp:lastModifiedBy>Trevino, Deanna</cp:lastModifiedBy>
  <cp:revision>51</cp:revision>
  <dcterms:created xsi:type="dcterms:W3CDTF">2018-07-18T10:10:09Z</dcterms:created>
  <dcterms:modified xsi:type="dcterms:W3CDTF">2020-02-12T20:21:28Z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2018-07-09T00:00:00Z</vt:filetime>
  </property>
  <property fmtid="{D5CDD505-2E9C-101B-9397-08002B2CF9AE}" pid="3" name="Creator">
    <vt:lpwstr>PDFsharp 1.32.3057-g (www.pdfsharp.net)</vt:lpwstr>
  </property>
  <property fmtid="{D5CDD505-2E9C-101B-9397-08002B2CF9AE}" pid="4" name="LastSaved">
    <vt:filetime>2018-07-18T00:00:00Z</vt:filetime>
  </property>
  <property fmtid="{D5CDD505-2E9C-101B-9397-08002B2CF9AE}" pid="5" name="ContentTypeId">
    <vt:lpwstr>0x010100760626256F40CF46B2303E1B590D0C29</vt:lpwstr>
  </property>
</Properties>
</file>