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6" r:id="rId3"/>
    <p:sldId id="275" r:id="rId4"/>
    <p:sldId id="256" r:id="rId5"/>
    <p:sldId id="257" r:id="rId6"/>
    <p:sldId id="258" r:id="rId7"/>
    <p:sldId id="259" r:id="rId8"/>
    <p:sldId id="269" r:id="rId9"/>
    <p:sldId id="260" r:id="rId10"/>
    <p:sldId id="270" r:id="rId11"/>
    <p:sldId id="261" r:id="rId12"/>
    <p:sldId id="271" r:id="rId13"/>
    <p:sldId id="262" r:id="rId14"/>
    <p:sldId id="263" r:id="rId15"/>
    <p:sldId id="273" r:id="rId16"/>
    <p:sldId id="264" r:id="rId17"/>
    <p:sldId id="265" r:id="rId18"/>
    <p:sldId id="266" r:id="rId19"/>
    <p:sldId id="267" r:id="rId20"/>
    <p:sldId id="268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1C5D206-903B-4A86-8AAB-60DD21C8292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FBCAAD-A647-480E-9501-2DE2B2F2746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D206-903B-4A86-8AAB-60DD21C8292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CAAD-A647-480E-9501-2DE2B2F27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D206-903B-4A86-8AAB-60DD21C8292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CAAD-A647-480E-9501-2DE2B2F27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D206-903B-4A86-8AAB-60DD21C8292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CAAD-A647-480E-9501-2DE2B2F27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D206-903B-4A86-8AAB-60DD21C8292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CAAD-A647-480E-9501-2DE2B2F27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D206-903B-4A86-8AAB-60DD21C8292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CAAD-A647-480E-9501-2DE2B2F274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D206-903B-4A86-8AAB-60DD21C8292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CAAD-A647-480E-9501-2DE2B2F27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D206-903B-4A86-8AAB-60DD21C8292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CAAD-A647-480E-9501-2DE2B2F27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D206-903B-4A86-8AAB-60DD21C8292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CAAD-A647-480E-9501-2DE2B2F27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D206-903B-4A86-8AAB-60DD21C8292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CAAD-A647-480E-9501-2DE2B2F2746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D206-903B-4A86-8AAB-60DD21C8292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CAAD-A647-480E-9501-2DE2B2F27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1C5D206-903B-4A86-8AAB-60DD21C8292E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5FBCAAD-A647-480E-9501-2DE2B2F274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uzzfeed.com/allanclarke/do-you-know-what-sorry-day-is-about?utm_term=.peVyp13zWK#.oojQqWD4M6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G8czHlPYXew?list=PLXDjvbKd7OLGYC9_bXdTbMWBvAiheqBa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71474"/>
            <a:ext cx="4267200" cy="985838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15 School Days Left!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7" name="Picture 5" descr="music video drake hotline bl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153400" cy="458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7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655865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ducksters.com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voyage = red	     2</a:t>
            </a:r>
            <a:r>
              <a:rPr lang="en-US" baseline="30000" dirty="0" smtClean="0"/>
              <a:t>nd</a:t>
            </a:r>
            <a:r>
              <a:rPr lang="en-US" dirty="0" smtClean="0"/>
              <a:t> = green    3</a:t>
            </a:r>
            <a:r>
              <a:rPr lang="en-US" baseline="30000" dirty="0" smtClean="0"/>
              <a:t>rd</a:t>
            </a:r>
            <a:r>
              <a:rPr lang="en-US" dirty="0" smtClean="0"/>
              <a:t> = blue</a:t>
            </a:r>
            <a:endParaRPr lang="en-US" dirty="0"/>
          </a:p>
        </p:txBody>
      </p:sp>
      <p:pic>
        <p:nvPicPr>
          <p:cNvPr id="5124" name="Picture 4" descr="http://www.ducksters.com/biography/explorers/james_cook_route_ma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229600" cy="550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British Australia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620000" cy="4419600"/>
          </a:xfrm>
        </p:spPr>
        <p:txBody>
          <a:bodyPr>
            <a:normAutofit/>
          </a:bodyPr>
          <a:lstStyle/>
          <a:p>
            <a:r>
              <a:rPr lang="en-US" dirty="0"/>
              <a:t>Eventually, Australia used as a convict colony</a:t>
            </a:r>
          </a:p>
          <a:p>
            <a:pPr lvl="1"/>
            <a:r>
              <a:rPr lang="en-US" dirty="0"/>
              <a:t>Housed convicts who were sent from overcrowded British prisons</a:t>
            </a:r>
          </a:p>
          <a:p>
            <a:pPr lvl="1"/>
            <a:r>
              <a:rPr lang="en-US" dirty="0"/>
              <a:t>Sydney, 1788</a:t>
            </a:r>
          </a:p>
          <a:p>
            <a:pPr lvl="1"/>
            <a:r>
              <a:rPr lang="en-US" dirty="0"/>
              <a:t>Fun fact: couldn’t use Georgia anymore because of the American Revolution</a:t>
            </a:r>
            <a:r>
              <a:rPr lang="en-US" dirty="0" smtClean="0"/>
              <a:t>!</a:t>
            </a:r>
          </a:p>
          <a:p>
            <a:r>
              <a:rPr lang="en-US" dirty="0" smtClean="0"/>
              <a:t>By 1850: imprisonment ended!</a:t>
            </a:r>
          </a:p>
          <a:p>
            <a:pPr lvl="1"/>
            <a:r>
              <a:rPr lang="en-US" dirty="0" smtClean="0"/>
              <a:t>People begin to establish farms and settlement </a:t>
            </a:r>
            <a:r>
              <a:rPr lang="en-US" dirty="0" smtClean="0">
                <a:sym typeface="Wingdings" pitchFamily="2" charset="2"/>
              </a:rPr>
              <a:t> livestock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Gold discovered in 1850s  growing population, increase in mining</a:t>
            </a:r>
          </a:p>
        </p:txBody>
      </p:sp>
    </p:spTree>
    <p:extLst>
      <p:ext uri="{BB962C8B-B14F-4D97-AF65-F5344CB8AC3E}">
        <p14:creationId xmlns:p14="http://schemas.microsoft.com/office/powerpoint/2010/main" val="27347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Convict Establishment and houses of convict officers, Fremantle, c. 1870s. [00880D]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-4482"/>
            <a:ext cx="7445188" cy="366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he-Route-the-Convicts-t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52164"/>
            <a:ext cx="60960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onvicts in a prison s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" y="1600200"/>
            <a:ext cx="7871183" cy="52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1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024744" cy="1143000"/>
          </a:xfrm>
        </p:spPr>
        <p:txBody>
          <a:bodyPr/>
          <a:lstStyle/>
          <a:p>
            <a:r>
              <a:rPr lang="en-US" dirty="0" smtClean="0"/>
              <a:t>Oceania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Europeans also settling in various islands of Oceania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Excellent fishing waters</a:t>
            </a:r>
          </a:p>
          <a:p>
            <a:pPr lvl="1"/>
            <a:r>
              <a:rPr lang="en-US" dirty="0" smtClean="0"/>
              <a:t>Fertile soil</a:t>
            </a:r>
          </a:p>
          <a:p>
            <a:pPr lvl="1"/>
            <a:r>
              <a:rPr lang="en-US" dirty="0" smtClean="0"/>
              <a:t>Great climate (in the tropics)</a:t>
            </a:r>
          </a:p>
          <a:p>
            <a:r>
              <a:rPr lang="en-US" dirty="0" smtClean="0"/>
              <a:t>Commercial plantations set up in Oceania</a:t>
            </a:r>
          </a:p>
          <a:p>
            <a:pPr lvl="1"/>
            <a:r>
              <a:rPr lang="en-US" dirty="0" smtClean="0"/>
              <a:t>Sugarcane, pineapples among the crops grown</a:t>
            </a:r>
          </a:p>
          <a:p>
            <a:r>
              <a:rPr lang="en-US" dirty="0" smtClean="0"/>
              <a:t>Introduced livestock </a:t>
            </a:r>
            <a:r>
              <a:rPr lang="en-US" dirty="0" smtClean="0">
                <a:sym typeface="Wingdings" pitchFamily="2" charset="2"/>
              </a:rPr>
              <a:t> livestock becoming major part of New Zealand economy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US" dirty="0" smtClean="0"/>
              <a:t>Effect on Aborigines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6962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and more European settlements </a:t>
            </a:r>
            <a:r>
              <a:rPr lang="en-US" dirty="0" smtClean="0">
                <a:sym typeface="Wingdings" pitchFamily="2" charset="2"/>
              </a:rPr>
              <a:t> Aborigines pushed from their homes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Denied basic human rights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Spread of disease  reduced Aborigine population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Couldn’t defend themselves against disease &amp; weapons from </a:t>
            </a:r>
            <a:r>
              <a:rPr lang="en-US" dirty="0" smtClean="0">
                <a:sym typeface="Wingdings" pitchFamily="2" charset="2"/>
              </a:rPr>
              <a:t>Europeans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1910-1970: Aboriginal children removed from their homes, placed in “European” homes and/or boarding schools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Purpose—eradicate Aboriginal culture once and for all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100,000 children relocated, known as “Stolen Generation”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986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-secure.guim.co.uk/sys-images/Guardian/Pix/pictures/2014/5/22/1400765082179/Stolen-generation-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937"/>
            <a:ext cx="5905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TEhUTExMWFRUXGRUVFxcVFhUXHxcaFhcYGRoXFxcYHSogGB0lGxcVITEhJSkrLi4uFx8zODMsNygtLisBCgoKDg0OGxAQGy8mICUtLS4vLS0tLS0tLS0tLi0vLy0uLS0tLS0tLS0tLS0tLS0tLS0tLS0tLS0tLS0tLS0tLf/AABEIAKAAoAMBEQACEQEDEQH/xAAcAAABBQEBAQAAAAAAAAAAAAAAAQIDBAUGBwj/xAA8EAACAQIDBgMFBQgCAwEAAAABAgMAEQQSIQUGEzFBUSJhkRQycYGhBxVCUtEjYnKSsbLB8ILhJFOiRP/EABsBAAIDAQEBAAAAAAAAAAAAAAABAgMEBQYH/8QAMhEAAgEDAwIDBwQDAQEBAAAAAAECAwQREiExQVETYXEFFCKBkaGxFSPh8DJCwdHxM//aAAwDAQACEQMRAD8A3TCOxrxKm3sd7SiUDTlVed+SQ5BroKjLjca5LarWWUuxaI6U4SEyNFNWNrliOe3o3QixQLi0c3SRR73lIo94efMV0bH2lO3+F7x7dvRmWvaxqb8M8n2ns+SCQxSrlca+RH5lPUedero1oVoa4PY5E4ShLTIq1aQCgAoAKACgBruBzNqAKkuN/KPmaAIhiZOjt8mNAFmESnnIw/5H9aALNz3J+JJ/rQAUAFAHv5rwayegYZhUdL6jyiM8+dWLjgiWIHFUVIt8FkZEgcVW4yJZHC1R3GIRTWwmYu8OwY8ZFw38Lrcxycyh/wAqdLiuhaXk7Wpqjunyu/8AKM9egqscdTxjHYR4ZGikXK6GzD/IPUEag17OnVhUgpweUziSi4vDIKmRCgBruBzNqAKkuN/L6mgCqxJ50ATw4QnnoP8AelAFyKELyHzoAkoAKACgAoA9+KV4PJ6AURik5sMAIhSc2NRRIIu1Q8TuPSKYzSU0PABDQ5IEh+SoKSYxkZqc0COM+0vYgli9pQftIh4wB78fn5rzHkTXa9jXbpz8GXEuPJ/yYb6jqWtdPweWO4HM2r1BySpLjfy+tAFVmvqaAJocMzeQ7mgC5FAq+Z7mgCWgAoAKACgAoAKAPoPLXz/Vg9DgTLRqDDHUhkiVXIkLUN8jEqQC3pYEIDUmhjXFxYi4NwQeoPMVKOzyiLR87b07KOFxUsGpCt4CeqHVT6W9K93a1/Hoxqd+fU4FWGibiZ8OHLfDua0FZdiwyr5nvQBNQAUAFABQAUAFABQAUAfRNq+c5yekC9ADCamlsJsL0YAC1GAyAak0GR2alpAQUxiUxM8v+1nAjjwTW99HQ/GMgj6N9K9R7Dn+3Om+jT+py76OJKRxNdswBQAUAFABQAUAFABQAUAFAH0QTXzpI9GAoYDWFSTEKFqLY0KVoTAAKG8iArRkBDT5AbTA4j7VIb4WNvyTD/7Vgf6Cu77El+/Jd1+GYL5ftp+Z5jXpjmBQAUAFABQAUAFABQAUAFAH0iYlF/Hfw3FgTr+U9rd6+eyp003medsrC69n6HoNUu3X7dxrlNbZvdFrkaN1v3FSfg4enL2242fX5C/c64/gR2TWynkALtybq3mPKnro74g+Fjfh9X8wSmsZf8gzJrZSPCAPFezdWPceVDnSecRa22369/TyBKe2X1+3YSTJrbMPCMoNjdut+wo/Z3xnjbjnr8g+Pbjnf0GtGBms4IUA6gi9+YA8qlKlHDcZ5SS8s+S9AUn1X97hLEykgg6WJ6gX5XI5VCdCcG01x8+eAjNS4IXaoxRNkearMEcnLfaNEXwgUWuZY+flmNdT2TLRXbfZlVWhKutEefM85GxJO6+v/Vei94giH6JcvrH6i/ckndfU/pR7zAP0O57r6ifcsndfU/pR7xHsH6Jc94/UPuWTuvqf0o95j2Yfolx3j9RfuSTuvqf0o95gP9Due8fqIdiSd19T+lHvMBP2Jc94/UPuWTuvqf0o95j2F+iXHeP1/gBsWT931P6Ue8wD9FuO8fqJ9zSd19T+lP3mAfotx3X1AbHfuvr/ANUveYiXsa4eya+p75cV87w2bRjGrYoQdKOohFNOQwY045BsivVuGRHB7CwNgbXA5G3K/eiDlFNJ7Pns8CaT3Y9pw9ywsWYEsPwjkbIOdaHOM5PWsNtbrouOCCi0vh6LgrSoQLggqWZVPU5epXmNKnKkktS3WWl8u66CU+j5OT37mGWCMcyzufgqgf1atvs2L1Tl5YN1kszbObBrqnYjsh19KXUsy9OR1qiSFC0ElHKC1AYQhFAmgA+Hz0pkM4GC1r8v9vrTbILsW8PgCwVnbhRvxMkjKSrNGNVAXUm9hUsPGSqdXdqO8ljK9RExiKto4QpeIRyGQ8TxE3Mkf/rOgFPUivwpN5nLOHlY2+T7np168W0cca7VKKExOlPqIYaksANZqmkLIgpsMimojEI86a9AGRXV8ysVYdRzq6FVwSlHZlcoqWzOL3lxEMmJKMWj4ERRSgz8SS+azA2yjpcdq7lkkqKeMZ7dfNm+0hUh8Ud8vr0RRfZzrfLaQLGsrtGcwRW/OehHUVoaOjTrweFxltb9/IqDlSNGHj0Hj+tqRMcP99aiTXAUxiM1uZFAtLbLP3dJldmXKI8mcP4WHEJCkIdTyJ5VJJlHix1RSec5xjdPHO62JWeOFjw/2siSq0ctrRsgAJDQtz8Xn/2+CrTUqRWr4U0049c+voUJ5SzMxPMsxA0ALEk5V5D5UZJqOnCQw0Aershrx6lFHnsMjdDU4zjyJpgBbTrTzndBwBvT2AYTryqS4EIhokCHtUUMaW59aajuLJS2jtAQRPMw90aD8zHRV+Zq+nS8Waprr+BwTk8HmsSn3mN2YlmPck3J9TXo+Nl0O5TgopFhb2IBIBuDYkXB6G3OkaUti/PtOR+Jnyu0iomZlBZRH7uQi1j0+VJtkY21OGnTsk28Z2ee4T4qJuIRhwhZVEeV2tER7zWI8ebt0obzkKdKcdOZ5xnOVu+y8sCzywHiZYpFuqiK8gORh7xfTxA9B0pPBOCqpx1SXLztyuiXYdPiISHCQZQyqq5pWYxsObjTxX7HlQ8dAhCotOqfDecLCa6L5dxZ9pE8QKqRrIqKyooAITla9yCTzIob5FG3itOW24ttNvuVJpmdi8hLsRbM5LHsNTRyTUFFaYbLsiIimNoaRTINBagWD1m1eMyedFtSz0AjmFW02JiMtOLENVNflRq2BLcj4ZB8ulWuUXEilhjpEOoqMZLkbTGIp6Cpya5EsnnO9O2faJAiG8MRNiPxvyLeYAFh8679nbeFHVL/ACf2RttqTW7LEmwSIWlWeCQoqtJHG5LRq1gCdLHUi9jpW1x2zk0wuk5qLi1nhvhlfF4Foo45HZQZBmWPXPkPKRhyUE8r6nnUXDCLoXSlJxXC69M9iaDZkj4aTFLYxxyCJxrcXAOb+EZlHzpaHjJZ75DxlRfLWf4H7V2VJh1haSw4ycRRrcC4AB89Ry70pRccZ6llvcxruSh/q8P+9jPzVHBe5NIubPwnFYqZEiAFy8pIA6crXJ15CnGO+5VWraI5UXJ9Ei6d3ZeMYs8eURiYzZv2Yjbk5a19e1r1Lw3nBmV/Dw1PDy3jHXPb+Qbd2UyRJG8UizZuHKr2Q5SA9y1iCtxpz1p+G8pd+oe/w0SlJNOPKfKzx9RYN3ieMZMRDCsUpw5aTPZnFycth2F9aahzl4wyMr3GhRg5OUdWF2MQVA2bhQG+T1ZRXj5PojzSRJaq8kiKWrIEZCuNRRF7MGCixOvOlKWVgaQOoNvI3ojLAmshE172N9aclwCZwm9O8nEzYfDtdTpJIPxfuIe3c+ld+ysdLVSot+iNFCg28s5hVtpXUOjjodVJslotnOUkhLzAPMOKmdIo9UhRL3LMSWb4Aa1PTiJhVaM7pak8Ljbr3b+y+pp7zYuGUYmRvZTCyL7KUy8YyWUAG3iFgCCDoLCpTxh8GW0U4OEVqzn4u2DPwO1Fw2HwmglVnxbTxEjxI3DQKw1tcC4v2qCliK+eTbO3dWrU3xjTh+e7+xrbMx5xEcMsk4SdWxnhWRY2kMhjZUDtfhLYMA3ZbChfEk3zuVVKSo1JQjHMXo3azhLKzjqy9iuDipDFIycJo4cUSriTK+H8OIBYWJLJ4cx55QabxN46c/TkjTVS3hrgnqzKO6xlS/x+Se/kcnDGcfiyZHWISsXZmYKI0HJVJ6hbKPWqv85HWmo2ltiK1YWFjq/7ubuNGdsTh3eCLjJh/Z7SKyKuHdssTuNFLA9etTly4vrj7GGktMadaKk9Llq2ab1LlJ84KDKsIwmGMkbuuKGIkKNmWMEogXPyOgLHtaoPCwvM0xUqrq1VFpaNKzy+XnH2RoYJn487cbDDCHFSvIkpjYkFyGZUIJOZQLEGp53e6xkzVYQ8GEdEvE0JJpPt3455ychigudygITO+QHmEzHKD8rVS2s7HahFqK184WfXG5HQPY9UAryD4PKIfVZIgmPKr6fBCTJLgBpG91eg6nt/vep0oJ8hJ4LOCJZAWABN9B0HQVdt0I9CnsiQE5SQWVblb3IF7XI6Cq4QalqxsS6HBb57XklxE0CtlhUhCF5vYC+Y9r9K7tpbQjCNRrMunkbrO3UviZgIFA0I7cxW7c6ipGhsLZXtMyxBstwzFgL2CjoL68wPnVNar4UNWMme5mqUdXUftrZcGGxawl2ZF4bSsQoNmJuABy0/rUaNWdWk5pb74KqNadWDklv0Le+HsOeL2TITZuJw/dsLZL3/ABe98udQtfHw/E+WSu18TfxM48zBzKLXIHxNat8nRSyPIHM2oJLkvYbaBRZVUraUBHOhOUG+UHpfS/wFLdJotnSjUlGUuYvKIDY9jUWizVgaWA7D0oSYZbFVxyBF+VqGg3Ot2dseBcA2KlTM4R3FyQNNEFh8qwVK1T3jw4vbODj3N5V8fw4PbKORjYkAnn1rf6HXTyh1Ay/gt58UgtxBIO0i3P8AMLGstX2dbz6Y9P8Aw48rOD42NKPfl/x4YHzSUj6Mv+ayv2RH/Wf1X8lMrPG6Ysm/Cn/88n86/pTj7Lkv919GV+5zfUhxm/LmJlXDDowJkvYgjmAuo+dWw9mJbOQ3YSazk6veTaLYeHDXNmabDo1tNAQzj4WBHzrJbUlOUkuMMxxhrbXqQbobOWCbHuf/AHkX/dQGQ/31O5qOcKcV2+72J1ZaoR9DH3X2fGsEu0cUubNxJlU6gC5N7HmxJsL8tK0XNWTmqFPbjcuq1WsUoM09yMUcXxZZoYVsyomWMaKRmKn81vDr8apvIeDiMW9+dyutF0sJN/Uo/ZxMZsRjJgAEZlygKB7zNYA20GUDTzq2/WinCPkTuNoQXkQbGxBxe1HZgrRxGbKMq8gQgLH8VyOtSrRVG2WOXgbjoo+baKu8GD9p2n7NEFQKqISqgZbDM7WHM6j6VZQqeFb+JIsoVPDpObNbaeKTCz4fBYVIlLlTK8qhtGNgGJ6tZjf4VnpxlWhKrUb24SKIxlUUpyb27DoN3VXaZYCMQgFxGWUm5WxHD6KCevelK5btsPnjJP3lujpfPcunHw/eIwy4dCcnjksPDoWAC2t8T5iq/Dn7u6jl8itKo6TlqeM8HObxbLD7R9nhATOqE2Gikglmt8Be1bKFVxoeJPpk3W1w40XKTzgv7x45MFw8LhYY2dgGdpFDmxOVQb8yxv8ACqqEJV81Kje3Yz0ozrycpye3mS/aKEgw0ccaIpZwoyqL2jUk2PPnlHzqPs9ynUbb2wKzblVy3wS76kQbOjh6sYovQZm/t+tRtPjuHJ+orf46+X3ycGDXVwd1MfelglqK16mZMiE0C1BegC9sHCcXEwoeRkS/wU5j9BVdeeinJ+RVVlppyZ0P2q4kmSCMfhWSU/FyAv8AafWsfsyO0n8jHZR3b9DpN4sYE2fNMuhljB+LSqq3rHQjmvGL6P8ABmjH41HzKu2sG8uykjw6liY4MoXqBlvbv10qdGahdNz7scWo1cy7k2w9nyYfZ7oovNllJVSCQ7DRL9wLUq1WNS4T6bfTuOtUVSpnpsRbh7Mkw2DbMtpWLPlPMEIAinsbWNvOne1Y1Kq32Qq81OW3BW+zfYkmHEjTjLI4QZDbMq3Y5m7Zmvb+Gp39eNTChwv79idxVjNKMegbq7MlXHYiedchkMgiDEXcZrkqOoChdfMUXNWDoxhB5xjPl6iqTj4cYroV8RsCSTabzSrlgQpIZGtlyooIF/4gfSpxuIRtlGL+J7YJwrRhRaXLLe5M/tOKxmLAsrMkaX/KLm5+ICH51VeLwqUKT9SNaPhwjH5mfuPKJ9oYuc/vFf4S+UH+VRV16tFvCJOtmNGKNLYuzpfvHEYiVcqtmSIkjxjS2TvZVufjVNapD3eMIvPfyISnHwVBc8sgxuw5ZNpiZltCDEQ5Isco0Qa6kt0qcK8Y22lP4t9iynWjCg45+Jk+9ezJcRjMJZCYUuzPplBLqWBPQ+FRbreo2tWNOjN53fCI0KkYRlnl8IrfaZBI/BcKeEnEZ20srMVVb/K/rUvZsorKzu8ErFxjPc4kV0ztIWmPJABTKEshagMGxuzu+2LkKhsiLYu1r+9eyqO5sfhas9xcKjHPVme4rKis4yzQ2P7KcZwYBiI3BeNcRxEbxKCD+yK2ymx63qmq6vha54a7Y/6Zqkqzp6pYx2MHabzNO4nk4kiMYi2nJCRoB/utaqSgoLQsJ7/U1W8Y6U4rkJ9ozyRiFpWMS5bJ4bDLy6X0+NEaVOMtaW5JW8depLcfhtr4mJDHFO6J2FtL87XF1+VKdGnN6pRyyNS2hJ5a3G4DaeIgVlhmdAxzNyNz38QNj5050ac/8lkJ20JcoMBtPEQlzFO6lzdySGzH8xzX186c6NOeNUeBe6wls0JhNoTxyNKk7iRtGcm5YdjfQ/4olSpyjpa2Je603HDQ2XFTPIJXmdpV9182q+S20X4ChQhGOlLYlG2ppYwT7Q2niJlyTTu6/l0AP8QUeL51GFKnB5jHDGrWnB5SNDd0Ypg6wz8CFPHLIQMq3HM3FybDleqrh0k05xy+hVdqjHDmsvoizgMEuGj9ogixLoq345mjgDLy8MeViQf3qrnOVSXhzaT7Yb++xmlOVR+HJpeWM/ck2vhHmiXaEGImfh3usmXPDYjNkKADTS4tqO9KlNQn4E4pZ7dRUmoSdKouTCx20Z58plmdspuuuUKfzDLbXz51qhSpw/xidGna04cITaG1MRMAJZ3dQQQLhdRyJygXI86IUacHmKK42tODykJj9pzzhVmmd1U3Cm1r9zYeI+ZohShB5isMdO2pwlqiitVhoC9ADGplcgtSHg6XcXbKwSsshskuUZjyVlvYnyOa1+mlY72g6kMrlGS8oucFKPK/Bp7x7Glwkj4zCNlBDGRcoJjze86X6Hme3nVFvWhWSo1f/vkZaNSNSPhVPkc9uzsF8VIwDEKNZJCMxu5Og/Mx1P1rZcXCoxy1v0Ruq140Irb0RpPsXCyDEDDPMXwwzM75Sklr5lBHI6GqfHqx0upj4vqZ1d1YuLqJYf1F3V3aixMBnld1GZgMpUDKo1JuO9/Si5upUqihFIldXLpz0x3In3ehbCceLE8R86oLABWYsFyKD4jz0PWpK5n4uiUcL/hFXktemUcI0dr7qYSAxK2IZM75fHZi3SyADTUjU6CqaV5Vmm1FPBGle1Hn4UxkG6ERxksHFcokaSaZcwZyQFY2seRPzpyvZKkp43zgfv8APQpY3KmzNgRS42aAM/Div4rjNcWHa3Mn0qdS5lCjGbxll07qcKMamFlmXt3CpFiJIkLFUsCWtcmwJ5fGr6M5TgpvqaLao6sNUvsXcVtCP7s4CMBLxQXTkWGYnMPzD3fSqowl7zrfGNiiVGTu9Ul8J0W/H7HARwA2LGOL5IMzf2/Wslmtddy7ZMdv+5XcvVi7hxD2ObN7rNL6cMA0Xz/ejjsid/hVUl2X5Od3b3bEmH9pxMhihVb6WuwA1a55DtoSa1V7pxnogss0Vr3Q1CCyzS2Lu1hMTE0yyTiO5ADZAwyC7X0NxyI+dVVbqrSkotLJVUvK0HpaWfn14M3crYKYwSM7OqrkC5bXu2Y63HQBfWrry4lRwopZZZc3EqSjhLLH7tbCixU2IXM4iiNlIK3N2ZRfS3JSaVxcypQi9ssK1zOFOMsLLMTaMapPLHGSVRygLWJOXQ3t53rTTk5QTlyzRRnOcE3yysBUyxJYFUXIA5kgC/cmw/rQwzhM6/erC4XBxpAMOJpJFb9ozFSAuma4vrc+7ytXPt6lWvJz1YS6HMo1KtaerVhf3Y39x8SZcEvF1Cl4iT1RdNfkSPlWW8jprPR6lF3BRqPHqUd2/wDx9ktKnPhyygnvqFJ+AA9KncPxLrS+6CrLxKuH5IxdzpWw2Bxc17IAqpcCxksRfXn7yitV3FVK8IY36+hpu4qU4QXP/Dfx+KkTZJeRi0jxAEm3OU2tYaaA8qyQjGV1hLbJmUE6+lcZOQ3PwAfFwae4c/8AICR9bV0LqeKUn3OndpRos0ftExAbFonMRx/WQ3P0UVTYQxSb7so9nLZy8zY+zjDrHBNMRbM+v8MS/qWrPfycpxj5fkq9oNOaiui/JH9mURZZ8Q/ORx/l2+rfSpe0dnGmuiC9eFCmuiOLlxHFeSU/jd3+RJt9LV0Yx0xUex1LeKjTSLuwsLxcTCltC4J+C+I/21XWnopyYXUtNKUvL8m99pGJvNAnRFeQjzdgB9FPrWT2fD4JSMHsyHMjSxKnCbMyHwySDhgfvzfoCfSqU1WuMrhb/JFEpePctrjP2RF9olosJFCuiF0j/wCMaE29QKlY/HWcnzuKyj4lXL9SR/8Ax9kHozRny8UxsP6il/8ApdfP8DqPxbrC7/gXdNRhtnPLa1xJL8gtl/p9aLn924UfRBePVW0rphf+kX2cw8HBPM34izknqI153+OanfS11lBdAvsOooLosfU4HCXIzHmxLH4tqfqa6r22XQ7FGmlFIblplelhl/0dPhQNI6jEb0QToq4zCtI6cnjYC97XOtit7C4vasUbWpTk3SnhM5/ulSnJunLBDtbetnh9nw8IgisVJLBmKnmBbRb9TqTTpWaUtdR5Y4WUnLVN5E2FvS2Hh4DwiaPUAZspAPNTcEEU61qqstaeGSrWSm8xeDO25tl8SqRiNYIE1WJNRfuxsLkdNOtW0aCpZk3lvqSo23hvU3l9zQ3i3mOKiSBYeEqsjXz5rhBYC2UW6H5VVQtfCqObecio2bhPVnJX3f2wMLIZeHxCVKAZgtrnU3sb8hU69Hxo6c4NN1QdWKWcFPaeMM88kzLlzkWW98oAsBewvyqylBQgop8Bb0fChpOh3Q248SSRmNGiW8jOz5AgbQhvCc1zyAF+dZLqgptSzu9uMmS+o5kpJ7vY6OTHBNnPMoVV4blAqcMANcKAtzbp8axqm3XUXz9TAoN1FF85PMYlsoHlXab3PRJbGrsLaQw8olMfEIVgFzZefW9j0qmvS8WGnJXc0HVhoTx1Ngb2RtLxpcErMLcNg4LLboxYWOt7Hpes3ucox0Rn9jD+n1IxxGfJjbc2tJi5A8gyKt8iKScl+ZJ6sbDWtFCjGksL5mu1tVRXdm1iN9GaMK+FSRxbxO10zDk2TLe/les8bHEsxlheRlfs1qXwy2+42PfBzBw58Os7dSzWVtbgsuU8vLt0odmteYSwhy9nNSzCWCzsTeeQwy8eOMxJ7zk5VAe+WLIFOflYAdKhXtY61oe76f8ASi4s9Djpe76f9NXeTE5NmMdBnREAC5QOIRYBbm1geVzVNCObleT3M1KGqsl5nnaLp8LV1j0aITUyliUC3wFAtxb0D4EagGJa9MistCrSGiWkXdBtMg+DR2NtNYTIskImjkCq6E2PhJKkHloSaoq0nUw08NcMouaDqJaXhot7xbztiUWFIuDCpBIJBLZfdFgLKo7C9V0LVUm5SeWZ7azcJapPcxbdK1HTHKtJjXA+1RJBegYhNMFuP5VEMmhsfayRK8c0AnicqxW4BDJcAi+h0PLSqq1GUmpRlhox3NvKq1ODxJbDt5d4XxZVcnCiQ5gpOYs1rAsQLCwvYDvSt7ZUeuWyi1s/CepvcyyOfwq86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MTEhUTExMWFRUXGRUVFxcVFhUXHxcaFhcYGRoXFxcYHSogGB0lGxcVITEhJSkrLi4uFx8zODMsNygtLisBCgoKDg0OGxAQGy8mICUtLS4vLS0tLS0tLS0tLi0vLy0uLS0tLS0tLS0tLS0tLS0tLS0tLS0tLS0tLS0tLS0tLf/AABEIAKAAoAMBEQACEQEDEQH/xAAcAAABBQEBAQAAAAAAAAAAAAAAAQIDBAUGBwj/xAA8EAACAQIDBgMFBQgCAwEAAAABAgMAEQQSIQUGEzFBUSJhkRQycYGhBxVCUtEjYnKSsbLB8ILhJFOiRP/EABsBAAIDAQEBAAAAAAAAAAAAAAABAgMEBQYH/8QAMhEAAgEDAwIDBwQDAQEBAAAAAAECAwQREiExQVETYXEFFCKBkaGxFSPh8DJCwdHxM//aAAwDAQACEQMRAD8A3TCOxrxKm3sd7SiUDTlVed+SQ5BroKjLjca5LarWWUuxaI6U4SEyNFNWNrliOe3o3QixQLi0c3SRR73lIo94efMV0bH2lO3+F7x7dvRmWvaxqb8M8n2ns+SCQxSrlca+RH5lPUedero1oVoa4PY5E4ShLTIq1aQCgAoAKACgBruBzNqAKkuN/KPmaAIhiZOjt8mNAFmESnnIw/5H9aALNz3J+JJ/rQAUAFAHv5rwayegYZhUdL6jyiM8+dWLjgiWIHFUVIt8FkZEgcVW4yJZHC1R3GIRTWwmYu8OwY8ZFw38Lrcxycyh/wAqdLiuhaXk7Wpqjunyu/8AKM9egqscdTxjHYR4ZGikXK6GzD/IPUEag17OnVhUgpweUziSi4vDIKmRCgBruBzNqAKkuN/L6mgCqxJ50ATw4QnnoP8AelAFyKELyHzoAkoAKACgAoA9+KV4PJ6AURik5sMAIhSc2NRRIIu1Q8TuPSKYzSU0PABDQ5IEh+SoKSYxkZqc0COM+0vYgli9pQftIh4wB78fn5rzHkTXa9jXbpz8GXEuPJ/yYb6jqWtdPweWO4HM2r1BySpLjfy+tAFVmvqaAJocMzeQ7mgC5FAq+Z7mgCWgAoAKACgAoAKAPoPLXz/Vg9DgTLRqDDHUhkiVXIkLUN8jEqQC3pYEIDUmhjXFxYi4NwQeoPMVKOzyiLR87b07KOFxUsGpCt4CeqHVT6W9K93a1/Hoxqd+fU4FWGibiZ8OHLfDua0FZdiwyr5nvQBNQAUAFABQAUAFABQAUAfRNq+c5yekC9ADCamlsJsL0YAC1GAyAak0GR2alpAQUxiUxM8v+1nAjjwTW99HQ/GMgj6N9K9R7Dn+3Om+jT+py76OJKRxNdswBQAUAFABQAUAFABQAUAFAH0QTXzpI9GAoYDWFSTEKFqLY0KVoTAAKG8iArRkBDT5AbTA4j7VIb4WNvyTD/7Vgf6Cu77El+/Jd1+GYL5ftp+Z5jXpjmBQAUAFABQAUAFABQAUAFAH0iYlF/Hfw3FgTr+U9rd6+eyp003medsrC69n6HoNUu3X7dxrlNbZvdFrkaN1v3FSfg4enL2242fX5C/c64/gR2TWynkALtybq3mPKnro74g+Fjfh9X8wSmsZf8gzJrZSPCAPFezdWPceVDnSecRa22369/TyBKe2X1+3YSTJrbMPCMoNjdut+wo/Z3xnjbjnr8g+Pbjnf0GtGBms4IUA6gi9+YA8qlKlHDcZ5SS8s+S9AUn1X97hLEykgg6WJ6gX5XI5VCdCcG01x8+eAjNS4IXaoxRNkearMEcnLfaNEXwgUWuZY+flmNdT2TLRXbfZlVWhKutEefM85GxJO6+v/Vei94giH6JcvrH6i/ckndfU/pR7zAP0O57r6ifcsndfU/pR7xHsH6Jc94/UPuWTuvqf0o95j2Yfolx3j9RfuSTuvqf0o95gP9Due8fqIdiSd19T+lHvMBP2Jc94/UPuWTuvqf0o95j2F+iXHeP1/gBsWT931P6Ue8wD9FuO8fqJ9zSd19T+lP3mAfotx3X1AbHfuvr/ANUveYiXsa4eya+p75cV87w2bRjGrYoQdKOohFNOQwY045BsivVuGRHB7CwNgbXA5G3K/eiDlFNJ7Pns8CaT3Y9pw9ywsWYEsPwjkbIOdaHOM5PWsNtbrouOCCi0vh6LgrSoQLggqWZVPU5epXmNKnKkktS3WWl8u66CU+j5OT37mGWCMcyzufgqgf1atvs2L1Tl5YN1kszbObBrqnYjsh19KXUsy9OR1qiSFC0ElHKC1AYQhFAmgA+Hz0pkM4GC1r8v9vrTbILsW8PgCwVnbhRvxMkjKSrNGNVAXUm9hUsPGSqdXdqO8ljK9RExiKto4QpeIRyGQ8TxE3Mkf/rOgFPUivwpN5nLOHlY2+T7np168W0cca7VKKExOlPqIYaksANZqmkLIgpsMimojEI86a9AGRXV8ysVYdRzq6FVwSlHZlcoqWzOL3lxEMmJKMWj4ERRSgz8SS+azA2yjpcdq7lkkqKeMZ7dfNm+0hUh8Ud8vr0RRfZzrfLaQLGsrtGcwRW/OehHUVoaOjTrweFxltb9/IqDlSNGHj0Hj+tqRMcP99aiTXAUxiM1uZFAtLbLP3dJldmXKI8mcP4WHEJCkIdTyJ5VJJlHix1RSec5xjdPHO62JWeOFjw/2siSq0ctrRsgAJDQtz8Xn/2+CrTUqRWr4U0049c+voUJ5SzMxPMsxA0ALEk5V5D5UZJqOnCQw0Aershrx6lFHnsMjdDU4zjyJpgBbTrTzndBwBvT2AYTryqS4EIhokCHtUUMaW59aajuLJS2jtAQRPMw90aD8zHRV+Zq+nS8Waprr+BwTk8HmsSn3mN2YlmPck3J9TXo+Nl0O5TgopFhb2IBIBuDYkXB6G3OkaUti/PtOR+Jnyu0iomZlBZRH7uQi1j0+VJtkY21OGnTsk28Z2ee4T4qJuIRhwhZVEeV2tER7zWI8ebt0obzkKdKcdOZ5xnOVu+y8sCzywHiZYpFuqiK8gORh7xfTxA9B0pPBOCqpx1SXLztyuiXYdPiISHCQZQyqq5pWYxsObjTxX7HlQ8dAhCotOqfDecLCa6L5dxZ9pE8QKqRrIqKyooAITla9yCTzIob5FG3itOW24ttNvuVJpmdi8hLsRbM5LHsNTRyTUFFaYbLsiIimNoaRTINBagWD1m1eMyedFtSz0AjmFW02JiMtOLENVNflRq2BLcj4ZB8ulWuUXEilhjpEOoqMZLkbTGIp6Cpya5EsnnO9O2faJAiG8MRNiPxvyLeYAFh8679nbeFHVL/ACf2RttqTW7LEmwSIWlWeCQoqtJHG5LRq1gCdLHUi9jpW1x2zk0wuk5qLi1nhvhlfF4Foo45HZQZBmWPXPkPKRhyUE8r6nnUXDCLoXSlJxXC69M9iaDZkj4aTFLYxxyCJxrcXAOb+EZlHzpaHjJZ75DxlRfLWf4H7V2VJh1haSw4ycRRrcC4AB89Ry70pRccZ6llvcxruSh/q8P+9jPzVHBe5NIubPwnFYqZEiAFy8pIA6crXJ15CnGO+5VWraI5UXJ9Ei6d3ZeMYs8eURiYzZv2Yjbk5a19e1r1Lw3nBmV/Dw1PDy3jHXPb+Qbd2UyRJG8UizZuHKr2Q5SA9y1iCtxpz1p+G8pd+oe/w0SlJNOPKfKzx9RYN3ieMZMRDCsUpw5aTPZnFycth2F9aahzl4wyMr3GhRg5OUdWF2MQVA2bhQG+T1ZRXj5PojzSRJaq8kiKWrIEZCuNRRF7MGCixOvOlKWVgaQOoNvI3ojLAmshE172N9aclwCZwm9O8nEzYfDtdTpJIPxfuIe3c+ld+ysdLVSot+iNFCg28s5hVtpXUOjjodVJslotnOUkhLzAPMOKmdIo9UhRL3LMSWb4Aa1PTiJhVaM7pak8Ljbr3b+y+pp7zYuGUYmRvZTCyL7KUy8YyWUAG3iFgCCDoLCpTxh8GW0U4OEVqzn4u2DPwO1Fw2HwmglVnxbTxEjxI3DQKw1tcC4v2qCliK+eTbO3dWrU3xjTh+e7+xrbMx5xEcMsk4SdWxnhWRY2kMhjZUDtfhLYMA3ZbChfEk3zuVVKSo1JQjHMXo3azhLKzjqy9iuDipDFIycJo4cUSriTK+H8OIBYWJLJ4cx55QabxN46c/TkjTVS3hrgnqzKO6xlS/x+Se/kcnDGcfiyZHWISsXZmYKI0HJVJ6hbKPWqv85HWmo2ltiK1YWFjq/7ubuNGdsTh3eCLjJh/Z7SKyKuHdssTuNFLA9etTly4vrj7GGktMadaKk9Llq2ab1LlJ84KDKsIwmGMkbuuKGIkKNmWMEogXPyOgLHtaoPCwvM0xUqrq1VFpaNKzy+XnH2RoYJn487cbDDCHFSvIkpjYkFyGZUIJOZQLEGp53e6xkzVYQ8GEdEvE0JJpPt3455ychigudygITO+QHmEzHKD8rVS2s7HahFqK184WfXG5HQPY9UAryD4PKIfVZIgmPKr6fBCTJLgBpG91eg6nt/vep0oJ8hJ4LOCJZAWABN9B0HQVdt0I9CnsiQE5SQWVblb3IF7XI6Cq4QalqxsS6HBb57XklxE0CtlhUhCF5vYC+Y9r9K7tpbQjCNRrMunkbrO3UviZgIFA0I7cxW7c6ipGhsLZXtMyxBstwzFgL2CjoL68wPnVNar4UNWMme5mqUdXUftrZcGGxawl2ZF4bSsQoNmJuABy0/rUaNWdWk5pb74KqNadWDklv0Le+HsOeL2TITZuJw/dsLZL3/ABe98udQtfHw/E+WSu18TfxM48zBzKLXIHxNat8nRSyPIHM2oJLkvYbaBRZVUraUBHOhOUG+UHpfS/wFLdJotnSjUlGUuYvKIDY9jUWizVgaWA7D0oSYZbFVxyBF+VqGg3Ot2dseBcA2KlTM4R3FyQNNEFh8qwVK1T3jw4vbODj3N5V8fw4PbKORjYkAnn1rf6HXTyh1Ay/gt58UgtxBIO0i3P8AMLGstX2dbz6Y9P8Aw48rOD42NKPfl/x4YHzSUj6Mv+ayv2RH/Wf1X8lMrPG6Ysm/Cn/88n86/pTj7Lkv919GV+5zfUhxm/LmJlXDDowJkvYgjmAuo+dWw9mJbOQ3YSazk6veTaLYeHDXNmabDo1tNAQzj4WBHzrJbUlOUkuMMxxhrbXqQbobOWCbHuf/AHkX/dQGQ/31O5qOcKcV2+72J1ZaoR9DH3X2fGsEu0cUubNxJlU6gC5N7HmxJsL8tK0XNWTmqFPbjcuq1WsUoM09yMUcXxZZoYVsyomWMaKRmKn81vDr8apvIeDiMW9+dyutF0sJN/Uo/ZxMZsRjJgAEZlygKB7zNYA20GUDTzq2/WinCPkTuNoQXkQbGxBxe1HZgrRxGbKMq8gQgLH8VyOtSrRVG2WOXgbjoo+baKu8GD9p2n7NEFQKqISqgZbDM7WHM6j6VZQqeFb+JIsoVPDpObNbaeKTCz4fBYVIlLlTK8qhtGNgGJ6tZjf4VnpxlWhKrUb24SKIxlUUpyb27DoN3VXaZYCMQgFxGWUm5WxHD6KCevelK5btsPnjJP3lujpfPcunHw/eIwy4dCcnjksPDoWAC2t8T5iq/Dn7u6jl8itKo6TlqeM8HObxbLD7R9nhATOqE2Gikglmt8Be1bKFVxoeJPpk3W1w40XKTzgv7x45MFw8LhYY2dgGdpFDmxOVQb8yxv8ACqqEJV81Kje3Yz0ozrycpye3mS/aKEgw0ccaIpZwoyqL2jUk2PPnlHzqPs9ynUbb2wKzblVy3wS76kQbOjh6sYovQZm/t+tRtPjuHJ+orf46+X3ycGDXVwd1MfelglqK16mZMiE0C1BegC9sHCcXEwoeRkS/wU5j9BVdeeinJ+RVVlppyZ0P2q4kmSCMfhWSU/FyAv8AafWsfsyO0n8jHZR3b9DpN4sYE2fNMuhljB+LSqq3rHQjmvGL6P8ABmjH41HzKu2sG8uykjw6liY4MoXqBlvbv10qdGahdNz7scWo1cy7k2w9nyYfZ7oovNllJVSCQ7DRL9wLUq1WNS4T6bfTuOtUVSpnpsRbh7Mkw2DbMtpWLPlPMEIAinsbWNvOne1Y1Kq32Qq81OW3BW+zfYkmHEjTjLI4QZDbMq3Y5m7Zmvb+Gp39eNTChwv79idxVjNKMegbq7MlXHYiedchkMgiDEXcZrkqOoChdfMUXNWDoxhB5xjPl6iqTj4cYroV8RsCSTabzSrlgQpIZGtlyooIF/4gfSpxuIRtlGL+J7YJwrRhRaXLLe5M/tOKxmLAsrMkaX/KLm5+ICH51VeLwqUKT9SNaPhwjH5mfuPKJ9oYuc/vFf4S+UH+VRV16tFvCJOtmNGKNLYuzpfvHEYiVcqtmSIkjxjS2TvZVufjVNapD3eMIvPfyISnHwVBc8sgxuw5ZNpiZltCDEQ5Isco0Qa6kt0qcK8Y22lP4t9iynWjCg45+Jk+9ezJcRjMJZCYUuzPplBLqWBPQ+FRbreo2tWNOjN53fCI0KkYRlnl8IrfaZBI/BcKeEnEZ20srMVVb/K/rUvZsorKzu8ErFxjPc4kV0ztIWmPJABTKEshagMGxuzu+2LkKhsiLYu1r+9eyqO5sfhas9xcKjHPVme4rKis4yzQ2P7KcZwYBiI3BeNcRxEbxKCD+yK2ymx63qmq6vha54a7Y/6Zqkqzp6pYx2MHabzNO4nk4kiMYi2nJCRoB/utaqSgoLQsJ7/U1W8Y6U4rkJ9ozyRiFpWMS5bJ4bDLy6X0+NEaVOMtaW5JW8depLcfhtr4mJDHFO6J2FtL87XF1+VKdGnN6pRyyNS2hJ5a3G4DaeIgVlhmdAxzNyNz38QNj5050ac/8lkJ20JcoMBtPEQlzFO6lzdySGzH8xzX186c6NOeNUeBe6wls0JhNoTxyNKk7iRtGcm5YdjfQ/4olSpyjpa2Je603HDQ2XFTPIJXmdpV9182q+S20X4ChQhGOlLYlG2ppYwT7Q2niJlyTTu6/l0AP8QUeL51GFKnB5jHDGrWnB5SNDd0Ypg6wz8CFPHLIQMq3HM3FybDleqrh0k05xy+hVdqjHDmsvoizgMEuGj9ogixLoq345mjgDLy8MeViQf3qrnOVSXhzaT7Yb++xmlOVR+HJpeWM/ck2vhHmiXaEGImfh3usmXPDYjNkKADTS4tqO9KlNQn4E4pZ7dRUmoSdKouTCx20Z58plmdspuuuUKfzDLbXz51qhSpw/xidGna04cITaG1MRMAJZ3dQQQLhdRyJygXI86IUacHmKK42tODykJj9pzzhVmmd1U3Cm1r9zYeI+ZohShB5isMdO2pwlqiitVhoC9ADGplcgtSHg6XcXbKwSsshskuUZjyVlvYnyOa1+mlY72g6kMrlGS8oucFKPK/Bp7x7Glwkj4zCNlBDGRcoJjze86X6Hme3nVFvWhWSo1f/vkZaNSNSPhVPkc9uzsF8VIwDEKNZJCMxu5Og/Mx1P1rZcXCoxy1v0Ruq140Irb0RpPsXCyDEDDPMXwwzM75Sklr5lBHI6GqfHqx0upj4vqZ1d1YuLqJYf1F3V3aixMBnld1GZgMpUDKo1JuO9/Si5upUqihFIldXLpz0x3In3ehbCceLE8R86oLABWYsFyKD4jz0PWpK5n4uiUcL/hFXktemUcI0dr7qYSAxK2IZM75fHZi3SyADTUjU6CqaV5Vmm1FPBGle1Hn4UxkG6ERxksHFcokaSaZcwZyQFY2seRPzpyvZKkp43zgfv8APQpY3KmzNgRS42aAM/Div4rjNcWHa3Mn0qdS5lCjGbxll07qcKMamFlmXt3CpFiJIkLFUsCWtcmwJ5fGr6M5TgpvqaLao6sNUvsXcVtCP7s4CMBLxQXTkWGYnMPzD3fSqowl7zrfGNiiVGTu9Ul8J0W/H7HARwA2LGOL5IMzf2/Wslmtddy7ZMdv+5XcvVi7hxD2ObN7rNL6cMA0Xz/ejjsid/hVUl2X5Od3b3bEmH9pxMhihVb6WuwA1a55DtoSa1V7pxnogss0Vr3Q1CCyzS2Lu1hMTE0yyTiO5ADZAwyC7X0NxyI+dVVbqrSkotLJVUvK0HpaWfn14M3crYKYwSM7OqrkC5bXu2Y63HQBfWrry4lRwopZZZc3EqSjhLLH7tbCixU2IXM4iiNlIK3N2ZRfS3JSaVxcypQi9ssK1zOFOMsLLMTaMapPLHGSVRygLWJOXQ3t53rTTk5QTlyzRRnOcE3yysBUyxJYFUXIA5kgC/cmw/rQwzhM6/erC4XBxpAMOJpJFb9ozFSAuma4vrc+7ytXPt6lWvJz1YS6HMo1KtaerVhf3Y39x8SZcEvF1Cl4iT1RdNfkSPlWW8jprPR6lF3BRqPHqUd2/wDx9ktKnPhyygnvqFJ+AA9KncPxLrS+6CrLxKuH5IxdzpWw2Bxc17IAqpcCxksRfXn7yitV3FVK8IY36+hpu4qU4QXP/Dfx+KkTZJeRi0jxAEm3OU2tYaaA8qyQjGV1hLbJmUE6+lcZOQ3PwAfFwae4c/8AICR9bV0LqeKUn3OndpRos0ftExAbFonMRx/WQ3P0UVTYQxSb7so9nLZy8zY+zjDrHBNMRbM+v8MS/qWrPfycpxj5fkq9oNOaiui/JH9mURZZ8Q/ORx/l2+rfSpe0dnGmuiC9eFCmuiOLlxHFeSU/jd3+RJt9LV0Yx0xUex1LeKjTSLuwsLxcTCltC4J+C+I/21XWnopyYXUtNKUvL8m99pGJvNAnRFeQjzdgB9FPrWT2fD4JSMHsyHMjSxKnCbMyHwySDhgfvzfoCfSqU1WuMrhb/JFEpePctrjP2RF9olosJFCuiF0j/wCMaE29QKlY/HWcnzuKyj4lXL9SR/8Ax9kHozRny8UxsP6il/8ApdfP8DqPxbrC7/gXdNRhtnPLa1xJL8gtl/p9aLn924UfRBePVW0rphf+kX2cw8HBPM34izknqI153+OanfS11lBdAvsOooLosfU4HCXIzHmxLH4tqfqa6r22XQ7FGmlFIblplelhl/0dPhQNI6jEb0QToq4zCtI6cnjYC97XOtit7C4vasUbWpTk3SnhM5/ulSnJunLBDtbetnh9nw8IgisVJLBmKnmBbRb9TqTTpWaUtdR5Y4WUnLVN5E2FvS2Hh4DwiaPUAZspAPNTcEEU61qqstaeGSrWSm8xeDO25tl8SqRiNYIE1WJNRfuxsLkdNOtW0aCpZk3lvqSo23hvU3l9zQ3i3mOKiSBYeEqsjXz5rhBYC2UW6H5VVQtfCqObecio2bhPVnJX3f2wMLIZeHxCVKAZgtrnU3sb8hU69Hxo6c4NN1QdWKWcFPaeMM88kzLlzkWW98oAsBewvyqylBQgop8Bb0fChpOh3Q248SSRmNGiW8jOz5AgbQhvCc1zyAF+dZLqgptSzu9uMmS+o5kpJ7vY6OTHBNnPMoVV4blAqcMANcKAtzbp8axqm3XUXz9TAoN1FF85PMYlsoHlXab3PRJbGrsLaQw8olMfEIVgFzZefW9j0qmvS8WGnJXc0HVhoTx1Ngb2RtLxpcErMLcNg4LLboxYWOt7Hpes3ucox0Rn9jD+n1IxxGfJjbc2tJi5A8gyKt8iKScl+ZJ6sbDWtFCjGksL5mu1tVRXdm1iN9GaMK+FSRxbxO10zDk2TLe/les8bHEsxlheRlfs1qXwy2+42PfBzBw58Os7dSzWVtbgsuU8vLt0odmteYSwhy9nNSzCWCzsTeeQwy8eOMxJ7zk5VAe+WLIFOflYAdKhXtY61oe76f8ASi4s9Djpe76f9NXeTE5NmMdBnREAC5QOIRYBbm1geVzVNCObleT3M1KGqsl5nnaLp8LV1j0aITUyliUC3wFAtxb0D4EagGJa9MistCrSGiWkXdBtMg+DR2NtNYTIskImjkCq6E2PhJKkHloSaoq0nUw08NcMouaDqJaXhot7xbztiUWFIuDCpBIJBLZfdFgLKo7C9V0LVUm5SeWZ7azcJapPcxbdK1HTHKtJjXA+1RJBegYhNMFuP5VEMmhsfayRK8c0AnicqxW4BDJcAi+h0PLSqq1GUmpRlhox3NvKq1ODxJbDt5d4XxZVcnCiQ5gpOYs1rAsQLCwvYDvSt7ZUeuWyi1s/CepvcyyOfwq86J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s://img.buzzfeed.com/buzzfeed-static/static/2015-05/26/0/enhanced/webdr02/grid-cell-12212-1432615535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657600"/>
            <a:ext cx="6705600" cy="33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34075" y="990600"/>
            <a:ext cx="2828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https://www.buzzfeed.com/allanclarke/do-you-know-what-sorry-day-is-about?utm_term=.peVyp13zWK#.oojQqWD4M6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Treaty of Waitangi (1840)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Placed Maori under </a:t>
            </a:r>
            <a:r>
              <a:rPr lang="en-US" dirty="0">
                <a:sym typeface="Wingdings" pitchFamily="2" charset="2"/>
              </a:rPr>
              <a:t>British </a:t>
            </a:r>
            <a:r>
              <a:rPr lang="en-US" dirty="0" smtClean="0">
                <a:sym typeface="Wingdings" pitchFamily="2" charset="2"/>
              </a:rPr>
              <a:t>monarchy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British insisted this gave the Maori full rights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Maori didn’t believe the British would stay true to their word; wasn’t actually signed by many Maori chiefs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Disagreements </a:t>
            </a:r>
            <a:r>
              <a:rPr lang="en-US" dirty="0">
                <a:sym typeface="Wingdings" pitchFamily="2" charset="2"/>
              </a:rPr>
              <a:t> armed Maori resistance vs. British for 15 </a:t>
            </a:r>
            <a:r>
              <a:rPr lang="en-US" dirty="0" smtClean="0">
                <a:sym typeface="Wingdings" pitchFamily="2" charset="2"/>
              </a:rPr>
              <a:t>years</a:t>
            </a:r>
          </a:p>
          <a:p>
            <a:r>
              <a:rPr lang="en-US" dirty="0" smtClean="0">
                <a:sym typeface="Wingdings" pitchFamily="2" charset="2"/>
              </a:rPr>
              <a:t>Oceania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Diseases  need for workers from other countries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Led to weakening of indigenous cultures in Oceania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Europeans continued to spread THEIR culture</a:t>
            </a:r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24744" cy="1143000"/>
          </a:xfrm>
        </p:spPr>
        <p:txBody>
          <a:bodyPr/>
          <a:lstStyle/>
          <a:p>
            <a:r>
              <a:rPr lang="en-US" dirty="0" smtClean="0"/>
              <a:t>World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 smtClean="0"/>
              <a:t>Many European powers struggling for control over Pacific islands before WW1 &amp; WW2</a:t>
            </a:r>
          </a:p>
          <a:p>
            <a:r>
              <a:rPr lang="en-US" dirty="0" smtClean="0"/>
              <a:t>Effect:</a:t>
            </a:r>
          </a:p>
          <a:p>
            <a:pPr lvl="1"/>
            <a:r>
              <a:rPr lang="en-US" dirty="0" smtClean="0"/>
              <a:t>Japan lost their territories in Micronesia; turned over to USA as trust territories</a:t>
            </a:r>
          </a:p>
          <a:p>
            <a:pPr lvl="1"/>
            <a:r>
              <a:rPr lang="en-US" dirty="0" smtClean="0"/>
              <a:t>Trust territories: dependent areas that the UN  placed under temporary control of a foreign country</a:t>
            </a:r>
          </a:p>
          <a:p>
            <a:pPr lvl="2"/>
            <a:r>
              <a:rPr lang="en-US" dirty="0" smtClean="0"/>
              <a:t>Most have now become independent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4648200"/>
          </a:xfrm>
        </p:spPr>
        <p:txBody>
          <a:bodyPr/>
          <a:lstStyle/>
          <a:p>
            <a:r>
              <a:rPr lang="en-US" dirty="0" smtClean="0"/>
              <a:t>Most of the region gained independence in the 1900s</a:t>
            </a:r>
          </a:p>
          <a:p>
            <a:r>
              <a:rPr lang="en-US" dirty="0" smtClean="0"/>
              <a:t>Australia &amp; New Zealand were peaceful; became </a:t>
            </a:r>
            <a:r>
              <a:rPr lang="en-US" u="sng" dirty="0" smtClean="0"/>
              <a:t>dominions</a:t>
            </a:r>
            <a:r>
              <a:rPr lang="en-US" dirty="0" smtClean="0"/>
              <a:t> (self rule under British Empire)</a:t>
            </a:r>
            <a:endParaRPr lang="en-US" u="sng" dirty="0" smtClean="0"/>
          </a:p>
          <a:p>
            <a:pPr lvl="1"/>
            <a:r>
              <a:rPr lang="en-US" dirty="0" smtClean="0"/>
              <a:t>1901: Australia</a:t>
            </a:r>
          </a:p>
          <a:p>
            <a:pPr lvl="1"/>
            <a:r>
              <a:rPr lang="en-US" dirty="0" smtClean="0"/>
              <a:t>1907: New Zealand</a:t>
            </a:r>
          </a:p>
          <a:p>
            <a:r>
              <a:rPr lang="en-US" dirty="0" smtClean="0"/>
              <a:t>Modern-day:</a:t>
            </a:r>
          </a:p>
          <a:p>
            <a:pPr lvl="1"/>
            <a:r>
              <a:rPr lang="en-US" dirty="0" smtClean="0"/>
              <a:t>Looks to US for more trade &amp; military protection</a:t>
            </a:r>
          </a:p>
          <a:p>
            <a:pPr lvl="1"/>
            <a:r>
              <a:rPr lang="en-US" dirty="0" smtClean="0"/>
              <a:t>Developed national characteristics</a:t>
            </a:r>
          </a:p>
          <a:p>
            <a:pPr lvl="1"/>
            <a:r>
              <a:rPr lang="en-US" dirty="0" smtClean="0"/>
              <a:t>Aborigines &amp; Maori have greater rights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6777317" cy="3508977"/>
          </a:xfrm>
        </p:spPr>
        <p:txBody>
          <a:bodyPr/>
          <a:lstStyle/>
          <a:p>
            <a:r>
              <a:rPr lang="en-US" dirty="0" smtClean="0"/>
              <a:t>1962: Samoa was first small Oceania island to win independence (from New Zealand)</a:t>
            </a:r>
          </a:p>
          <a:p>
            <a:r>
              <a:rPr lang="en-US" dirty="0" smtClean="0"/>
              <a:t>Most Oceania islands today are independent</a:t>
            </a:r>
          </a:p>
          <a:p>
            <a:r>
              <a:rPr lang="en-US" dirty="0" smtClean="0"/>
              <a:t>Some have been met with ethnic conflict stemming from colonial rule</a:t>
            </a:r>
          </a:p>
          <a:p>
            <a:pPr lvl="1"/>
            <a:r>
              <a:rPr lang="en-US" dirty="0" smtClean="0"/>
              <a:t>Fiji &amp; Solomon Islands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phic showing the next steps in impeachment proceedings against Brazil president Dilma Rousse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95"/>
            <a:ext cx="5786438" cy="676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Antarctica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Europeans first saw it in 1800s, but thought it had no value</a:t>
            </a:r>
          </a:p>
          <a:p>
            <a:r>
              <a:rPr lang="en-US" dirty="0" smtClean="0"/>
              <a:t>1900s: Amundsen (Norway) &amp; Scott (UK)</a:t>
            </a:r>
          </a:p>
          <a:p>
            <a:pPr lvl="1"/>
            <a:r>
              <a:rPr lang="en-US" dirty="0" smtClean="0"/>
              <a:t>Dramatic race to South Pole</a:t>
            </a:r>
            <a:r>
              <a:rPr lang="en-US" dirty="0" smtClean="0">
                <a:sym typeface="Wingdings" pitchFamily="2" charset="2"/>
              </a:rPr>
              <a:t> opened Antarctica for exploration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Wanted new trading routes, seal-hunting areas &amp;  mineral resources</a:t>
            </a:r>
          </a:p>
          <a:p>
            <a:r>
              <a:rPr lang="en-US" dirty="0" smtClean="0">
                <a:sym typeface="Wingdings" pitchFamily="2" charset="2"/>
              </a:rPr>
              <a:t>Antarctic Treaty: 1959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Signed by 12 countries to encourage peaceful scientific research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1991: additional agreement to ban mining and to protect environment in Antarctica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-KLAlY0DUkS0/Tv8rHA4BqHI/AAAAAAAAB24/u6TTBTpYZSw/s320/P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422" y="0"/>
            <a:ext cx="713116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eviantknowledge:&#10;&#10;tastefullyoffensive:&#10;&#10;Science Penguin [x]&#10;&#10;Penguin, we would like to science with you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1" y="9144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eviantknowledge:&#10;&#10;tastefullyoffensive:&#10;&#10;Science Penguin [x]&#10;&#10;Penguin, we would like to science with you.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4086226"/>
            <a:ext cx="4762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6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Current Events Quiz: 5/23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058809" cy="4003829"/>
          </a:xfrm>
        </p:spPr>
        <p:txBody>
          <a:bodyPr/>
          <a:lstStyle/>
          <a:p>
            <a:r>
              <a:rPr lang="en-US" dirty="0" smtClean="0"/>
              <a:t>Panama Papers (what it is, significance)</a:t>
            </a:r>
          </a:p>
          <a:p>
            <a:r>
              <a:rPr lang="en-US" dirty="0" smtClean="0"/>
              <a:t>Brussels attack (March 2016)</a:t>
            </a:r>
          </a:p>
          <a:p>
            <a:r>
              <a:rPr lang="en-US" dirty="0" smtClean="0"/>
              <a:t>2016 election—who is left?</a:t>
            </a:r>
          </a:p>
          <a:p>
            <a:r>
              <a:rPr lang="en-US" dirty="0" smtClean="0"/>
              <a:t>Houston floods (April 2016)</a:t>
            </a:r>
          </a:p>
          <a:p>
            <a:r>
              <a:rPr lang="en-US" dirty="0" smtClean="0"/>
              <a:t>Political turmoil in Brazil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024744" cy="724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 of Australia/Oceania</a:t>
            </a:r>
            <a:endParaRPr lang="en-US" dirty="0"/>
          </a:p>
        </p:txBody>
      </p:sp>
      <p:pic>
        <p:nvPicPr>
          <p:cNvPr id="3" name="G8czHlPYXew?list=PLXDjvbKd7OLGYC9_bXdTbMWBvAiheqBa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6933" y="1371600"/>
            <a:ext cx="9160933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724936"/>
          </a:xfrm>
        </p:spPr>
        <p:txBody>
          <a:bodyPr/>
          <a:lstStyle/>
          <a:p>
            <a:r>
              <a:rPr lang="en-US" dirty="0" smtClean="0"/>
              <a:t>Early Migrations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135009" cy="4232429"/>
          </a:xfrm>
        </p:spPr>
        <p:txBody>
          <a:bodyPr/>
          <a:lstStyle/>
          <a:p>
            <a:r>
              <a:rPr lang="en-US" dirty="0" smtClean="0"/>
              <a:t>Settled the region more than 40,000 years ago</a:t>
            </a:r>
          </a:p>
          <a:p>
            <a:r>
              <a:rPr lang="en-US" dirty="0" smtClean="0"/>
              <a:t>How??</a:t>
            </a:r>
          </a:p>
          <a:p>
            <a:pPr lvl="1"/>
            <a:r>
              <a:rPr lang="en-US" dirty="0" smtClean="0"/>
              <a:t>Land bridge to Australia</a:t>
            </a:r>
          </a:p>
          <a:p>
            <a:pPr lvl="1"/>
            <a:r>
              <a:rPr lang="en-US" dirty="0" smtClean="0"/>
              <a:t>Possible use of canoes &amp; rafts…may have regarded exploration as a part of life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Indigenous Lifestyles: Australian Aborigines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9668" y="1880976"/>
            <a:ext cx="3475131" cy="4443623"/>
          </a:xfrm>
        </p:spPr>
        <p:txBody>
          <a:bodyPr>
            <a:normAutofit/>
          </a:bodyPr>
          <a:lstStyle/>
          <a:p>
            <a:r>
              <a:rPr lang="en-US" dirty="0" smtClean="0"/>
              <a:t>Australian Aborigines</a:t>
            </a:r>
          </a:p>
          <a:p>
            <a:pPr lvl="1"/>
            <a:r>
              <a:rPr lang="en-US" dirty="0" smtClean="0"/>
              <a:t>Natives living in desert areas (Outback)</a:t>
            </a:r>
          </a:p>
          <a:p>
            <a:pPr lvl="1"/>
            <a:r>
              <a:rPr lang="en-US" dirty="0" smtClean="0"/>
              <a:t>Used routes to find water; were also able to trade &amp; meet with other cultures</a:t>
            </a:r>
          </a:p>
          <a:p>
            <a:pPr lvl="1"/>
            <a:r>
              <a:rPr lang="en-US" dirty="0" smtClean="0"/>
              <a:t>Used boomerangs to hunt animals</a:t>
            </a:r>
            <a:endParaRPr lang="en-US" dirty="0"/>
          </a:p>
        </p:txBody>
      </p:sp>
      <p:pic>
        <p:nvPicPr>
          <p:cNvPr id="1026" name="Picture 2" descr="http://fklebe.files.wordpress.com/2010/04/australian-aborigines.jpg?w=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29386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TEhUUExQWFRUXGRwYGBgWGRkeFxwWFxkeFx8bHB4bHCkiGxslHxsbITIhJikrLi4uHB8zODMsNygtLisBCgoKDg0OGxAQGzQmICUvLCwvNDQuLCwsLCwsLCwsLCwvLSwsLDQsLCwsLCwsLCwsLCwsLCwsLCwsLCwsLCwsLP/AABEIAMYA/gMBIgACEQEDEQH/xAAcAAABBQEBAQAAAAAAAAAAAAAAAwQFBgcBAgj/xABCEAACAQIEAwYEAggFAwQDAAABAgMAEQQSITEFBhMiMkFRYXEHI0KBYpEUM0NScoKhsVOSosHwJNHhFmOzwhUXsv/EABkBAAMBAQEAAAAAAAAAAAAAAAACAwQBBf/EAC0RAAMAAgEEAQQABAcAAAAAAAABAgMRIQQSMUFREyIyYZGhsdEFFCNSgcHh/9oADAMBAAIRAxEAPwDcaKKKACiiigAooooAKKKKACiiigAoorlAHaKjuLcbgwy3nlSPxAJ7RH4VHab7A1VsZ8TIR+ogmm8mIEaf6+3b+WjZ1S68IvVFZgvxOxLm0WBDb92SRxoMxuwhCghQTa+1cxHxFx0dzJw/IBuT1bDQHVghA0Yanz97L3of6V71o1Cis3wHxXQ262GdAfqidZB72IU29r1a+Cc3YPFG0M6lv3Gukn+RwG+9q6mn4FqKnyidorldrooUUUUAFFFFABRRRQAUUUUAFFFFABRRRQAUUUUAFFFFABRRRQAUUUXoAKK8SSAAkkAAXJJsAPOs95n+JKrmTB5XtcNiJP1C6br/AIv2IX1O1B1LZdeM8agwqdSeRY12Fzqx8lG7N6Cs84lz7NiWMeGVoVI8FzYphe1wouI11GpudR3agMThi1sTi5HLP3cyk4iUKwzIiEKMOhFir2C6g6Xrk3GZQhjhb9Fh2yRW6rDuhpJe8zlbXII1GhqVZNGzB0tW+Fv+g6blycsW6RVm1z4mVA7a5TcsSxsfPzHnRHwR0ObFRhYgF7NwySs50izoTkGUEkkW21tvXHjVjdhnJ3Z7sxPmS1zU9y6IxFLltH0ZFkkCuwLRyqYbsB2USPRrm9wDsNTJUn+zdk6escpt/wAEL8a4/l7N2eym0ansAhHjCAIRcfSHOp00sBY4Tx0s4CM8LHMVdGZkLE6EoSwe9tFHgb1FYCeXBTLMsUjMpZxeMsjlomJ7SXyqbgA6EA3IAvXTHJJN1WVoVEhd5ZYyi3dtAgvmUG++/dpfW9h2zvt1wPeO8KMtp4cNZmD9eOLICskVgzolwcpGpOpJI01qBx3ApxcPhpxlJ0ePNYoMxIK32BBuPzqy8YmywwpmdC7TSvFcDKrNkUMdJO0utnOuvkLRoxb3/WzG4IJ6sl+3o31bmw1plel+xY6e8ietaO8H51xuAcRyl3S9uliwwe2/y5GF9iNDmGo2rWOWOcMNjRaNisoF2hksJF9bX7S/iW4rN4+PYixDSCdDvFiEV1Ot9wAw1sdz3RTLEcCw0xU4QnB4hbssbyP0jbxSe94iACfva1tapOTZly9HUrbX9jdAa7WT8sfEmWFuhxFWutlMpW0qEgECaMDyN8y+Hh41qWFxSSIrxurowurKQVI8wRvVt7MLlz5FqKKKDgUUUUAFFFFABRRRQAUUUUAFFFFABRRRQAUUV5dwASTYDcnagD1UBzTzXBglBlOaRgTHEmsj28fJV82awHnVa4/z80j/AKPw1TLITYzAZlvYkiIXs7WUm7EKLXGaxFVnh3L0iSmXHLcENJIjMZMTOyx3CusYJRNiTsMoWwBrjpDqN+R1P+n8VIMrJhsKxsiNfpv2shDKGzTMCR3gqXtbzpOPlvpMXEpxMqR9WOGOExgsG0djI+V41ABKXzajxtS2P5jc4hIpJUjDgZ5WRyoVkDCURsALGyqNcvZLEbGong+KZ3dCROI5IwMwYI4aTo36SWDGRQHIci5qDtvk1Rh1wNcZjzI7SO2eR93trYbAeSi+i+H5mmM0oGpNv+bepp1xebBwyshbEMyySrIiRCJUAv08mfwBIFrnQeW8XPzSq5hhsNFHmFi8l5JQrIFZQx2GYZ1PgaV423yegutxxP2r+xLRcKkZc8hGFi8ZZwRpcpdYzZnIawI0tcHakZOcTDIgwZMcMd7Z7MZSxIcuSLtG2jKp1H5AVqd5sQ/Uld5HJ0aQ3NyANBsCbAaAXqxcH+H2LxGoiYKdc0nYU+19T+VPMKfBhzdVWV/d4+PQsecMKb/9FPESbsMPimWKxYZrIbAEoLaDxO29Cc5hDmhw6hwLK+IdpmUh7hlU9lXy2U2O4G4Ava8B8Hj+1xCj0jS+vux/2qQ//T2G8cTift0bf/F/vT9n6I/W9N8FFw/M8GIAGOVllW//AFkQu7DvZZYwO3sEGhCg/TTrF8InjQSFBLERfq4c9SP1vbtCxNtRU5xH4Nta8GJVj5Spb27SH/61U5uWuKcNcyxpLEdM0mG+YhA17YCm4GveS2tK8afkrh6u8X4vj4PcMwIuDp5ilTNfQi+2wJN76WHib7etqb4fnGKU3x2DhlvoZ8N8ubwBOhsTudxUtwWXAzMzYY4lpI45JRFiWVNUXMvTaIEu6tbS50uT4Xl9Fr2egv8AEoa5XI/x+BSaOFMW5/SIxe8KmTEmFk7ImZhYOHsCDc+1zTTgyz4GU/oWIzAk3wuKVk6pXKGyEdjqGRioy6mwJLCo3i3ECJIoTMqCUqZcQV7D9QAGYX+ohix8BkFLx4u07YdZf0iFy3bUlRsDHIrIDkAJY9km5BO1qFkpLu9Ga8EN6fnz+jUuVudIMYTHrDiEuHglsHDKbNa2jAHy18wKs1YLzdhC6QYnViylZGQLlEkBy9VMhLKt7nqMQdF2qc5Q+JjxgR4wmaPwmUAyL/Gq6OPxLqANQdTWhXsw3ha5Rr9FN8DjY5kWSJ1kRhdWUgqR7inApyAUUUUAFFFFABRRRQAUUUUAFFcJqlc1c+pC5w2FHXxW2VQzKhtftBNWIGuUa+ZFB1LZY+O8dhwiB5mtmNkUC7u37qKNSf6Dc2FZnxri0/EA7yt0MFEe3GrauwsTAWDDPMynRR2Ad8x2j3wWJkkefFpICoDyNKRHI8W5jw4tlBt9Nxa4ucxpvxHiBfKgJEUekUZ0yqNFLgEq0oGmf/yTK70a+n6Z5HwLz8ZYJ0ob4eEWAVOzM6q11aSRe1mHoddb31qNwGJMcqmJO0SEyK2VpQxA6Re17NoPTTypBEd2VFUu7myqLXY+WtgPuRSmOxy4LMgKSYo6MQA8EcbrZoyC2mJV138iPO1Qluns9PIsWCNa5ZOTYeFiUL4Q9MlCmJd45omYNI0IfeRFyhAdiPaxi/8A1Jh8KA0TJPItmijhDLh1dox82RjrI6tcZPOxsKpE0xbQ3PqdT+Z1Jqb5c5WmxT5Y0LHx8FX1Y27P9/SqqFvwebWV9utkOUeZixuSxLMT5sbk/nV85S+Gss9nkBijNiGYdphv2V3+7W9jWi8q8gwYWzvaWUeJHYU/hX/c3PtVvFWSM1X6RCcC5UwuFF4owX/fftP+Z29hapu1BNNsdxGKFc0rqg/Ed/Ybk+grpPyOaKqWM55jH6qJ3H70hEafa4LH/LUXJ8QZfpgiPvKwH59OkeSfkosVv0aFXLVnkHxLZf1uFJ9YJVf+j5KsvCOcsHiGCJKFkOySAo59g1s32vXVSZyoqfKGfNHIWExl2K9KU/tYwASfxr3XHvr6isn4ryxjuFSidCcqG64iIXj10IkW5KAjQ37OujXr6CvXGFxY13tRxU1wYRheKYKcBJCuCc/Q8Zlwl2sMyEEGIBVGhKi7U+4fHhyLYd43fsyGLBI3WMeYhwHY2Qop97G25Bqx83/DCOUGTB5YX3MW0TePZsPlt7dnzHjWXD9IwOIFw8M0etmuNL7Gx7cTWsbGxHiDUKxynyjXGamuGTU/FWds8VolMfRXpqoLYcm4WQ6h2OlyLelq9YjGxzZjiMPGzu1zPGTHKhIC3yrpIqqLhG3IpxNAmMjOKwgGYLmxOGUjPGwvmljXMflG2ijXUG17ioYNfapN1LPUxRgzxwuf5k1wySbAlp8BN18PcF7A5O0dEmj0Ky23ZBcbkW0rTuVecocZ2P1U4FzExuSB9SNs6+o1FxcCsewWLkiYPE7RuNiD6WNwdDcXG1xfS1OsTwZ8QI5sHh5FuxLJGojjimRbr0CSDYqC2YaX8r5RWMjMPVdIo/6f9zfL12ss5X+Irwv+j8SBUrb5rDK6gi4My+R/xFFtdQN60+KZWAZSCpFwQQQQfEEbirppnmuWuGKUUUV04FFFFABSGMxaRI0kjqiKLszEAAepNKyMACToBqfasC5q5hkx0xdmIhVj0YwTlCg6Ow+p2ADXPdvYeJI3o6k34LLzHztPjnGGwN4kkYIJDdXkLeVheOO2pbvWB2r2MVh+HRCKFZMzEgsB82ch8ua8YzaHPlVSLga6b1blLi6Q4yKSQ5U7Sls2ULnGXOx8h/zalZsU8U0bxyRR4iEBSj3jzWzIkiiTRg6kuSR4jxqGS2ka8OFbJcYxcWGRmdY2ZBqheRGzEAwrMSyOZCI2FrZVvoNahZcAIipxsq4e6sxSP5kx6bBWjyg2jcgnKbsPyNc4aTI00zle2waeUZOmiFhK2pFmkf6VDXFiPKqnxbFCbETSoqr1HLAImQW2Xs3NrgAkX3JpZW/JesrxcRxvySvEeYwuePCL0Y2zI0mnXmjLZl6h+lltoVN7Hw2qESJnOn/Pv71LcvcrT4t8saFiO8b2Vf4m2HtqfStq5R5Bgwlne0sw+ojsr/Cvn+I6+1VUmS75KNyV8M3lCy4kNFGbELYiVh6g/qwfXte1a/w3h0UEYjiQIg2A/uT4n1OtOq8u4AudB4k0+iDbZ6ptxDiEcK55XVF21O58gNyfQVA8T5qGq4YB22MjX6Sna4trJbyFh61UmxPVcuzmQg5TKxXMXOvSw4bsCSxvl003qdZEuEUnFxuuET3EObJpTkwsbL+Irmkt+8E2Qad5/wAqqs6zkmQKrNbNmllQyEdMSi1727LLppqwHrXZ8axUAkpGcrBAzKmViql5CRma5fUMGsVNgBY0xGVs1rKQJEIbOoF440dGJJMcqFM0d++osPTPeTfBH/NqXrGiO4i0ociYMliy690sjZWAYdk2bQkHemcmN3UXN6sUWLuMoXqiVFDdZcySLcvHJ0bhHkkzhiikEMAzDwppJwJFPyTZTmCJI1xdcirGJdnke7HUACx1sL0qcbPQx3bnbWiISMnUn7CvcmDzaG5G+oBFTJ4LMua8aAKHOZpEy2icI5BvsGI8B/S1eZJII/1uIBbMVKYdMxurEH5jnLYixGnnTap+B/tfjk98F5kxmE0jfqRj9lKSVH8Ld5Pa5HpWhcvc+4bEMI3vh5jsktgGP4H7r+2h9Kyw8Rwx8cYo2uwhYXynYCx74v8Aw+prr4VJg5VhIis4OdApCIocNIW7ILDZN/Te1ZukRyY59rRvtRPMXLuHxsfTnTNbVWBIdD5qw1HtsfEGsz4BzdPgyI2ZpoxvFNmWZAdey0mo9FfTUWIFahwPjkOKQtC17aMp0dT5MPD32O4uKrNqjPWOoMY5h5PxfDJBPDIxRDdcRGNVvp81LEAW8bFT+Gm8XEMLimJlIwM7nVx2sMxt3nGhWR2NydrDcnf6AZb3vsazfnP4Xxy3kwYWN9SYTpE1/wB236tv9J8hvXKkbHmqHtPTKfBwdlDTS9FoEZhmzloZ3jbL0ldNVzHQMRuCLGluJ8UlaQQpG+InIssAZiIY8pBjW1g2Vb2kbUhjrraovl3E/ocsuExYkihmUJIh3ikBukoXu2DDvDQ+oBp7xHBTxS/pEbmCSzN1VBaBzooKSoNQ5bum3las+Ra0vXs9DHmeVt1+Xr4FMPxOPFIyYlWHTzFgbGaG5uXiZzspCqyNewz28q7wjj+K4VMYdJIwbtEbhHVtRJCSOxmGo+k63F9abcv8OczSNE36TM14/lANqylsxZ+yBvfMwJI89KZ8zzq0wVHWQQokGcIyFuncEsHJOYElb7aU2OvgXNEvhm6cucxQY2PPA97aOh0kQ+Tr4eh2I1BIqXr5u4XxKSGRZInMci7MPEfusPqU/un3FjY1t/JfNC46Im2SVLCRPAE6hlPija2PoR4VpTR51w5LFRXBXa6INuIYfqRSR3tnRlv5ZlIv/Wspxvw/DAmGYRtmIMbi6qR9II1t5X8LVr1qheP8D64zRyGKUbNa6sBrZ1uLj13H9KlliqX2lcVqXyZFieQpRe88NvTqXt/lpQvi41ytjuoNbK8SSbgKdZBfZQKs2I5U4iSQP0dgTo3VkGh8cvTP5X+9PeGfDNb3xc7Tb9iMdKPXzIJc/wCYe1RmcjfJprNj0ZxiRPjHEJabEsCSIYwqopLZtUSyIL3sXOnnV45c+GGz4shRuIYT/wD3JYEn0W3ua0Xh3DYoEEcMaxoNlQAD/wAn1p1V5jXky1kb8COCwiRIEjRUQbKoAA+wpam3EOIRwrmlYKPC+5PkANSfQVR+O8zSyAhc0MfkCBIw82Y6ILeC6+tNVqfJyMdX4LTxjmOGC4zZ3GmVSND+InRfvr6VRONc1mU2a7j/AA07n9e8feomLCzOAYcOxBBKsx0ayl9CdyVFx50rHw5UHUmPXPeEcSkoVsrBjbtOP1ilTYXW2hrLeSn54RrjFEftjdMTJKjTSMIcIlw0o7bMRpliVe8wNgTsPWojiXHHkBRQseHICiIW0RO0rlj3pbhTm38Ndz75tmczDqPmtGAqqy9NMwZSFVOyvdHmfU0w4bgXnLMAViTWWXLcRrp6dtxc2jGprsaa+00fTTXdk8DrhsuImeQiXsorPM8zBYQkmTPnYAjt5bWAzG99KmpeNwZ7CfFui5lTLhx04yZAUksxzu0ajRtToKh+I45cohgTp4dDdQ3fkktYzyWA7bDw2AA8doqbENqS1hXHK+DK8ON13a0XGBetpDZs5ctCCM2eWQOAVksScsbGRs1wrWFeepcZGVbubbsoyMpTM8blZBeJeyouMvoarOD4Fip1zRYeeVf3lFh9ixX+lWPh3KvFzGVEbBG7yYiaM3FgtiLOdlA3GgttU66VV44KrqO32QXMOGV2E6dpXVWYhWVVd+62Vh2FkIzAAnumouGVWZUVhmY2VQyi7HTL4W1Pj51c8Vy5xNCWbBRMLOCYxE4IkYMewWBOW1lsvZBIG9MDzHJG5V1ETEWMYhWI6BhcKVB2kYX9R5CqTDlaY09Tv8UiN4bwxXyFnGveQEZ8rPlTtBjlNgzmw2X8QqRxGHi6RtBGQRmAcdhiUsGK3QGXpq8tyLi6D6qeHmMPbqRq+W5UyrEQHKdO9svgthr5CuHHRP38PEEY9tYCUZkVMuQDugMQuY6XtauefZjz4c+R72SDYXqA9RULvI75mBSQCY2SeVRdiVAyLCbLoMxXS0SUkhlDx/KlChkZCA5icnIxXXsuBfI1POEQsCxjkjKv23fIwtIqZ5HeHVunY5AxYRgju3sS5jxJMYTKFzOVvJmJglJBfYEynJ3LsAwCqBfQy3U1qv8AhlMFNrta5+Pks/LPxBSQiLF5YZDoH2ic7DU9xj5HQ+BO1Xi9YVjoWW2bVWBZCyAFo7lQzJcmO9j2WsfSpblnnCbCWST5sG2T60H4Cdx+A/YjatcZfVC3g3zJpPMPLmHxiZZ0Bt3WGjqT4qf9tj5VmfE+VsVw45oZ5lhBDZ4jdBlNx1ImDKmutwMvnbatW4RxaHExiSFw6Hy0IPkwOqsPI2NPSKq1sjNOTDp4cTiRZ+ISZSFBARVDBGLKT0iLm+t6Vw3w/JFv0lNCNkPd/Per7x7kWKQmTDkQSE3K2vEx3uVB7JP7y29b1UJ1nwh/6iGVQPrXtxH1DLt/MFrJlnKvBsxXjrgcYX4cQXu88rL4AZV97kAn8qs/L2FhwsqRxAAOxTTUnsl7sfHuH86rEPN2G+qRb+YYf2Jqy8nRNPIcUdIgCsA/ev3pPbQKP5j40mL6lWtncrlQy412gUV6B54Vy1dooA5RXaa8Qx8cKF5XCL6+J8gNyfQUAhzeq5x7mcRXSALJINCWa0SHyYjUn8K6+dqrHMnNzy3RCY49rLfqOPxHTIPQG/r4VTcbxBiu1lXWwAsAB4b1nvN6k1Yun3zRK8Z4/JfqSTIXI7yrcj8KX7o9vveqdPxOXOHzNcFXXOLg2NwSNmUkbbHWmWMxbSG5J9B6V3E4/PBHGy3kQ2EpJLdICwjt4KDqP/NMo19z5OXlT+2eEaRDiji4RiEdm2SdCdY5CyoRZb32WSIIAVAYE9u1NMYJ7NkUah2YkFgS8ZeVRHEbXzWmAd7jPfWqVwbFy4dxLHKUYG4AIsWsVBZTdTYM1rj6qVxnEp5bCSZnAIsCbC4Xpg2UAXy9n2qOTGneymOqUE7zKYM6h5CzxoUMUWVgWVw6h2UBERlc6oAQR6VE43i0kuWJbrECelCouBqbeF5HANs250qf5Z+HOJxFmkH6PF+Je2Rf6UuMo9Tb2Naty7yrhsGPlR9vxkftSH7nYegsKpGLtWlwJkzb/ZmXAPhzip7NMf0ePycXlP8AKNB9zf0rReB8kYTDWKx9Rx+0lsz/AG0yr/KBVjFdqylIz1brycormYUZqO6ULo7TPifC4cQmSeJJV8nUMPtfY+op0ZKFcHY0KpZ3TM0498LALvgpLHfpTEsnsr95f5sw9qo2LSbCv08RG8THQAjRv4WGjbX019K+h6bY/AxzIY5UWRG0KuAQfsa48aZSMzkw/A8eCnMAQ48ySD42YAjMl91OlSIxayR3ihldUUM0MeUlVhdnDfMGWVS7khEAKgelqmOP/DAr28A9rfsZSSP5JDdh7NceoqlNNNhpck3UhlU3AYWYaWzIfqFj3lNtbVmvF/u8GqMirlcMcLzDGi2jid1ykdOXp9GR1ctG8wQZnPackXA7tcjxcLqLMsb2JZZzaMqi3LCQDvM2ix2pRcLhpU7WZGCgK8SbhcxJdL/Mkcm2f/trHYzgM8YLZUnjtcvAQ6nKQoDLbMAGbKBY3KnwomV48lX2v9MfYHETYactFmgmAGdD43FwsqfULHzB8iK1LlXnWLE2jl+TOdlJ7L6bxk7/AMJ7XuNayDhfFMwEcso6C9RXLp1DEXszNGRZllJAUE3y32qT4nwtFzXVgqkBldiHjYtZFzX+c/iWj0Xx1p1Tl6RDIop6p6fybteisu5a57eHKk+aWHbqXzSpbwYbyKPPveeatLweKSVFeNldGFwykEEehFWm1Xgy3jcPkDhE3yJf+Ef9qWVbaDau0U4gUUUUAFcrtJ4iUIrM2ygsfYC5oAiuYOPJhl2zykdmMEAkfvMT3UB3P96zbjPFXdupIFeXwLMWVBbZFGij13PiTSUvGDIXmfV31JtsLXVBfwXYfnuaiJ8WSdj97CsebK29I9Lp8KldzPcuIc63H8qAf3NIyZzfMxsd9QNPsKSnxZA8PzqKnxrHQW+16lKZoq5nyLTYWJdwP70wdgdFAHsKkOE8EnxT5Y0Zz45RoP4idF+9ajyv8M4orPiSJG36a36YPqdC/wDQehrTMU/LMOXNC/FGc8s8nz4xvlrZAe1I2iD7/UfQfe1bByxyNhsHZgvVm/xHAuD+AfR/U+pqzRxhQAoAA0AAsAPQeFeqspSMtW68nRXDTDivGIcOuaWRV8gTqaoXE/iepuIEzW+piAvvYa/nakvKp49jxhqlv0aO04vYbioriXMGHiIEkgBOyjUn7C5O3lWN8R5pxE7dudgPJbqoB02XU0tgeHKDeYBbBT03fJLrkN8S63MENzdXQ5iDr5VF/Uvy9It9KJ8vZdMdz08mf9EjBjQEtKxARVUrmYluyAodW0zNa91FQa8cxZbTiKFxYZhDN0LgEN2imQqoMb5rWOYAWGtVriPHVLIFUPksy5kAhUqgHy4r2LaFS57w1AFQh4lM5X5sm1hdzoq2FvawH5CuzPoZrS2lr+bNNw/PGLiQNOuHlVrKHifuvlzFHUXZW87qoBZRc17b4n5QhlwjpnBZGDqbqDlJ01Go8bVSuFcRMjZZM0jshRwjMHxEBB+XdFJLKxMpbchSPGmWL7CvALuHKTRSsMmZCCBKFtmyuvhoARfxpHiTewnt1prk1PAfFDCto+dPdSf6rf8ArarZwbj+GxSk4eVJLd4A9pf4lOo+4r5wMbAa/wBP+1WvA8l479Hhx0GVmZOoqxsVxCqwuuU7OSLErceVjWiU597IPtr1o3io/jPBocUnTnjWRfC41B81O6n1BFZ1yp8UCMseN2YArOFykodndP3fxpceYG9afhsSkih0ZXRhdWUgqQfEEb1RNMnUuTJuYvh3Ph7vhSZ4x9Bt11HvoJAPs3vVZ4bjlVic8iOrbqMrBh4EEAg+hr6EtVb5q5Lw+N7TDpzAWE0dg/s3g6+h+xFSvEnyiuPO1+Rmq4iB7NIgeRLBJCFDaKFXOAQJVXVsp7xOtOpJbWkhYOsZ7MpuWi7Ld4HtRMBnkJAZSWGawqF5h5ZxOBYmVQ0V9JkuY7fjFrxn30/Eaj8LjirBlYI4FswO6mxK+qmwuNjUXD39xTJix5ltcFmkjSXWyiUnIjWWOFggAykgkPimkfLmHYY7HSm/CuPzYORunlUhsssLHsFgbEHLfI/hmH5EUlg+KJISriJJJAqjKrdNznJsUvlSRmctnuFU2NrivfF8OGJjFlmgjLZCH65gQ26bLbJZAc/Wu3UFd0979iRdx/p5FtGs8t8xw4xLxmzqBnja2dL+fmD4MNDU1Xztg8U0ciyROyOuquo1F7XHkVPiDoa2TkvmgYxCrALNHbqKAcpB2db/AEmx08Dca6E3i9oXLi7OV4LLRRRVCIVxheu0UAY5zPyZi4HYwI08BPYyW6iD9xlJuwGwYeG4vVXlwOJJ1w2K9/0ea355LV9F1ypvHLZWc9paPn7hvJmMnOkEijzkHTH+ux/IGr3y/wDC2NO1iZOp+CO6r/M18zf6a0aimUJC1kqvLEMHgo4lCRIqKNlUAD+njTiuXqu4nmPqPJDgunPOi5iWe0KnYBmFyxv4KDbxI0uwi5Jbi3FYcNG0s8ixxruzGw9h5n0FZTzL8SppyUwYMSf4hsZWHmPBB+Z1+mlMTxWDDydbiGfHY+O4KCww2HJPdQPZRpbt9pj6XtVTmmE7TvAkSFc0/RQnO0bMSxjv3sg7TAW07o8KXaY6WhTAXMvUkBnK2Mhcl8qs2UkKTdjYmwGtP8W8uONi6rHCrXkkYJAgDH5h82IyrkBOXS9qpwx2psbBhlJG9j5H/m1XCHjuHdIWd+lka5gjhLZpBGUMkX0xpKpysGvY66a3nSafBoik52uX/QcYbDx4cgx3L944h1CLGVlTsRK5JhJuVLtcMLGxqHxMcs1hnGS+ZQgmcl8hszFU7TNl6dtrobDSlOI8ytlLwYeKIAlOpJaXEHOtrXY5V0ymyg6re9Rr8fxbm5xeIzXv2ZCovcm4C2A1J8PGpJOuW/4FN9v/AKKRcuTbg5gAzZjHOoWyoxvdPx/lrTWDhDEhRLED2xqJLiz5dsv1C7j8Kmlf/wAziVOY4zEq29zO++mti1jsNx4U+/8AVOOaxOMmNxY2VfAFRqI9bgnX/sKopYryc8tDPD8ImUoykFgVylRLmIZtGC9PtKBZzb6WHnUzxUloXJjIEWV1LBosrySmNwmZAZkbLot1CeG1QR5oxahUXHYi4FinVsVG1hcX2H/LmksRxWWTSWfEMDuJJHZSAbjQmxsdRXe1+Re9fKFousE6rRP0v8QLpa9vy9af8L5okhukWIljRtGQG4t+EMCIydRdQN761HrxKXIIknJQqVCm3c2IU221pVOLIMP0JMMui2V9L5v3ibXzexqW7XoZtPyyycx82QYmHpRYUx6owbqKQhQ2yogBCqV07Nr31FRfAOY58G+aFrA6tG2sTepH0tv2lsfPNa1RicI/6YYhJkJ3ZBuvata/i3jaiOQMNdD/AM19qfu3ymchcaaNw5W52gxlkuIp7XMTEEn1RtnHtr5gVZwa+acoH2Nx6HzBGoPqNavXK3xFkhtHii00ewkGsyj8f+IPUdrT6qosnyTydPrmTW2QEWOoPnVB5k+GsUhL4QrA97lCLwsfQbxn1XT8Jq7cN4hFPGskLrIh2ZT/AEPkfMHUU5p2kyCbXgwvEcBlhYJiR0r6ai6N/C47J9jY+lWPB8DLQmI4iTpsQWQBSCRYWuxLAdldAQNNq06aJWBVlDKdCCAQR6g1XcVyVhz+pMmGP/sNZf8AIwKD7AVCsL9MvOf1SKoeTIgD22P5DannK/BhBjImRmYlXUjT9WRck+zBPuTUsOUp75TjG6fmIkEv+Ykr/pqa4NwOPD3Kl3drBnlbMxt+QUeNlAHpS48VKtsfJnmp0iUFdoorUZAooooAKKKSmmCi7Gw9fXS3v6UAK1B8xc04fBj5rXc92JNZG9l8B6mw9aqXHviDeUQwDKhLo0uYB0dWMeZwykRxhgxue0Qug8aoPEIGhkYSXdzr1De8im9pO1qVa1xc0lXrwVx4+58k5zFzdiMXcMejCf2SMbsL/Ww1b+EWG41qM4NxHEI/RwRySTDpgIieutypKKoJJI0G9iab4XhGJmAkSH5RJHVd40iFjlN2Y30II0Bpd+Jvw6R4oGBxKkLNOVBRcuvRhVtxc9pzvawGgtLl8s0tSl2z5LePh5HhcuJnx5RICJSRGi2ZTmuWcte58wSb1WuKc5rgyE4dh8OvUVZ+u/zJWMpbvgWyOQNVJuA2wqvcb5ixGNYLiJjILiydlIg2wJA0+5OlPcJwzC4Ul8UBMct1hjvl6lyG6h0uostjoGJvcgU6pejPcNctlf4jNE0ryRxCFGIKwhswTsgED8Ja5A8AbV7wTuRoADnDBjfS2gUDY3q58I5Fmx0pm6K4OFjfukAWsD00Jvrb0Xx1rUeXuTcLhLFEzyD9rJq/28FHotqZzvyKsjn8TLOB/D3E4k9R16YY5i0oK7+KoBc/fL71fuFfDTCR2MpeY+ROVL/wpa49GJq70UyWhHTfkZYDhMEAtDDHGPwIo/sKeV2iunBvisFHILSRo4/EoP8AcVWOI/Dbh0u0AiPnCzIPfKDkJ91NW+igCgcV5Yxi4cYdJI8ZhxlXpzDpziNTskidnPbQGy+9Z7x9YY3EaYeSGRd1lzByoJ0YNdZNf2qG2lta+gaj+L8GhxKZJ41dfC/eB81YaqfUEGlc7Hm3J83NEHOawB8bC16luXeBnGtMBiIsOYUzASjV73/ELILanXvCrDzV8PJ8KWlw+bEQjUgD5yAeYH60eqgNtod6peJjjlQXAJvobbee9Ta7WapyblqfLF8I+aNJHjkQSdwsjhH0uQjsArW8gfAmvUyr4VLYLmRzHh8NxAdXAxkH5akSAKpVAxU3ZV3soDGw1OoPeH8ISaSZ8PI/6IGtCZE+YRYE3zWIAYlQTqQKTLUwu5vgMLqn265GHCOKTYaTqQStG572l0cDwdTo3vow8CK1blX4hRYi0c4EExNhreJydsjnZj+41j5X3rPcTy9IB2bP6CwP9d6hZospII9CCP6EUmLqJr8WUy9N88H0lXayDk/m6bDRKsmaZZZhFCjyhWWylmKtIBmj+kdogMLaeGncD4zFioRNESVJZdQQQyHKykHxBBHl5E1qT2YKlokaKKKYUKKKKACiik8RKEVmY2VQST5AC5oAjuYOPRYSPPIbk6Ii2zufIAkD3JIA8TWWcc47NimzyvlUG6IhIVCNiDe7OP3j9rVH8a422IlaZ927oP0R7hB7DfzJNREuKvWXJlbeke90nRRE918t/wAiV4rjssRnSOMQO3TxSAGOBJmASNgAc0oCHMTrr5eDTDJ1FOGJLyHM+DnyOZMTlBQQguexDcHUkAWv4ElDAcR6Tk3IR1KSWVWbpsRmyh9M1tjUbjozAyRrLljb52GkDBsQqC6ohMbDpk31APrvXZe+TB1GH6Nfr0KQYjoTq7wpI8LsAkt7LKt11tcEqwDWGhKjWms8ha5JLOxJZjuzE3JPqSTTuLCGZVQQsJ07PyUaQzknM0kpBJDgeIve5ua0flP4YWtJjD69FSb/AM7g/wClfuSNKeY2iLzmf8t8pT4x7RJcDRnbSNfdran0Fz7VsXK3w/w+Fs7jrTadpx2VP4FO3ubn1q1YbDLGoSNVRV0CqLAD2FLVVLRndNsKKKK6cCiiigAooooAKKKKACiiigAqm838gQ4vNLFaDEHUuB2HNv2i+P8AELN6narlRQCevB858a4ZPhX6U8ZRvA7o4/A9hm9jZh4gV54fxaSIZV7t75SLi53P3r6D4nw6KeMxzIsiHcN/ceR9RrWU81/DWWG8mEvNH/hn9coHkSfmj3s38VZ7wKlo1YuoafJEJzUQO1GL+jf7GorG4x8TMNQmcqimxbID9bZdSFuWJ8gai9QTmuDe2otYjcEHY+h1qd4OJIYZMWmdHuIIJEeOyzSaHqo4N47FdbHxNtjUsfTRFdyRbJ1F0tbHHMWNRVdYsrwRr0IYzmkWR31knw763ObKCtzYg+desbEcI8EUbZZYIhmkjK360p6klmUDMndFnF9De9NuB5FlLyi0WCU9NRK+WbGanNFJbLnuM2U+Y00puzsxLO2Z2JZ2sBmc7mw01PlXbr2vLLdFhV3z4X9TT+Tueuqyw4rKsh0SQaK58mH0ufIaHwttV7FfOXpWyfDzjrYnDWckyQt02Y7sMoZX9yDY+oNWxZO7hk+v6RYvvjwWqiiirHmhSOMw4kjeNr5XUqbb2YWP96WooA+eOZuDzYKTJOpy7Ry2+XIPCxv2X/AbHyuNahpJbanQeZ2r6bngV1KuoZToQwBBHqDUNheTOHxsHTB4dWBuGEa3B9NNKi8KbN09fkU6MB4dhJcSbYeKSbW3y1JW/kW7o+5q/wDLfwxxBRxPKII5LF44wjSkrqLuQVW3pmv51raIALAADyGgr1TzCkjl6m8nkieBct4bCD5ESq1grPYGRgNe02511qWoopzOFFFFABRRRQAUUUUAFFFFABRRRQAUUUUAFFFFABXK7RQBWuZuS8NjLs69OW2ksdg+mwbSzj0P2tWY81coT4STrJFHFHDEwSeMLre2YzsQWLWuBcDyzHStzrhFca2dl6PnOXGKkEeGhcNEvaZ0Z+nNIdepldQUI2sNKbpNW0ce+HuDxBLhWgkOpeE2ufMoQUJ9SL1TMZ8KsUp+VPDIv/uB4yP8ocH+lZ7wtvZ6nTdbjie1lLaWtS+DmEYYeWZhZZZOx6rGMub2LFgPb1qI4R8KpTIDi5YxGN0hLFm9CzKuUewv6itUwuHWNFRFCogCqo2CqLAD0AqmPH2vbJdX1iyrtnwK0UUVU88KKKKACiiigAooooAKKKKACiiigAooooAKKKKACiiigAooooAKKKKACiiigAooooAKKKKACiiigAtRRRQAUUU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QWFRUXGRwYGBgWGRkeFxwWFxkeFx8bHB4bHCkiGxslHxsbITIhJikrLi4uHB8zODMsNygtLisBCgoKDg0OGxAQGzQmICUvLCwvNDQuLCwsLCwsLCwsLCwvLSwsLDQsLCwsLCwsLCwsLCwsLCwsLCwsLCwsLCwsLP/AABEIAMYA/gMBIgACEQEDEQH/xAAcAAABBQEBAQAAAAAAAAAAAAAAAwQFBgcBAgj/xABCEAACAQIEAwYEAggFAwQDAAABAgMAEQQSITEFBhMiMkFRYXEHI0KBYpEUM0NScoKhsVOSosHwJNHhFmOzwhUXsv/EABkBAAMBAQEAAAAAAAAAAAAAAAACAwQBBf/EAC0RAAMAAgEEAQQABAcAAAAAAAABAgMRIQQSMUFREyIyYZGhsdEFFCNSgcHh/9oADAMBAAIRAxEAPwDcaKKKACiiigAooooAKKKKACiiigAoorlAHaKjuLcbgwy3nlSPxAJ7RH4VHab7A1VsZ8TIR+ogmm8mIEaf6+3b+WjZ1S68IvVFZgvxOxLm0WBDb92SRxoMxuwhCghQTa+1cxHxFx0dzJw/IBuT1bDQHVghA0Yanz97L3of6V71o1Cis3wHxXQ262GdAfqidZB72IU29r1a+Cc3YPFG0M6lv3Gukn+RwG+9q6mn4FqKnyidorldrooUUUUAFFFFABRRRQAUUUUAFFFFABRRRQAUUUUAFFFFABRRRQAUUUXoAKK8SSAAkkAAXJJsAPOs95n+JKrmTB5XtcNiJP1C6br/AIv2IX1O1B1LZdeM8agwqdSeRY12Fzqx8lG7N6Cs84lz7NiWMeGVoVI8FzYphe1wouI11GpudR3agMThi1sTi5HLP3cyk4iUKwzIiEKMOhFir2C6g6Xrk3GZQhjhb9Fh2yRW6rDuhpJe8zlbXII1GhqVZNGzB0tW+Fv+g6blycsW6RVm1z4mVA7a5TcsSxsfPzHnRHwR0ObFRhYgF7NwySs50izoTkGUEkkW21tvXHjVjdhnJ3Z7sxPmS1zU9y6IxFLltH0ZFkkCuwLRyqYbsB2USPRrm9wDsNTJUn+zdk6escpt/wAEL8a4/l7N2eym0ansAhHjCAIRcfSHOp00sBY4Tx0s4CM8LHMVdGZkLE6EoSwe9tFHgb1FYCeXBTLMsUjMpZxeMsjlomJ7SXyqbgA6EA3IAvXTHJJN1WVoVEhd5ZYyi3dtAgvmUG++/dpfW9h2zvt1wPeO8KMtp4cNZmD9eOLICskVgzolwcpGpOpJI01qBx3ApxcPhpxlJ0ePNYoMxIK32BBuPzqy8YmywwpmdC7TSvFcDKrNkUMdJO0utnOuvkLRoxb3/WzG4IJ6sl+3o31bmw1plel+xY6e8ietaO8H51xuAcRyl3S9uliwwe2/y5GF9iNDmGo2rWOWOcMNjRaNisoF2hksJF9bX7S/iW4rN4+PYixDSCdDvFiEV1Ot9wAw1sdz3RTLEcCw0xU4QnB4hbssbyP0jbxSe94iACfva1tapOTZly9HUrbX9jdAa7WT8sfEmWFuhxFWutlMpW0qEgECaMDyN8y+Hh41qWFxSSIrxurowurKQVI8wRvVt7MLlz5FqKKKDgUUUUAFFFFABRRRQAUUUUAFFFFABRRRQAUUV5dwASTYDcnagD1UBzTzXBglBlOaRgTHEmsj28fJV82awHnVa4/z80j/AKPw1TLITYzAZlvYkiIXs7WUm7EKLXGaxFVnh3L0iSmXHLcENJIjMZMTOyx3CusYJRNiTsMoWwBrjpDqN+R1P+n8VIMrJhsKxsiNfpv2shDKGzTMCR3gqXtbzpOPlvpMXEpxMqR9WOGOExgsG0djI+V41ABKXzajxtS2P5jc4hIpJUjDgZ5WRyoVkDCURsALGyqNcvZLEbGong+KZ3dCROI5IwMwYI4aTo36SWDGRQHIci5qDtvk1Rh1wNcZjzI7SO2eR93trYbAeSi+i+H5mmM0oGpNv+bepp1xebBwyshbEMyySrIiRCJUAv08mfwBIFrnQeW8XPzSq5hhsNFHmFi8l5JQrIFZQx2GYZ1PgaV423yegutxxP2r+xLRcKkZc8hGFi8ZZwRpcpdYzZnIawI0tcHakZOcTDIgwZMcMd7Z7MZSxIcuSLtG2jKp1H5AVqd5sQ/Uld5HJ0aQ3NyANBsCbAaAXqxcH+H2LxGoiYKdc0nYU+19T+VPMKfBhzdVWV/d4+PQsecMKb/9FPESbsMPimWKxYZrIbAEoLaDxO29Cc5hDmhw6hwLK+IdpmUh7hlU9lXy2U2O4G4Ava8B8Hj+1xCj0jS+vux/2qQ//T2G8cTift0bf/F/vT9n6I/W9N8FFw/M8GIAGOVllW//AFkQu7DvZZYwO3sEGhCg/TTrF8InjQSFBLERfq4c9SP1vbtCxNtRU5xH4Nta8GJVj5Spb27SH/61U5uWuKcNcyxpLEdM0mG+YhA17YCm4GveS2tK8afkrh6u8X4vj4PcMwIuDp5ilTNfQi+2wJN76WHib7etqb4fnGKU3x2DhlvoZ8N8ubwBOhsTudxUtwWXAzMzYY4lpI45JRFiWVNUXMvTaIEu6tbS50uT4Xl9Fr2egv8AEoa5XI/x+BSaOFMW5/SIxe8KmTEmFk7ImZhYOHsCDc+1zTTgyz4GU/oWIzAk3wuKVk6pXKGyEdjqGRioy6mwJLCo3i3ECJIoTMqCUqZcQV7D9QAGYX+ohix8BkFLx4u07YdZf0iFy3bUlRsDHIrIDkAJY9km5BO1qFkpLu9Ga8EN6fnz+jUuVudIMYTHrDiEuHglsHDKbNa2jAHy18wKs1YLzdhC6QYnViylZGQLlEkBy9VMhLKt7nqMQdF2qc5Q+JjxgR4wmaPwmUAyL/Gq6OPxLqANQdTWhXsw3ha5Rr9FN8DjY5kWSJ1kRhdWUgqR7inApyAUUUUAFFFFABRRRQAUUUUAFFcJqlc1c+pC5w2FHXxW2VQzKhtftBNWIGuUa+ZFB1LZY+O8dhwiB5mtmNkUC7u37qKNSf6Dc2FZnxri0/EA7yt0MFEe3GrauwsTAWDDPMynRR2Ad8x2j3wWJkkefFpICoDyNKRHI8W5jw4tlBt9Nxa4ucxpvxHiBfKgJEUekUZ0yqNFLgEq0oGmf/yTK70a+n6Z5HwLz8ZYJ0ob4eEWAVOzM6q11aSRe1mHoddb31qNwGJMcqmJO0SEyK2VpQxA6Re17NoPTTypBEd2VFUu7myqLXY+WtgPuRSmOxy4LMgKSYo6MQA8EcbrZoyC2mJV138iPO1Qluns9PIsWCNa5ZOTYeFiUL4Q9MlCmJd45omYNI0IfeRFyhAdiPaxi/8A1Jh8KA0TJPItmijhDLh1dox82RjrI6tcZPOxsKpE0xbQ3PqdT+Z1Jqb5c5WmxT5Y0LHx8FX1Y27P9/SqqFvwebWV9utkOUeZixuSxLMT5sbk/nV85S+Gss9nkBijNiGYdphv2V3+7W9jWi8q8gwYWzvaWUeJHYU/hX/c3PtVvFWSM1X6RCcC5UwuFF4owX/fftP+Z29hapu1BNNsdxGKFc0rqg/Ed/Ybk+grpPyOaKqWM55jH6qJ3H70hEafa4LH/LUXJ8QZfpgiPvKwH59OkeSfkosVv0aFXLVnkHxLZf1uFJ9YJVf+j5KsvCOcsHiGCJKFkOySAo59g1s32vXVSZyoqfKGfNHIWExl2K9KU/tYwASfxr3XHvr6isn4ryxjuFSidCcqG64iIXj10IkW5KAjQ37OujXr6CvXGFxY13tRxU1wYRheKYKcBJCuCc/Q8Zlwl2sMyEEGIBVGhKi7U+4fHhyLYd43fsyGLBI3WMeYhwHY2Qop97G25Bqx83/DCOUGTB5YX3MW0TePZsPlt7dnzHjWXD9IwOIFw8M0etmuNL7Gx7cTWsbGxHiDUKxynyjXGamuGTU/FWds8VolMfRXpqoLYcm4WQ6h2OlyLelq9YjGxzZjiMPGzu1zPGTHKhIC3yrpIqqLhG3IpxNAmMjOKwgGYLmxOGUjPGwvmljXMflG2ijXUG17ioYNfapN1LPUxRgzxwuf5k1wySbAlp8BN18PcF7A5O0dEmj0Ky23ZBcbkW0rTuVecocZ2P1U4FzExuSB9SNs6+o1FxcCsewWLkiYPE7RuNiD6WNwdDcXG1xfS1OsTwZ8QI5sHh5FuxLJGojjimRbr0CSDYqC2YaX8r5RWMjMPVdIo/6f9zfL12ss5X+Irwv+j8SBUrb5rDK6gi4My+R/xFFtdQN60+KZWAZSCpFwQQQQfEEbirppnmuWuGKUUUV04FFFFABSGMxaRI0kjqiKLszEAAepNKyMACToBqfasC5q5hkx0xdmIhVj0YwTlCg6Ow+p2ADXPdvYeJI3o6k34LLzHztPjnGGwN4kkYIJDdXkLeVheOO2pbvWB2r2MVh+HRCKFZMzEgsB82ch8ua8YzaHPlVSLga6b1blLi6Q4yKSQ5U7Sls2ULnGXOx8h/zalZsU8U0bxyRR4iEBSj3jzWzIkiiTRg6kuSR4jxqGS2ka8OFbJcYxcWGRmdY2ZBqheRGzEAwrMSyOZCI2FrZVvoNahZcAIipxsq4e6sxSP5kx6bBWjyg2jcgnKbsPyNc4aTI00zle2waeUZOmiFhK2pFmkf6VDXFiPKqnxbFCbETSoqr1HLAImQW2Xs3NrgAkX3JpZW/JesrxcRxvySvEeYwuePCL0Y2zI0mnXmjLZl6h+lltoVN7Hw2qESJnOn/Pv71LcvcrT4t8saFiO8b2Vf4m2HtqfStq5R5Bgwlne0sw+ojsr/Cvn+I6+1VUmS75KNyV8M3lCy4kNFGbELYiVh6g/qwfXte1a/w3h0UEYjiQIg2A/uT4n1OtOq8u4AudB4k0+iDbZ6ptxDiEcK55XVF21O58gNyfQVA8T5qGq4YB22MjX6Sna4trJbyFh61UmxPVcuzmQg5TKxXMXOvSw4bsCSxvl003qdZEuEUnFxuuET3EObJpTkwsbL+Irmkt+8E2Qad5/wAqqs6zkmQKrNbNmllQyEdMSi1727LLppqwHrXZ8axUAkpGcrBAzKmViql5CRma5fUMGsVNgBY0xGVs1rKQJEIbOoF440dGJJMcqFM0d++osPTPeTfBH/NqXrGiO4i0ociYMliy690sjZWAYdk2bQkHemcmN3UXN6sUWLuMoXqiVFDdZcySLcvHJ0bhHkkzhiikEMAzDwppJwJFPyTZTmCJI1xdcirGJdnke7HUACx1sL0qcbPQx3bnbWiISMnUn7CvcmDzaG5G+oBFTJ4LMua8aAKHOZpEy2icI5BvsGI8B/S1eZJII/1uIBbMVKYdMxurEH5jnLYixGnnTap+B/tfjk98F5kxmE0jfqRj9lKSVH8Ld5Pa5HpWhcvc+4bEMI3vh5jsktgGP4H7r+2h9Kyw8Rwx8cYo2uwhYXynYCx74v8Aw+prr4VJg5VhIis4OdApCIocNIW7ILDZN/Te1ZukRyY59rRvtRPMXLuHxsfTnTNbVWBIdD5qw1HtsfEGsz4BzdPgyI2ZpoxvFNmWZAdey0mo9FfTUWIFahwPjkOKQtC17aMp0dT5MPD32O4uKrNqjPWOoMY5h5PxfDJBPDIxRDdcRGNVvp81LEAW8bFT+Gm8XEMLimJlIwM7nVx2sMxt3nGhWR2NydrDcnf6AZb3vsazfnP4Xxy3kwYWN9SYTpE1/wB236tv9J8hvXKkbHmqHtPTKfBwdlDTS9FoEZhmzloZ3jbL0ldNVzHQMRuCLGluJ8UlaQQpG+InIssAZiIY8pBjW1g2Vb2kbUhjrraovl3E/ocsuExYkihmUJIh3ikBukoXu2DDvDQ+oBp7xHBTxS/pEbmCSzN1VBaBzooKSoNQ5bum3las+Ra0vXs9DHmeVt1+Xr4FMPxOPFIyYlWHTzFgbGaG5uXiZzspCqyNewz28q7wjj+K4VMYdJIwbtEbhHVtRJCSOxmGo+k63F9abcv8OczSNE36TM14/lANqylsxZ+yBvfMwJI89KZ8zzq0wVHWQQokGcIyFuncEsHJOYElb7aU2OvgXNEvhm6cucxQY2PPA97aOh0kQ+Tr4eh2I1BIqXr5u4XxKSGRZInMci7MPEfusPqU/un3FjY1t/JfNC46Im2SVLCRPAE6hlPija2PoR4VpTR51w5LFRXBXa6INuIYfqRSR3tnRlv5ZlIv/Wspxvw/DAmGYRtmIMbi6qR9II1t5X8LVr1qheP8D64zRyGKUbNa6sBrZ1uLj13H9KlliqX2lcVqXyZFieQpRe88NvTqXt/lpQvi41ytjuoNbK8SSbgKdZBfZQKs2I5U4iSQP0dgTo3VkGh8cvTP5X+9PeGfDNb3xc7Tb9iMdKPXzIJc/wCYe1RmcjfJprNj0ZxiRPjHEJabEsCSIYwqopLZtUSyIL3sXOnnV45c+GGz4shRuIYT/wD3JYEn0W3ua0Xh3DYoEEcMaxoNlQAD/wAn1p1V5jXky1kb8COCwiRIEjRUQbKoAA+wpam3EOIRwrmlYKPC+5PkANSfQVR+O8zSyAhc0MfkCBIw82Y6ILeC6+tNVqfJyMdX4LTxjmOGC4zZ3GmVSND+InRfvr6VRONc1mU2a7j/AA07n9e8feomLCzOAYcOxBBKsx0ayl9CdyVFx50rHw5UHUmPXPeEcSkoVsrBjbtOP1ilTYXW2hrLeSn54RrjFEftjdMTJKjTSMIcIlw0o7bMRpliVe8wNgTsPWojiXHHkBRQseHICiIW0RO0rlj3pbhTm38Ndz75tmczDqPmtGAqqy9NMwZSFVOyvdHmfU0w4bgXnLMAViTWWXLcRrp6dtxc2jGprsaa+00fTTXdk8DrhsuImeQiXsorPM8zBYQkmTPnYAjt5bWAzG99KmpeNwZ7CfFui5lTLhx04yZAUksxzu0ajRtToKh+I45cohgTp4dDdQ3fkktYzyWA7bDw2AA8doqbENqS1hXHK+DK8ON13a0XGBetpDZs5ctCCM2eWQOAVksScsbGRs1wrWFeepcZGVbubbsoyMpTM8blZBeJeyouMvoarOD4Fip1zRYeeVf3lFh9ixX+lWPh3KvFzGVEbBG7yYiaM3FgtiLOdlA3GgttU66VV44KrqO32QXMOGV2E6dpXVWYhWVVd+62Vh2FkIzAAnumouGVWZUVhmY2VQyi7HTL4W1Pj51c8Vy5xNCWbBRMLOCYxE4IkYMewWBOW1lsvZBIG9MDzHJG5V1ETEWMYhWI6BhcKVB2kYX9R5CqTDlaY09Tv8UiN4bwxXyFnGveQEZ8rPlTtBjlNgzmw2X8QqRxGHi6RtBGQRmAcdhiUsGK3QGXpq8tyLi6D6qeHmMPbqRq+W5UyrEQHKdO9svgthr5CuHHRP38PEEY9tYCUZkVMuQDugMQuY6XtauefZjz4c+R72SDYXqA9RULvI75mBSQCY2SeVRdiVAyLCbLoMxXS0SUkhlDx/KlChkZCA5icnIxXXsuBfI1POEQsCxjkjKv23fIwtIqZ5HeHVunY5AxYRgju3sS5jxJMYTKFzOVvJmJglJBfYEynJ3LsAwCqBfQy3U1qv8AhlMFNrta5+Pks/LPxBSQiLF5YZDoH2ic7DU9xj5HQ+BO1Xi9YVjoWW2bVWBZCyAFo7lQzJcmO9j2WsfSpblnnCbCWST5sG2T60H4Cdx+A/YjatcZfVC3g3zJpPMPLmHxiZZ0Bt3WGjqT4qf9tj5VmfE+VsVw45oZ5lhBDZ4jdBlNx1ImDKmutwMvnbatW4RxaHExiSFw6Hy0IPkwOqsPI2NPSKq1sjNOTDp4cTiRZ+ISZSFBARVDBGLKT0iLm+t6Vw3w/JFv0lNCNkPd/Per7x7kWKQmTDkQSE3K2vEx3uVB7JP7y29b1UJ1nwh/6iGVQPrXtxH1DLt/MFrJlnKvBsxXjrgcYX4cQXu88rL4AZV97kAn8qs/L2FhwsqRxAAOxTTUnsl7sfHuH86rEPN2G+qRb+YYf2Jqy8nRNPIcUdIgCsA/ev3pPbQKP5j40mL6lWtncrlQy412gUV6B54Vy1dooA5RXaa8Qx8cKF5XCL6+J8gNyfQUAhzeq5x7mcRXSALJINCWa0SHyYjUn8K6+dqrHMnNzy3RCY49rLfqOPxHTIPQG/r4VTcbxBiu1lXWwAsAB4b1nvN6k1Yun3zRK8Z4/JfqSTIXI7yrcj8KX7o9vveqdPxOXOHzNcFXXOLg2NwSNmUkbbHWmWMxbSG5J9B6V3E4/PBHGy3kQ2EpJLdICwjt4KDqP/NMo19z5OXlT+2eEaRDiji4RiEdm2SdCdY5CyoRZb32WSIIAVAYE9u1NMYJ7NkUah2YkFgS8ZeVRHEbXzWmAd7jPfWqVwbFy4dxLHKUYG4AIsWsVBZTdTYM1rj6qVxnEp5bCSZnAIsCbC4Xpg2UAXy9n2qOTGneymOqUE7zKYM6h5CzxoUMUWVgWVw6h2UBERlc6oAQR6VE43i0kuWJbrECelCouBqbeF5HANs250qf5Z+HOJxFmkH6PF+Je2Rf6UuMo9Tb2Naty7yrhsGPlR9vxkftSH7nYegsKpGLtWlwJkzb/ZmXAPhzip7NMf0ePycXlP8AKNB9zf0rReB8kYTDWKx9Rx+0lsz/AG0yr/KBVjFdqylIz1brycormYUZqO6ULo7TPifC4cQmSeJJV8nUMPtfY+op0ZKFcHY0KpZ3TM0498LALvgpLHfpTEsnsr95f5sw9qo2LSbCv08RG8THQAjRv4WGjbX019K+h6bY/AxzIY5UWRG0KuAQfsa48aZSMzkw/A8eCnMAQ48ySD42YAjMl91OlSIxayR3ihldUUM0MeUlVhdnDfMGWVS7khEAKgelqmOP/DAr28A9rfsZSSP5JDdh7NceoqlNNNhpck3UhlU3AYWYaWzIfqFj3lNtbVmvF/u8GqMirlcMcLzDGi2jid1ykdOXp9GR1ctG8wQZnPackXA7tcjxcLqLMsb2JZZzaMqi3LCQDvM2ix2pRcLhpU7WZGCgK8SbhcxJdL/Mkcm2f/trHYzgM8YLZUnjtcvAQ6nKQoDLbMAGbKBY3KnwomV48lX2v9MfYHETYactFmgmAGdD43FwsqfULHzB8iK1LlXnWLE2jl+TOdlJ7L6bxk7/AMJ7XuNayDhfFMwEcso6C9RXLp1DEXszNGRZllJAUE3y32qT4nwtFzXVgqkBldiHjYtZFzX+c/iWj0Xx1p1Tl6RDIop6p6fybteisu5a57eHKk+aWHbqXzSpbwYbyKPPveeatLweKSVFeNldGFwykEEehFWm1Xgy3jcPkDhE3yJf+Ef9qWVbaDau0U4gUUUUAFcrtJ4iUIrM2ygsfYC5oAiuYOPJhl2zykdmMEAkfvMT3UB3P96zbjPFXdupIFeXwLMWVBbZFGij13PiTSUvGDIXmfV31JtsLXVBfwXYfnuaiJ8WSdj97CsebK29I9Lp8KldzPcuIc63H8qAf3NIyZzfMxsd9QNPsKSnxZA8PzqKnxrHQW+16lKZoq5nyLTYWJdwP70wdgdFAHsKkOE8EnxT5Y0Zz45RoP4idF+9ajyv8M4orPiSJG36a36YPqdC/wDQehrTMU/LMOXNC/FGc8s8nz4xvlrZAe1I2iD7/UfQfe1bByxyNhsHZgvVm/xHAuD+AfR/U+pqzRxhQAoAA0AAsAPQeFeqspSMtW68nRXDTDivGIcOuaWRV8gTqaoXE/iepuIEzW+piAvvYa/nakvKp49jxhqlv0aO04vYbioriXMGHiIEkgBOyjUn7C5O3lWN8R5pxE7dudgPJbqoB02XU0tgeHKDeYBbBT03fJLrkN8S63MENzdXQ5iDr5VF/Uvy9It9KJ8vZdMdz08mf9EjBjQEtKxARVUrmYluyAodW0zNa91FQa8cxZbTiKFxYZhDN0LgEN2imQqoMb5rWOYAWGtVriPHVLIFUPksy5kAhUqgHy4r2LaFS57w1AFQh4lM5X5sm1hdzoq2FvawH5CuzPoZrS2lr+bNNw/PGLiQNOuHlVrKHifuvlzFHUXZW87qoBZRc17b4n5QhlwjpnBZGDqbqDlJ01Go8bVSuFcRMjZZM0jshRwjMHxEBB+XdFJLKxMpbchSPGmWL7CvALuHKTRSsMmZCCBKFtmyuvhoARfxpHiTewnt1prk1PAfFDCto+dPdSf6rf8ArarZwbj+GxSk4eVJLd4A9pf4lOo+4r5wMbAa/wBP+1WvA8l479Hhx0GVmZOoqxsVxCqwuuU7OSLErceVjWiU597IPtr1o3io/jPBocUnTnjWRfC41B81O6n1BFZ1yp8UCMseN2YArOFykodndP3fxpceYG9afhsSkih0ZXRhdWUgqQfEEb1RNMnUuTJuYvh3Ph7vhSZ4x9Bt11HvoJAPs3vVZ4bjlVic8iOrbqMrBh4EEAg+hr6EtVb5q5Lw+N7TDpzAWE0dg/s3g6+h+xFSvEnyiuPO1+Rmq4iB7NIgeRLBJCFDaKFXOAQJVXVsp7xOtOpJbWkhYOsZ7MpuWi7Ld4HtRMBnkJAZSWGawqF5h5ZxOBYmVQ0V9JkuY7fjFrxn30/Eaj8LjirBlYI4FswO6mxK+qmwuNjUXD39xTJix5ltcFmkjSXWyiUnIjWWOFggAykgkPimkfLmHYY7HSm/CuPzYORunlUhsssLHsFgbEHLfI/hmH5EUlg+KJISriJJJAqjKrdNznJsUvlSRmctnuFU2NrivfF8OGJjFlmgjLZCH65gQ26bLbJZAc/Wu3UFd0979iRdx/p5FtGs8t8xw4xLxmzqBnja2dL+fmD4MNDU1Xztg8U0ciyROyOuquo1F7XHkVPiDoa2TkvmgYxCrALNHbqKAcpB2db/AEmx08Dca6E3i9oXLi7OV4LLRRRVCIVxheu0UAY5zPyZi4HYwI08BPYyW6iD9xlJuwGwYeG4vVXlwOJJ1w2K9/0ea355LV9F1ypvHLZWc9paPn7hvJmMnOkEijzkHTH+ux/IGr3y/wDC2NO1iZOp+CO6r/M18zf6a0aimUJC1kqvLEMHgo4lCRIqKNlUAD+njTiuXqu4nmPqPJDgunPOi5iWe0KnYBmFyxv4KDbxI0uwi5Jbi3FYcNG0s8ixxruzGw9h5n0FZTzL8SppyUwYMSf4hsZWHmPBB+Z1+mlMTxWDDydbiGfHY+O4KCww2HJPdQPZRpbt9pj6XtVTmmE7TvAkSFc0/RQnO0bMSxjv3sg7TAW07o8KXaY6WhTAXMvUkBnK2Mhcl8qs2UkKTdjYmwGtP8W8uONi6rHCrXkkYJAgDH5h82IyrkBOXS9qpwx2psbBhlJG9j5H/m1XCHjuHdIWd+lka5gjhLZpBGUMkX0xpKpysGvY66a3nSafBoik52uX/QcYbDx4cgx3L944h1CLGVlTsRK5JhJuVLtcMLGxqHxMcs1hnGS+ZQgmcl8hszFU7TNl6dtrobDSlOI8ytlLwYeKIAlOpJaXEHOtrXY5V0ymyg6re9Rr8fxbm5xeIzXv2ZCovcm4C2A1J8PGpJOuW/4FN9v/AKKRcuTbg5gAzZjHOoWyoxvdPx/lrTWDhDEhRLED2xqJLiz5dsv1C7j8Kmlf/wAziVOY4zEq29zO++mti1jsNx4U+/8AVOOaxOMmNxY2VfAFRqI9bgnX/sKopYryc8tDPD8ImUoykFgVylRLmIZtGC9PtKBZzb6WHnUzxUloXJjIEWV1LBosrySmNwmZAZkbLot1CeG1QR5oxahUXHYi4FinVsVG1hcX2H/LmksRxWWTSWfEMDuJJHZSAbjQmxsdRXe1+Re9fKFousE6rRP0v8QLpa9vy9af8L5okhukWIljRtGQG4t+EMCIydRdQN761HrxKXIIknJQqVCm3c2IU221pVOLIMP0JMMui2V9L5v3ibXzexqW7XoZtPyyycx82QYmHpRYUx6owbqKQhQ2yogBCqV07Nr31FRfAOY58G+aFrA6tG2sTepH0tv2lsfPNa1RicI/6YYhJkJ3ZBuvata/i3jaiOQMNdD/AM19qfu3ymchcaaNw5W52gxlkuIp7XMTEEn1RtnHtr5gVZwa+acoH2Nx6HzBGoPqNavXK3xFkhtHii00ewkGsyj8f+IPUdrT6qosnyTydPrmTW2QEWOoPnVB5k+GsUhL4QrA97lCLwsfQbxn1XT8Jq7cN4hFPGskLrIh2ZT/AEPkfMHUU5p2kyCbXgwvEcBlhYJiR0r6ai6N/C47J9jY+lWPB8DLQmI4iTpsQWQBSCRYWuxLAdldAQNNq06aJWBVlDKdCCAQR6g1XcVyVhz+pMmGP/sNZf8AIwKD7AVCsL9MvOf1SKoeTIgD22P5DannK/BhBjImRmYlXUjT9WRck+zBPuTUsOUp75TjG6fmIkEv+Ykr/pqa4NwOPD3Kl3drBnlbMxt+QUeNlAHpS48VKtsfJnmp0iUFdoorUZAooooAKKKSmmCi7Gw9fXS3v6UAK1B8xc04fBj5rXc92JNZG9l8B6mw9aqXHviDeUQwDKhLo0uYB0dWMeZwykRxhgxue0Qug8aoPEIGhkYSXdzr1De8im9pO1qVa1xc0lXrwVx4+58k5zFzdiMXcMejCf2SMbsL/Ww1b+EWG41qM4NxHEI/RwRySTDpgIieutypKKoJJI0G9iab4XhGJmAkSH5RJHVd40iFjlN2Y30II0Bpd+Jvw6R4oGBxKkLNOVBRcuvRhVtxc9pzvawGgtLl8s0tSl2z5LePh5HhcuJnx5RICJSRGi2ZTmuWcte58wSb1WuKc5rgyE4dh8OvUVZ+u/zJWMpbvgWyOQNVJuA2wqvcb5ixGNYLiJjILiydlIg2wJA0+5OlPcJwzC4Ul8UBMct1hjvl6lyG6h0uostjoGJvcgU6pejPcNctlf4jNE0ryRxCFGIKwhswTsgED8Ja5A8AbV7wTuRoADnDBjfS2gUDY3q58I5Fmx0pm6K4OFjfukAWsD00Jvrb0Xx1rUeXuTcLhLFEzyD9rJq/28FHotqZzvyKsjn8TLOB/D3E4k9R16YY5i0oK7+KoBc/fL71fuFfDTCR2MpeY+ROVL/wpa49GJq70UyWhHTfkZYDhMEAtDDHGPwIo/sKeV2iunBvisFHILSRo4/EoP8AcVWOI/Dbh0u0AiPnCzIPfKDkJ91NW+igCgcV5Yxi4cYdJI8ZhxlXpzDpziNTskidnPbQGy+9Z7x9YY3EaYeSGRd1lzByoJ0YNdZNf2qG2lta+gaj+L8GhxKZJ41dfC/eB81YaqfUEGlc7Hm3J83NEHOawB8bC16luXeBnGtMBiIsOYUzASjV73/ELILanXvCrDzV8PJ8KWlw+bEQjUgD5yAeYH60eqgNtod6peJjjlQXAJvobbee9Ta7WapyblqfLF8I+aNJHjkQSdwsjhH0uQjsArW8gfAmvUyr4VLYLmRzHh8NxAdXAxkH5akSAKpVAxU3ZV3soDGw1OoPeH8ISaSZ8PI/6IGtCZE+YRYE3zWIAYlQTqQKTLUwu5vgMLqn265GHCOKTYaTqQStG572l0cDwdTo3vow8CK1blX4hRYi0c4EExNhreJydsjnZj+41j5X3rPcTy9IB2bP6CwP9d6hZospII9CCP6EUmLqJr8WUy9N88H0lXayDk/m6bDRKsmaZZZhFCjyhWWylmKtIBmj+kdogMLaeGncD4zFioRNESVJZdQQQyHKykHxBBHl5E1qT2YKlokaKKKYUKKKKACiik8RKEVmY2VQST5AC5oAjuYOPRYSPPIbk6Ii2zufIAkD3JIA8TWWcc47NimzyvlUG6IhIVCNiDe7OP3j9rVH8a422IlaZ927oP0R7hB7DfzJNREuKvWXJlbeke90nRRE918t/wAiV4rjssRnSOMQO3TxSAGOBJmASNgAc0oCHMTrr5eDTDJ1FOGJLyHM+DnyOZMTlBQQguexDcHUkAWv4ElDAcR6Tk3IR1KSWVWbpsRmyh9M1tjUbjozAyRrLljb52GkDBsQqC6ohMbDpk31APrvXZe+TB1GH6Nfr0KQYjoTq7wpI8LsAkt7LKt11tcEqwDWGhKjWms8ha5JLOxJZjuzE3JPqSTTuLCGZVQQsJ07PyUaQzknM0kpBJDgeIve5ua0flP4YWtJjD69FSb/AM7g/wClfuSNKeY2iLzmf8t8pT4x7RJcDRnbSNfdran0Fz7VsXK3w/w+Fs7jrTadpx2VP4FO3ubn1q1YbDLGoSNVRV0CqLAD2FLVVLRndNsKKKK6cCiiigAooooAKKKKACiiigAqm838gQ4vNLFaDEHUuB2HNv2i+P8AELN6narlRQCevB858a4ZPhX6U8ZRvA7o4/A9hm9jZh4gV54fxaSIZV7t75SLi53P3r6D4nw6KeMxzIsiHcN/ceR9RrWU81/DWWG8mEvNH/hn9coHkSfmj3s38VZ7wKlo1YuoafJEJzUQO1GL+jf7GorG4x8TMNQmcqimxbID9bZdSFuWJ8gai9QTmuDe2otYjcEHY+h1qd4OJIYZMWmdHuIIJEeOyzSaHqo4N47FdbHxNtjUsfTRFdyRbJ1F0tbHHMWNRVdYsrwRr0IYzmkWR31knw763ObKCtzYg+desbEcI8EUbZZYIhmkjK360p6klmUDMndFnF9De9NuB5FlLyi0WCU9NRK+WbGanNFJbLnuM2U+Y00puzsxLO2Z2JZ2sBmc7mw01PlXbr2vLLdFhV3z4X9TT+Tueuqyw4rKsh0SQaK58mH0ufIaHwttV7FfOXpWyfDzjrYnDWckyQt02Y7sMoZX9yDY+oNWxZO7hk+v6RYvvjwWqiiirHmhSOMw4kjeNr5XUqbb2YWP96WooA+eOZuDzYKTJOpy7Ry2+XIPCxv2X/AbHyuNahpJbanQeZ2r6bngV1KuoZToQwBBHqDUNheTOHxsHTB4dWBuGEa3B9NNKi8KbN09fkU6MB4dhJcSbYeKSbW3y1JW/kW7o+5q/wDLfwxxBRxPKII5LF44wjSkrqLuQVW3pmv51raIALAADyGgr1TzCkjl6m8nkieBct4bCD5ESq1grPYGRgNe02511qWoopzOFFFFABRRRQAUUUUAFFFFABRRRQAUUUUAFFFFABXK7RQBWuZuS8NjLs69OW2ksdg+mwbSzj0P2tWY81coT4STrJFHFHDEwSeMLre2YzsQWLWuBcDyzHStzrhFca2dl6PnOXGKkEeGhcNEvaZ0Z+nNIdepldQUI2sNKbpNW0ce+HuDxBLhWgkOpeE2ufMoQUJ9SL1TMZ8KsUp+VPDIv/uB4yP8ocH+lZ7wtvZ6nTdbjie1lLaWtS+DmEYYeWZhZZZOx6rGMub2LFgPb1qI4R8KpTIDi5YxGN0hLFm9CzKuUewv6itUwuHWNFRFCogCqo2CqLAD0AqmPH2vbJdX1iyrtnwK0UUVU88KKKKACiiigAooooAKKKKACiiigAooooAKKKKACiiigAooooAKKKKACiiigAooooAKKKKACiiigAtRRRQAUUUU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Aboriginal hand painted souvenir Boomer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92" y="1224943"/>
            <a:ext cx="2895600" cy="13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Meanwhile, in Oceania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752600"/>
            <a:ext cx="4038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Relied on fish, turtles and shrimp for food</a:t>
            </a:r>
          </a:p>
          <a:p>
            <a:r>
              <a:rPr lang="en-US" dirty="0" smtClean="0"/>
              <a:t>Made voyages on canoes </a:t>
            </a:r>
            <a:r>
              <a:rPr lang="en-US" dirty="0" smtClean="0">
                <a:sym typeface="Wingdings" pitchFamily="2" charset="2"/>
              </a:rPr>
              <a:t> trade between islands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Shell pieces = $$ (still used today in New Britain)</a:t>
            </a:r>
          </a:p>
          <a:p>
            <a:r>
              <a:rPr lang="en-US" dirty="0" smtClean="0">
                <a:sym typeface="Wingdings" pitchFamily="2" charset="2"/>
              </a:rPr>
              <a:t>900s: Maori people of Polynesia settle in New Zealand</a:t>
            </a:r>
          </a:p>
        </p:txBody>
      </p:sp>
      <p:pic>
        <p:nvPicPr>
          <p:cNvPr id="2050" name="Picture 2" descr="New Zealand museum tells pregnant women to stay awa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" y="2438400"/>
            <a:ext cx="486833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a/a3/PNG_Shell_Money_QM-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12"/>
            <a:ext cx="57912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erospaceweb.org/question/conspiracy/earhart/new-guinea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15443"/>
            <a:ext cx="7315200" cy="53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046" y="266700"/>
            <a:ext cx="7024744" cy="1143000"/>
          </a:xfrm>
        </p:spPr>
        <p:txBody>
          <a:bodyPr/>
          <a:lstStyle/>
          <a:p>
            <a:r>
              <a:rPr lang="en-US" dirty="0" smtClean="0"/>
              <a:t>James Cook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3352801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British sailor who took three voyages to the South Pacific from 1768-1779</a:t>
            </a:r>
          </a:p>
          <a:p>
            <a:r>
              <a:rPr lang="en-US" dirty="0" smtClean="0"/>
              <a:t>Claimed eastern Australia for the British</a:t>
            </a:r>
          </a:p>
          <a:p>
            <a:r>
              <a:rPr lang="en-US" dirty="0" smtClean="0"/>
              <a:t>Circled Antarctica</a:t>
            </a:r>
          </a:p>
          <a:p>
            <a:r>
              <a:rPr lang="en-US" dirty="0" smtClean="0"/>
              <a:t>Made accurate records &amp; maps about this region</a:t>
            </a:r>
          </a:p>
        </p:txBody>
      </p:sp>
      <p:sp>
        <p:nvSpPr>
          <p:cNvPr id="4" name="AutoShape 2" descr="data:image/jpeg;base64,/9j/4AAQSkZJRgABAQAAAQABAAD/2wCEAAkGBxQTEhUUExQUFBUVFxQXFBUUFxQUFBQVFBQXFhUUFRQYHCggGBolGxQUITEhJSkrLi4uFx8zODMsNygtLisBCgoKDg0OGBAQFywcHBwsLCwsLCwsLCwsLCwsLCwsLCwsLCwsLCwrLCwsLCw3LCwsLDcsKyw3NzcrKyssLCwrK//AABEIAPAA0gMBIgACEQEDEQH/xAAbAAABBQEBAAAAAAAAAAAAAAAEAQIDBQYAB//EAD0QAAEDAgQEAwYEBQMEAwAAAAEAAhEDIQQFEjFBUWFxBiKBEzKRobHwQlLB0QcjcuHxFGKSNIKiwhUWM//EABkBAAMBAQEAAAAAAAAAAAAAAAABAgMEBf/EACERAQEBAQACAgMBAQEAAAAAAAABAhEDIRIxBCJBURNh/9oADAMBAAIRAxEAPwDMgITMLhGEoPHCyypRWpspx6ppKSnAKUCyhU7CgFhKAkIXN5JAVh1OAoaYRLGpwikWTQE4hK2kmChIWKRlIKUtCQClsJdRUzwoyxBmwkqCydCVzZQSFoSBqk02TmhMISxdpUrqd040kAOn09kpbC5oSBQ1NhOBXSmCaUidqC5ASOCGxY8qLIQ2JdZAVRCbF9lKQmgBSCQpWpoF1IAgzYlPZSTmt5LUZH4f1wXi3yn9U5Ao8HgnuPlaT2V5hfDlYiSA0dSJ+C2mW5fHuCBx2VjRwfL4WuOiaplgh4dcN4HZd/8AX/8AeB6H91vsVgYBhxkcDy/VAGkHDa4+4QfxYXF5W5lwA4c2zI7hBOcACbjdbPH0CBb06dFlMcAXEHiJn9UJsCkWUg2QdOvofodsYId0Vk9ghBBSmO5KR26R7bCEEHIXByeWFMLDKAcHqSVGGp7RsgGmd01SQujokEQCRPDEoCYRLk6e65ATOQ9ZtkYRCFxGyAAc1QwpXOUAKkJAUTgsM6o4NaCSTAHVCNv+i9I8EZWGMY9whzvdncA8k5DkS5B4OYzzVgHOFyOA6LT1KMtsLcOAvwhFYWlZ3UXRFOgHS02P7CxV8aB8IA1o4/KRxUuNpxdp6t6hMI0kcJt2IUBqQYJi8tP5SlTTT7RoJ94SCqLMq3srn3S8N7ajAKIxWbAEuiDseUzuqHPsQKtJ2njsOR/ykVqbN8QQ0RwLSfjdY/M638xo5Md8yrrMKhho6f8AoqSvQmq50GA0NHW0lNNUuMcS61ocCPXf0Vlgq8gtPC47KLGUA2oNRgQ35BD4d+moSTAJMDkCixKyJTqQJSxKQbpEcaaY5imDl0ICDQuLVM5qaAgISlanOCWEgjKRSRdNeOSDMjouXAlcgJg1BY3ZHOQONu09EyVjQk4rkrW8eikxOBoa3Nbe5j916vhqVmt4AAAjgRsvNcgYNc8hbuSvR8FiJEDptuOaqKy0WEaQ0GQRzH0KXEVOX+DzCgbWIGpsX35EfugsZjiLmY5t/VXaZazpJMx8wULXxFtJ5QDwP9+qRgD7ySPgiqOXl1gDHMlZXa5i1TPaXT1sQgqmDcAQf8rbUciaLnfojauXMLYLQUrtX/NhcLljqgHl2nrNoCc7w+6BqBkTsttRwYYIZAHFS1GLO7q5448oxmQw4ucCTfdU2NwgJJ2+ttl6zmtAEbXXnWeUwHEGyJulrxTinw1aRB4KaeiqHVi2o2edzzEq2C2lc2pw9p7JzSkA7fBSBgTSRyaSpPZKNyAUpsLoXFqA4AJkJxCWEgjhclhcg0j0Him2KPc1C4kWKZKdzbrg1SFt7pzVIWGRMJf98xC21GmfwyIF+6znhnD3JK0eogE7CUNMj6Vd5EOgHnwPXoi8KxzuR6/2VUcWYAFiYVtl9Ukft9Ura1xJV5gMAIkgH6fBW1HC/dlFgPdVjTTznvsb1Z6Qmihq7VZF4QeIhXuTiMavVfqUL38Uld6ge4wuS12SBsa6QV5/4mbF+y3uIpkrHeLiPIIkzZv6nolPsb+mEzYWDvyn5FH4SqSByQubj+VUmDt7u1jwQmBxZbBuW8ei6M/Ti3GjdTmCEwFdRqTsQZC6FbPh+tNhNTuCCKuMJpUcFAPLkjkobdPqBARQuToXINKUHitkcR0QmLb5UUlQ9PplMO/zsrrIcs9oZMwLu6DhbmVJrzwlRB0tf5Qdz32WrxmAHs5HvEEAcIm3qqnCZcw+7NNwjS46jJGwJBsCeiv6OIIH8ymWNgAEkOAOxJi4EpxpGWzFpZE77IzKsVeOJIA6AblG55QY4eW53kbd1QYZxp1Wt4x+qnUaZvt6dlb7fBFmtvHyVPlpMSbTw9EcKkfeyib40uOifaE9k2p3QdfGhok/3PpwVJV8T0wSDwJ2SuzmFpiShTiOaEOe0nizm9juqqtjC9z42a0/Hks7W05xbZjiQ1hKwGYPaXFzvM47A/hai88z0FjWuJaDZxFz0AWMzXM3RpYwgOPvkS502tyV4nWfk1/BWKqMedIETYxsqRoAGnjJHQQVZ4RrmnSeAHDc8bqtqUyKzhwkn/lstM/45tRo8ppEMnnt2RbmKfCUIY0cgPjCSoq6zocdLJxKfCZCpBGsngnCknBy4GdkA0tTXBSlNel0+IoXKSEqZJS1A5iy0hWbkFmI8hRTUA3K3HhCmPYTsS77CxAO602Q5jppxwB83Po7soOfbbYZwbBMReRxJ4I9jxUqXaCIu0bGOJKoKeZUngaTeBbjqE3hTUc20W7zfmbqlxJmmB0/zKdnavdnylnD9UJh8KDiaLtw5kjvxSZ3nTWUKlxrLA1g7mxKZ4UcS+lq/CyAOSjX00xO6brSALfdkJjcYGC/+OqKG32FTZlkr62o6gJECZP0XO6mazrxJqeW0m6jsIuRwWTrY2savstOiJLiQDeb3/Rem4XIGYdgDGgutL/xk/sqzE5WC8uFEGo6Zdwn80bSqnIVzaxlAVHOIA1kbFoi0r0nwtgJoRUFySb79lLkuTaG63ASBG1vRWWHcGG+0/BO/ZSffK8t8f5X7PEtOzDJAG0qpZQn8MxseMcl6B/EaiHU5idJBB7rHZRUAMbjgjthXPsCMEbmItYdF2AwjXPLjciBEbnmtHjmhrOp3VRlg949UY11n5M8g96EqtupnFMiSto5qhIShqlISEK4lAWJFK9qY5qQLCjUpTOyDcuXLk+EKdyQuPHkd2RzmIPHe45F+hGbKnw9TTee6hi6lAP2VAEuxAImwjjEIig+oQNLzPLhc23VbJj9FLTcRsfmle89Lzrl9rk0XOaBVY6Q+WmJBcL8OCvMiJpvBmx68+fIK38M5iyrT384jUznwkcj1VVn9H2FRsCGlpMyTs6TKz+VvquqeOT9o3dF8/fNFscFncgxmtu4JFyR/u2CszUKJ6a8+QytCFY6SnUrqSI+BVWT7PnPSf8A1IDYVfXqDlxVZjcdLw0bNhzu0pr80oseGPqsa52zSRN+Cy1enjPPYjMMP7WkZ/puvM8ZR9jVLL2P1Xpra7WscCRDrgyOC818WYlprkgzIAtwITl9l5J6T43FBzAekJMsEMnmVTsqzbgrvBt/lt9f1VZnK5vJrsPIStCSVwC1c7ik0pHbpSFcSa5NJUjlC8oDikXBKUgbpXJ+lcgCn8UBmHuFWRQGYDyFFDPO3UrFFU3UrAoNzh2SERZKSlhMDcnxRp1GuFiI7HoVdZznorgNDIE3O5g7rN02HgdkdhCDZxAid9tIG3xU3MrXHkufTbeH8EGBrmumRcR0gfJaELO5LVhrT+EgBXtJ/wCqy67MX11Y0zAQeYYkgaWXc6QPXin+0MckPUe1kvPAGOidp03B4EU2xMuPvk8enZBVfDOGc/W6kHG5IJkSePdNyzMX13OcxmqmD75IaC7k0nc/JF4tlctlvs6V7aiajvgICng6yuPy93tXMoOLGD8J8zZ6A7LHYjDuFR2siWkgkbG/BbHOKlZgdOIp3m5lrutllGU7X83U2lPKPIiCOo5zSbFNzoc21xbnv6oPQJkCJVPiWioXEbgmCtcT25t302tOqCAWkEdLqSF51g8wqUXWJ7HYjl0K2WWZy2q0Hafl0V3NjGVZlqaW9l2tISgGlqjc1Tprk/4EWldCcLriRdAdCVN9ouQBxCBzD3DCPIsg8cPKexSDNVRcri7klxG6YpgOlPlQgIhjOKchdOou9AjMto6iSR5QCO8oWk2TAkzZabDUA2G8pnhMbqd9yrHLWyyXLBUwTXtB1AQ4fmDBFuvFCCoWmDJ5HgVffw8qH/StB5uLerHvcW/SEZnGSTLqYnmz6lqevH2djbHl5eVRUawI+ChxjBUGh3uk3632QldpZMAmNx+IdxxSUMe0ndY3rpllXbIAgAACwAsB2HBQZi17m6KbZJ3J2Hqlo45sWhOqYyAkue2dqeHWNu8637mLNB5XQGNy5jRcCe5tCt8wzdreI5+gWOzHNy5zndIBOwH7pyJ3cxUZrXDZjfYBVOFf5nDt9FLiKuozwm3U80NgWyXHmT8rLfM5HDq9oTNaUHoUJQquY4lpI27b8Vb5xQmmd7Fs/v8ANU7Bbjut/Hexjv1WnyzPogOWgoYkOEgrz5lI9VZYLEOYZBPUcE74uo/6NzHquLZVPgs1B3VrTrSOBWdzY0mpXQmltk8JHpGh0jqkUnxXJhZepQOM913qjTuq7MMS1sy4dtzCnh9igquumNH2Aon4lgPNQvxZIhoTz49VnfJINLwOpUFXFc/gEJUrRb4mUPTvJvA7rfPjmWfyumt8LUNT9ZvBhvV5/stDRpEiq8H/APFpdFuJIQWBpCnQGn8A1R/uc3Ubo7KcMKjake97NpYOB1+VwPoVwb18tddmM/Gcb3wH/wBFh3A3axzXDn5p++61bDZY3+F9ScJpmYPKNxBHoQtkLDp9F1YvpnQWYYClUBNRosD5hYgDqFma/ghtWXh7qRMlrQA4BvCeJPHda+qzULQe+xTg7sjWZf4c1Z9V5zjvBmJpiadYVTvpjRPYkm6x+ZZjiGS17HtIkGw+q9dz7HEDQxzQ4m9i4gc4GywWdYAEONRzqj3Wb07LHWcytZrd+q85xub1LzAPeUMS4wHEk79B2WkxGTU6bjO7tiRqDYkloj8RIsFVNy8vdpAuYA78Y++BS+ef4nmv6p8XU0sgbkgDuSrjKMvJDgBamwT9APUym4bJnVqoLCXMa8UqbokOIvVq9Rv8JWp/+PAa4MlrSQ7mS0e4O+lpf3cAo3vh5x32yGeDRR08ahHw3P0CpqGFneR24Kz8U4nXXgbUwGW/Nu74GW+ihott3Xd+PnmXH5te/RrafKQByT6ghTwOCicV08YIDa4mynw2YObsf2UR+KZUH0S1mUS8aPL82a6A6GnurXV6rAz93RmDzR7DYyORlYa8X+N8+Rs7pFSDxAz7lco/51p8y5v4oJltKwv5juVmnYlzzckzeeKZUt807C07SRf9FvMyOe6riI4fFS67FN4oetU4C6YSNlxgRfdG0WanNZa7mj4kBD0W6W7XdvZT4ez2OAuHMMHYkODgD0MQlfpUvt6bQw2ugGDTqe1ofMH2TXhzGVepJbEdUHktUs9m5wIF6ToNw9h0H4GN+atfD1Ie1qMhoHs2NqN31DUS9rY/FLpB6JtSMNTqNNP2ntnk+YgAOaNzxkwD3Xk/KTsehy3lW/gmsaGLr0XWDyKjZEe/dw9HEr0SV4/UxZHssSZlpa0nVqOh8i55gheo5big+k154gSunxa7Ge8h8RinU6gZTaXzctmAwdSpNNWoCHQ0Hg0yfV3D0UlCLkjzPuevIfBEOctOp4DOFY0RE8/TmeKyWb1GNFR8HSxp1OEanE/gpg7X+ivPEeONOnImZHSeG/qvLsyzV1R/n1MDJDW7jcyZ4yVy+W9vI3zOTqDNsYTUgHysNjEanNFqzm/mIPCyhxDdDCyYq1PfJmaFLYtI4Pdc9rcUUxjg9sgurHSKdMQdIEaKlU7BreXHZF47KxQolznGpVqPAqOOz3OMnfgIWfZBy6WWAZSoUW+zuNGimB7zi6Jc7k5xgRwCqc+f/pqDn6pqOdDDEaqh3IH5WkA9mK6yyoA0vJA2bT4ezbHndp58AV534rzYYnEFzCfZMAZSBJuBY1I63A6BPw+O73/4PLuYyoH/AB4zxPUo/DGyraoRtCw9F6+Zx5mqIdUTH7KFx9LJKjreiuMy0377IatWulwNSdShqU9T9I7noJuqPjiXHtzSOt16oqo8coA2HPqhKliotVkuo/m+S5RkLlLRNVMuhEvfAgJmDpguJ5fVSVjdXIyoerV0hdhKfE+iYRrcOiKa6XQDYdVKr9Fcb/sjcrw5qVqTY3cHG8WaNR+TUCCrzwpTJrOcI8lN1/6iGgj4uUeXXMWq8We6jXZXizTqtI2d5TPJ32LrVZhR1UwCNRA1NPBzRaf6mm3ULIUYNRwGwtG0rYZTWcabWvjUYcx3DVsJH5XAQV49n9en1ls9e4Yak0gAe10SOJbL9J6CZlekZHfB0otIE/T6ry/xhSDcQGt1BvmcGmfKTE2PeOy9U8PuBwtKOQHwXV4ZyMdXtHuslBUeJfBEAnkBz6lJTLiLwOgv81oFJ4yYTREczK81ZhXOOxifM4jygDcybG69Q8QGW6SLCXESLgWi9uKyGHY573aZLp2EFlFton8OoDnYciuTyX9q1n0nwGWDSXlujWAXu2fWJ2AG4HWBPBVviF5c5rY8lO1rAOIkNjfbiVZOzMAltOH1IJc9xMCLSJu89Tbks5icQ41IcCPaGmdR4lnlkjnB34rOe6r+KvxPiXii0NdAqS18cQ28FZMgLU+Lm6aLWHdlZw/8f7hZdzdl6X4k/Rw/kX9gtboiWmw9EPW4qVp8oXXz25tFcUys6yaXQU3EO8qtEQ5e+57BE0RGo81XYRxLoHGVZvEfD9FEq9RGTwUFR1k8m5UTh1RRHByVM09UqzUscMYbPMk/soMQSApnWA7BA1TLh1V1Mn9E07CeKbhTufuQVHi3xACkoNhtuKIaUD7utj4OwsUnvNzUeABedFIc/wCpx+CxtMcV6Jk9LTQpNG4Zf+px1H6rl/L1zPP9dH42f2OwNACoQTcPHPzcQAOpsvTaeXaqLBs9gEzzMnSfiqnwdlgIFRzQSD5SRcdQte8Q0nkCeewlc/jx2e3RrTxbxPifa413NoDSP91v0hetZBTjD0h0JXi2FeauLc47vqF59XTHwXuOAp6aVPo36wtcZ56Z96M0jin6BCh9p1UtF6v0KoM+wrSQ11hB9b2B6dFSUMvq1B7OnDKV5IboYOYDRue62GIpB1VsibH4jim1nEgNYNPCeDeduJWGvF221c365GOflLqTg1ryWu1WJ0uLhMhp4302WTzuiGuYA7U9zxaZPkmSDyHNepYvw5RqABwcC0yHBzgZ5nqsj4lyqlRdUa1vvUvKSSXSCDZx9Vhvx3Htrnc16YLxU0upPMk6arTPLUAsq7YLd+IcCfZ12C59k2p3hYMbLs/EvcuT8mc0GqD6J7PdH3xTS1SAeX75rvjkqFt/io8V7qILYCGxnu9E6U+0GVjznorKqyx++CByZlyeg+ZR1Y9VOfo9/YUN2UbgpnNhMcNvVMoTT2XJBC5L4qE4p9lFQbuV2JFwpNMNUmFrOkhGkQB0QQbL46o8tuiHYny3CmpUZT/MQOw3cfgF6ZgaDYImQ0mOe9j8FjvBWH1YkHeGu+Jhov2cV6BlmEmq2nzMmfxcT9F5v5eu6+Lt/GzzN02+SUdNJojgP8p/ibE+zwlZ3HQQO7rD6ojCtGmO0rO/xMxejBhnGo8fBnm/Rb49SRO3nng3C68SO/0svaK5hoi5gwNvT5LzP+F+CmqX8h9br0rMBGnhcxafkl/thZZTGZ1UpiSRUhxLhBbqZqhzW8iOZWuwtcEAtBMgRYxB6rLYnIq9eoQ9zBSJ85bbU3VOlo4StlREAAbCw7CyjxzX9Xvn8Me3ztPKUsX7JY8w9VJp3WtiOkcsh45w0upnbVLSeW/BbArOeNaf8ljh+F49Z6+iz8s7iq8d/aMJjGkvoE/jpvpOH9IiF5iaemW/lJb/AMSR+i9Tx0ua3myrI/7hIXnWfUtOIrAWGqR/3AH6yp/CvLYX5c9SqYm6e4+T4/VMqiClHuFel1xcNa+RIQ2Pdb75JlCrBLTslxjpAhFvoc5UuTizjbcD5f3RdR3X5ITKCdLt90VUuYlLP0W/tDVchpU+ICHHFM4XQuTJXJez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www.arttel.co.nz/wiki/lib/exe/fetch.php/new_zealand_history:captain-james-c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18" y="533400"/>
            <a:ext cx="4991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711</TotalTime>
  <Words>659</Words>
  <Application>Microsoft Office PowerPoint</Application>
  <PresentationFormat>On-screen Show (4:3)</PresentationFormat>
  <Paragraphs>94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15 School Days Left!</vt:lpstr>
      <vt:lpstr>PowerPoint Presentation</vt:lpstr>
      <vt:lpstr>Current Events Quiz: 5/23</vt:lpstr>
      <vt:lpstr>History of Australia/Oceania</vt:lpstr>
      <vt:lpstr>Early Migrations</vt:lpstr>
      <vt:lpstr>Indigenous Lifestyles: Australian Aborigines</vt:lpstr>
      <vt:lpstr>Meanwhile, in Oceania</vt:lpstr>
      <vt:lpstr>PowerPoint Presentation</vt:lpstr>
      <vt:lpstr>James Cook</vt:lpstr>
      <vt:lpstr>PowerPoint Presentation</vt:lpstr>
      <vt:lpstr>British Australia</vt:lpstr>
      <vt:lpstr>PowerPoint Presentation</vt:lpstr>
      <vt:lpstr>Oceania</vt:lpstr>
      <vt:lpstr>Effect on Aborigines</vt:lpstr>
      <vt:lpstr>PowerPoint Presentation</vt:lpstr>
      <vt:lpstr>PowerPoint Presentation</vt:lpstr>
      <vt:lpstr>World Wars</vt:lpstr>
      <vt:lpstr>Independence</vt:lpstr>
      <vt:lpstr>Independence</vt:lpstr>
      <vt:lpstr>Antarctica</vt:lpstr>
      <vt:lpstr>PowerPoint Presentation</vt:lpstr>
    </vt:vector>
  </TitlesOfParts>
  <Company>Fort Bend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Australia/Oceania</dc:title>
  <dc:creator>Drake, Sarah</dc:creator>
  <cp:lastModifiedBy>Drake, Sarah</cp:lastModifiedBy>
  <cp:revision>19</cp:revision>
  <dcterms:created xsi:type="dcterms:W3CDTF">2014-05-01T12:47:06Z</dcterms:created>
  <dcterms:modified xsi:type="dcterms:W3CDTF">2016-05-12T19:31:50Z</dcterms:modified>
</cp:coreProperties>
</file>