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Amatic SC"/>
      <p:regular r:id="rId14"/>
      <p:bold r:id="rId15"/>
    </p:embeddedFont>
    <p:embeddedFont>
      <p:font typeface="Century Gothic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maticSC-bold.fntdata"/><Relationship Id="rId14" Type="http://schemas.openxmlformats.org/officeDocument/2006/relationships/font" Target="fonts/AmaticSC-regular.fntdata"/><Relationship Id="rId17" Type="http://schemas.openxmlformats.org/officeDocument/2006/relationships/font" Target="fonts/CenturyGothic-bold.fntdata"/><Relationship Id="rId16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enturyGothic-boldItalic.fntdata"/><Relationship Id="rId6" Type="http://schemas.openxmlformats.org/officeDocument/2006/relationships/slide" Target="slides/slide1.xml"/><Relationship Id="rId18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c38ef1d1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c38ef1d1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c38ef1d1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c38ef1d1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c38ef1d1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c38ef1d1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c38ef1d1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c38ef1d1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c38ef1d1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c38ef1d1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c38ef1d1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8c38ef1d1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c38ef1d1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c38ef1d1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slide" Target="/ppt/slides/slide2.xml"/><Relationship Id="rId5" Type="http://schemas.openxmlformats.org/officeDocument/2006/relationships/image" Target="../media/image4.png"/><Relationship Id="rId6" Type="http://schemas.openxmlformats.org/officeDocument/2006/relationships/image" Target="../media/image2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0" Type="http://schemas.openxmlformats.org/officeDocument/2006/relationships/slide" Target="/ppt/slides/slide8.xml"/><Relationship Id="rId9" Type="http://schemas.openxmlformats.org/officeDocument/2006/relationships/slide" Target="/ppt/slides/slide7.xml"/><Relationship Id="rId5" Type="http://schemas.openxmlformats.org/officeDocument/2006/relationships/slide" Target="/ppt/slides/slide3.xml"/><Relationship Id="rId6" Type="http://schemas.openxmlformats.org/officeDocument/2006/relationships/slide" Target="/ppt/slides/slide4.xml"/><Relationship Id="rId7" Type="http://schemas.openxmlformats.org/officeDocument/2006/relationships/slide" Target="/ppt/slides/slide5.xml"/><Relationship Id="rId8" Type="http://schemas.openxmlformats.org/officeDocument/2006/relationships/slide" Target="/ppt/slides/slide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hyperlink" Target="http://drive.google.com/file/d/1ziihCD1E9GJwWwHdZa9-LpWzbSkHgm1c/view" TargetMode="External"/><Relationship Id="rId6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10" Type="http://schemas.openxmlformats.org/officeDocument/2006/relationships/image" Target="../media/image26.png"/><Relationship Id="rId9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17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hyperlink" Target="mailto:emily.reader@fortbendisd.com" TargetMode="External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18462"/>
            <a:ext cx="9758487" cy="53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2850" y="3794388"/>
            <a:ext cx="4133850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425300" y="365725"/>
            <a:ext cx="2312700" cy="414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300" y="365725"/>
            <a:ext cx="2312700" cy="411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750"/>
            <a:ext cx="9263624" cy="51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2100" y="44486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>
            <a:hlinkClick action="ppaction://hlinksldjump" r:id="rId5"/>
          </p:cNvPr>
          <p:cNvSpPr/>
          <p:nvPr/>
        </p:nvSpPr>
        <p:spPr>
          <a:xfrm>
            <a:off x="212650" y="917050"/>
            <a:ext cx="21264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>
            <a:hlinkClick action="ppaction://hlinksldjump" r:id="rId6"/>
          </p:cNvPr>
          <p:cNvSpPr/>
          <p:nvPr/>
        </p:nvSpPr>
        <p:spPr>
          <a:xfrm>
            <a:off x="254472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>
            <a:hlinkClick action="ppaction://hlinksldjump" r:id="rId7"/>
          </p:cNvPr>
          <p:cNvSpPr/>
          <p:nvPr/>
        </p:nvSpPr>
        <p:spPr>
          <a:xfrm>
            <a:off x="489007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>
            <a:hlinkClick action="ppaction://hlinksldjump" r:id="rId8"/>
          </p:cNvPr>
          <p:cNvSpPr/>
          <p:nvPr/>
        </p:nvSpPr>
        <p:spPr>
          <a:xfrm>
            <a:off x="162550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>
            <a:hlinkClick action="ppaction://hlinksldjump" r:id="rId9"/>
          </p:cNvPr>
          <p:cNvSpPr/>
          <p:nvPr/>
        </p:nvSpPr>
        <p:spPr>
          <a:xfrm>
            <a:off x="254472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>
            <a:hlinkClick action="ppaction://hlinksldjump" r:id="rId10"/>
          </p:cNvPr>
          <p:cNvSpPr/>
          <p:nvPr/>
        </p:nvSpPr>
        <p:spPr>
          <a:xfrm>
            <a:off x="489007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 title="Intro video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7050" y="1130275"/>
            <a:ext cx="7308950" cy="395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3750" cy="51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491750" y="1272225"/>
            <a:ext cx="2697900" cy="330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sp>
        <p:nvSpPr>
          <p:cNvPr id="84" name="Google Shape;84;p16"/>
          <p:cNvSpPr txBox="1"/>
          <p:nvPr/>
        </p:nvSpPr>
        <p:spPr>
          <a:xfrm>
            <a:off x="4146700" y="1368925"/>
            <a:ext cx="4598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This is my 4th Year at scanlan oaks</a:t>
            </a:r>
            <a:endParaRPr b="1" sz="27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 became a u.s citizen in february </a:t>
            </a:r>
            <a:endParaRPr b="1" sz="27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My favourite movie is the sound of music</a:t>
            </a:r>
            <a:endParaRPr b="1" sz="27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I’m a gryffindor</a:t>
            </a:r>
            <a:endParaRPr b="1" sz="27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 root root root for the astros!! </a:t>
            </a:r>
            <a:endParaRPr b="1" sz="27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b="0" l="12323" r="13706" t="7969"/>
          <a:stretch/>
        </p:blipFill>
        <p:spPr>
          <a:xfrm>
            <a:off x="491750" y="1272225"/>
            <a:ext cx="2697899" cy="35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1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/>
          <p:nvPr/>
        </p:nvSpPr>
        <p:spPr>
          <a:xfrm>
            <a:off x="398725" y="2033475"/>
            <a:ext cx="2711400" cy="2707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00" y="1269175"/>
            <a:ext cx="3331850" cy="38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3953675" y="2119375"/>
            <a:ext cx="4638000" cy="2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matic SC"/>
              <a:buAutoNum type="arabicPeriod"/>
            </a:pPr>
            <a:r>
              <a:rPr lang="en" sz="35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I have one cat </a:t>
            </a:r>
            <a:endParaRPr sz="35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matic SC"/>
              <a:buAutoNum type="arabicPeriod"/>
            </a:pPr>
            <a:r>
              <a:rPr lang="en" sz="35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My favorite food is pickles</a:t>
            </a:r>
            <a:endParaRPr sz="35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matic SC"/>
              <a:buAutoNum type="arabicPeriod"/>
            </a:pPr>
            <a:r>
              <a:rPr lang="en" sz="35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I sang for the queen of england</a:t>
            </a:r>
            <a:endParaRPr sz="35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15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2600" y="904750"/>
            <a:ext cx="2005075" cy="23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800" y="3121063"/>
            <a:ext cx="2683450" cy="180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278" y="1990350"/>
            <a:ext cx="2902451" cy="217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7">
            <a:alphaModFix/>
          </a:blip>
          <a:srcRect b="0" l="14096" r="0" t="0"/>
          <a:stretch/>
        </p:blipFill>
        <p:spPr>
          <a:xfrm>
            <a:off x="6444875" y="2899300"/>
            <a:ext cx="2493376" cy="224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2063375" y="986300"/>
            <a:ext cx="8034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3734750" y="1479200"/>
            <a:ext cx="19095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Amatic SC"/>
                <a:ea typeface="Amatic SC"/>
                <a:cs typeface="Amatic SC"/>
                <a:sym typeface="Amatic SC"/>
              </a:rPr>
              <a:t>mY FAMILY</a:t>
            </a: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2770250" y="4456813"/>
            <a:ext cx="23457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matic SC"/>
                <a:ea typeface="Amatic SC"/>
                <a:cs typeface="Amatic SC"/>
                <a:sym typeface="Amatic SC"/>
              </a:rPr>
              <a:t>PERFORMING WITH THE SYMPHONY CHORUS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5551850" y="4320475"/>
            <a:ext cx="8034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sHOW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cHOIR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6140725" y="1554325"/>
            <a:ext cx="10287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Amatic SC"/>
                <a:ea typeface="Amatic SC"/>
                <a:cs typeface="Amatic SC"/>
                <a:sym typeface="Amatic SC"/>
              </a:rPr>
              <a:t>ASTROS</a:t>
            </a:r>
            <a:endParaRPr b="1" sz="2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9" name="Google Shape;109;p18">
            <a:hlinkClick action="ppaction://hlinkshowjump?jump=firstslide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9">
            <a:alphaModFix/>
          </a:blip>
          <a:srcRect b="0" l="8600" r="0" t="7757"/>
          <a:stretch/>
        </p:blipFill>
        <p:spPr>
          <a:xfrm>
            <a:off x="0" y="793200"/>
            <a:ext cx="2005074" cy="24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2025125" y="1208550"/>
            <a:ext cx="8799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BEST 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Amatic SC"/>
                <a:ea typeface="Amatic SC"/>
                <a:cs typeface="Amatic SC"/>
                <a:sym typeface="Amatic SC"/>
              </a:rPr>
              <a:t>FRIENDS</a:t>
            </a:r>
            <a:endParaRPr b="1" sz="25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31250" y="1903823"/>
            <a:ext cx="2658900" cy="323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5150" y="1536851"/>
            <a:ext cx="3100875" cy="30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4575" y="1276575"/>
            <a:ext cx="2010575" cy="20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1" y="3143006"/>
            <a:ext cx="1223725" cy="200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16774" y="1080137"/>
            <a:ext cx="1797799" cy="229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0450" y="3375325"/>
            <a:ext cx="1797798" cy="179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2804400" y="1459275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emily.reader@fortbendisd.com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2804400" y="2397625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@scanlansings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2804400" y="3439575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281-327-7941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9600" y="2407550"/>
            <a:ext cx="2730600" cy="27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