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4" r:id="rId9"/>
    <p:sldId id="26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3E93D2D-C965-4AFD-B36E-DCCD967E8107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127BA0-AFBC-4CCE-B073-2FD2CCAD19B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3D2D-C965-4AFD-B36E-DCCD967E8107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BA0-AFBC-4CCE-B073-2FD2CCAD19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3D2D-C965-4AFD-B36E-DCCD967E8107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127BA0-AFBC-4CCE-B073-2FD2CCAD19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3D2D-C965-4AFD-B36E-DCCD967E8107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BA0-AFBC-4CCE-B073-2FD2CCAD19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E93D2D-C965-4AFD-B36E-DCCD967E8107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1127BA0-AFBC-4CCE-B073-2FD2CCAD19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3D2D-C965-4AFD-B36E-DCCD967E8107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BA0-AFBC-4CCE-B073-2FD2CCAD19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3D2D-C965-4AFD-B36E-DCCD967E8107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BA0-AFBC-4CCE-B073-2FD2CCAD19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3D2D-C965-4AFD-B36E-DCCD967E8107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BA0-AFBC-4CCE-B073-2FD2CCAD19B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3D2D-C965-4AFD-B36E-DCCD967E8107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BA0-AFBC-4CCE-B073-2FD2CCAD19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3D2D-C965-4AFD-B36E-DCCD967E8107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127BA0-AFBC-4CCE-B073-2FD2CCAD19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3D2D-C965-4AFD-B36E-DCCD967E8107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27BA0-AFBC-4CCE-B073-2FD2CCAD19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3E93D2D-C965-4AFD-B36E-DCCD967E8107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61127BA0-AFBC-4CCE-B073-2FD2CCAD19B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 of Australia, Oceania &amp; Antarctica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6096001" cy="452932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Effects:</a:t>
            </a:r>
          </a:p>
          <a:p>
            <a:pPr lvl="1"/>
            <a:r>
              <a:rPr lang="en-US" dirty="0" smtClean="0"/>
              <a:t>Exposure to radiation </a:t>
            </a:r>
            <a:r>
              <a:rPr lang="en-US" dirty="0" smtClean="0">
                <a:sym typeface="Wingdings" pitchFamily="2" charset="2"/>
              </a:rPr>
              <a:t> deaths, illnesses &amp; genetic abnormalities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Effects of exposure continue to affect people in this region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Atolls affected are off-limits for human settlement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US Government paid reparations in the 1990s: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paid $90 million to help decontaminate Bikini Atoll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Also set up a $45 million trust fund for blast survivors &amp; children from </a:t>
            </a:r>
            <a:r>
              <a:rPr lang="en-US" dirty="0" err="1" smtClean="0">
                <a:sym typeface="Wingdings" pitchFamily="2" charset="2"/>
              </a:rPr>
              <a:t>Rongelop</a:t>
            </a:r>
            <a:r>
              <a:rPr lang="en-US" dirty="0" smtClean="0">
                <a:sym typeface="Wingdings" pitchFamily="2" charset="2"/>
              </a:rPr>
              <a:t> Atoll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Antinuclear political activism: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New Zealand banned nuclear-powered ships (and those carrying nuclear weapons) from entering it’s waters (1986)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French plans for testing in French Polynesia  protests  halt to plans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Legacy of </a:t>
            </a:r>
            <a:r>
              <a:rPr lang="en-US" dirty="0" err="1" smtClean="0">
                <a:sym typeface="Wingdings" pitchFamily="2" charset="2"/>
              </a:rPr>
              <a:t>Spongebob</a:t>
            </a:r>
            <a:r>
              <a:rPr lang="en-US" dirty="0" smtClean="0">
                <a:sym typeface="Wingdings" pitchFamily="2" charset="2"/>
              </a:rPr>
              <a:t>…?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Idea that Bikini Bottom is actually set below Bikini Atoll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legacy</a:t>
            </a:r>
            <a:endParaRPr lang="en-US" dirty="0"/>
          </a:p>
        </p:txBody>
      </p:sp>
      <p:pic>
        <p:nvPicPr>
          <p:cNvPr id="2050" name="Picture 2" descr="Spongebob - geniu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241" y="2819400"/>
            <a:ext cx="248478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433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Hole over the ozone layer has grown over Antarctica </a:t>
            </a:r>
            <a:r>
              <a:rPr lang="en-US" dirty="0" smtClean="0">
                <a:sym typeface="Wingdings" pitchFamily="2" charset="2"/>
              </a:rPr>
              <a:t> increased exposure to UV rays, possible contribution to global warming????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Antarctica: Ozone Layer</a:t>
            </a:r>
            <a:endParaRPr lang="en-US" dirty="0"/>
          </a:p>
        </p:txBody>
      </p:sp>
      <p:pic>
        <p:nvPicPr>
          <p:cNvPr id="3074" name="Picture 2" descr="Comparison of 1980 and&#10;2000 ozone le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599"/>
            <a:ext cx="5410200" cy="370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4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58201" cy="7879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What it is: warming of eastern Pacific Ocean + rise in pressure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changes in weather patterns throughout entire area located along the Pacific Ocean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Nino</a:t>
            </a:r>
            <a:endParaRPr lang="en-US" dirty="0"/>
          </a:p>
        </p:txBody>
      </p:sp>
      <p:pic>
        <p:nvPicPr>
          <p:cNvPr id="5122" name="Picture 2" descr="File:Pacific Ocean satellite image location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37" y="2506980"/>
            <a:ext cx="538312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5334000"/>
            <a:ext cx="2514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Australia: HOT weather, droughts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36570" y="2641520"/>
            <a:ext cx="2514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Powerful cyclones (hurricanes) in Northwestern Pacific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64126" y="3364051"/>
            <a:ext cx="2514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More rain in North &amp; South America but usually, less hurricanes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794843"/>
            <a:ext cx="236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Currently happening, has been happening for a YEAR </a:t>
            </a:r>
            <a:r>
              <a:rPr lang="en-US" dirty="0" smtClean="0">
                <a:sym typeface="Wingdings" panose="05000000000000000000" pitchFamily="2" charset="2"/>
              </a:rPr>
              <a:t>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Is strong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 Nina (opposite effects) predicted for summer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2895601" cy="483412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Wheat Belt</a:t>
            </a:r>
          </a:p>
          <a:p>
            <a:pPr lvl="1"/>
            <a:r>
              <a:rPr lang="en-US" sz="2400" dirty="0" smtClean="0"/>
              <a:t>May be reduced by 40% due to growing, salty swamps over the next 20 years</a:t>
            </a:r>
          </a:p>
          <a:p>
            <a:pPr lvl="1"/>
            <a:r>
              <a:rPr lang="en-US" sz="2400" dirty="0" smtClean="0"/>
              <a:t>Why?</a:t>
            </a:r>
          </a:p>
          <a:p>
            <a:pPr lvl="2"/>
            <a:r>
              <a:rPr lang="en-US" sz="2400" dirty="0" smtClean="0"/>
              <a:t>Underwater salt water (from Great Artisan Basin) seeps up from the ground </a:t>
            </a:r>
            <a:r>
              <a:rPr lang="en-US" sz="2400" dirty="0" smtClean="0">
                <a:sym typeface="Wingdings" pitchFamily="2" charset="2"/>
              </a:rPr>
              <a:t> salty swamps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for Concern: Australia</a:t>
            </a:r>
            <a:endParaRPr lang="en-US" dirty="0"/>
          </a:p>
        </p:txBody>
      </p:sp>
      <p:pic>
        <p:nvPicPr>
          <p:cNvPr id="1026" name="Picture 2" descr="File:Samphire salt marsh - st kilda south austra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6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2895601" cy="4757929"/>
          </a:xfrm>
        </p:spPr>
        <p:txBody>
          <a:bodyPr>
            <a:normAutofit/>
          </a:bodyPr>
          <a:lstStyle/>
          <a:p>
            <a:r>
              <a:rPr lang="en-US" dirty="0" smtClean="0"/>
              <a:t>Animals</a:t>
            </a:r>
          </a:p>
          <a:p>
            <a:pPr lvl="1"/>
            <a:r>
              <a:rPr lang="en-US" dirty="0" smtClean="0"/>
              <a:t>Introduced species are throwing off balance</a:t>
            </a:r>
          </a:p>
          <a:p>
            <a:pPr lvl="1"/>
            <a:r>
              <a:rPr lang="en-US" dirty="0" smtClean="0"/>
              <a:t>Taking over native species’ habitats </a:t>
            </a:r>
            <a:r>
              <a:rPr lang="en-US" dirty="0" smtClean="0">
                <a:sym typeface="Wingdings" pitchFamily="2" charset="2"/>
              </a:rPr>
              <a:t> extinction</a:t>
            </a:r>
          </a:p>
          <a:p>
            <a:pPr lvl="2"/>
            <a:r>
              <a:rPr lang="en-US" sz="1800" dirty="0" smtClean="0">
                <a:sym typeface="Wingdings" pitchFamily="2" charset="2"/>
              </a:rPr>
              <a:t>Introduced species = dingoes</a:t>
            </a:r>
          </a:p>
          <a:p>
            <a:pPr lvl="2"/>
            <a:r>
              <a:rPr lang="en-US" sz="1800" dirty="0" smtClean="0">
                <a:sym typeface="Wingdings" pitchFamily="2" charset="2"/>
              </a:rPr>
              <a:t>Native, “unusual” animals: koalas, kangaroos &amp; wallabies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for concern: Australia</a:t>
            </a:r>
            <a:endParaRPr lang="en-US" dirty="0"/>
          </a:p>
        </p:txBody>
      </p:sp>
      <p:pic>
        <p:nvPicPr>
          <p:cNvPr id="2050" name="Picture 2" descr="http://ourbeautifulworldanduniverse.com/wp-content/uploads/2012/08/A-koala-bear-sleeping-in-a-tree.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53062"/>
            <a:ext cx="4124325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2.valdosta.edu/~mccrews/kangaroo-joey%20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76600"/>
            <a:ext cx="4662487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atimesblogs.latimes.com/.a/6a00d8341c630a53ef0133f24f5eac970b-600w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4235"/>
            <a:ext cx="4019236" cy="282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5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3962401" cy="4757929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Great Barrier Reef</a:t>
            </a:r>
          </a:p>
          <a:p>
            <a:pPr lvl="1"/>
            <a:r>
              <a:rPr lang="en-US" dirty="0" smtClean="0"/>
              <a:t>Still a UN World Heritage Site &amp; a national park in Australia</a:t>
            </a:r>
          </a:p>
          <a:p>
            <a:pPr lvl="1"/>
            <a:r>
              <a:rPr lang="en-US" dirty="0" smtClean="0"/>
              <a:t>Problems?</a:t>
            </a:r>
          </a:p>
          <a:p>
            <a:pPr lvl="2"/>
            <a:r>
              <a:rPr lang="en-US" sz="1800" dirty="0" smtClean="0"/>
              <a:t>Toxic waste threatens underwater life!</a:t>
            </a:r>
          </a:p>
          <a:p>
            <a:pPr lvl="2"/>
            <a:r>
              <a:rPr lang="en-US" sz="1800" dirty="0" smtClean="0"/>
              <a:t>tourism, boaters, divers &amp; oil-shale mining also stress the underwater life of the Great barrier Reef</a:t>
            </a:r>
          </a:p>
          <a:p>
            <a:pPr lvl="3"/>
            <a:r>
              <a:rPr lang="en-US" sz="1800" dirty="0" smtClean="0">
                <a:sym typeface="Wingdings" pitchFamily="2" charset="2"/>
              </a:rPr>
              <a:t> Being monitored by United Nations</a:t>
            </a:r>
          </a:p>
          <a:p>
            <a:pPr lvl="3"/>
            <a:r>
              <a:rPr lang="en-US" sz="1800" dirty="0" smtClean="0">
                <a:sym typeface="Wingdings" pitchFamily="2" charset="2"/>
              </a:rPr>
              <a:t>June 2014: meeting in Qatar to approve draft that would make long-term improvements to the Great Barrier Reef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for concern: Australia</a:t>
            </a:r>
            <a:endParaRPr lang="en-US" dirty="0"/>
          </a:p>
        </p:txBody>
      </p:sp>
      <p:sp>
        <p:nvSpPr>
          <p:cNvPr id="4" name="AutoShape 2" descr="data:image/jpeg;base64,/9j/4AAQSkZJRgABAQAAAQABAAD/2wCEAAkGBxQSEhUUEhQVFRQUFBUVFRgWGBgXGBcUFBcXFxUVFBcYHCggGBwlHBQUITEhJSkrLi4uGB8zODMsNygtLisBCgoKDg0OGxAQGzQmICQsLSwsLCwwLCwsNCwvLCwsLCwsLywsLCwsLCwsLCwsLCwsLCwsLCwsLCwsLCwsLCwsLP/AABEIALEBHAMBIgACEQEDEQH/xAAbAAACAgMBAAAAAAAAAAAAAAADBAIFAAEGB//EAEEQAAEDAgQDBQUFBwIGAwAAAAEAAhEDIQQSMUEFUXETImGBkTKhscHwBhRy0eEVIzNCUmLxgrIHFjRzkuJDwtL/xAAaAQADAQEBAQAAAAAAAAAAAAABAgMABAYF/8QALxEAAgIBAwQABQIGAwAAAAAAAAECERIDITEEE0FRIjJhgfAzcRRCkaGx8UNSwf/aAAwDAQACEQMRAD8A4BjFMMR201MU16SMKONzFwxSDEwKakKaqoiZi4Yt5Ex2a32abEGYtkW8iZ7Nb7NGhcxbIpBiP2a2KaIMwGRbDUwKa2KaIMwAathiYFNSFNYVzABikGI4YpBiwjmBDFIMRQxSDFhXMEGqQajBikGLCOYHKthiOGKQprC5C4YpZEwKSmKSwMmK5FvImxRW+xWNuJ9ms7NO9is7FCw7iXZrOzTvYrOxWsIj2a0aaf7FaNFCxiuNNQNNWRoqBoLWMrKx1NBdSVq6ghGglbHTZWCmpimjhiI1iCM5i4pqQppkUk5gKNPMO1zZZE5dxuJ2TNpKxcm3RWCkt9mvUcJw7APw5a6kA0O7rp/eDNzcLkLheI4JrKr2sOZocQD4KWlrqbaqqG1Iygkyp7Nb7NPnCOAktIFtjvotCgr2iLkxLs1nZp8UFv7utYMmI9mtimnhh0SngidPiB8VrRrkJuosixdMbxrvoh9mrH7qtjCrWgXIrhTUhTVkMKpDCLZIFSK0U1MUlZtwiK3CIZo2LKoUVNtBWzcKiDCodwOBUjDqbcOrUYVTGFSvUDgVYw6mKCtBhVMYVLmNgVYoKQoK1GFUhhUMw4MqewWdgrf7st/dUMxsGVHYLOwVx92WfdkO4HBlMaC0aCuDhlo4ZDuDYMpjh1B2HV0cMhuwyHcDgUjsOhGgrt2GQThkO4MoFJVFI+y2D4E+tyVuk2llh2aeYjXlHJVAxql9/TKL9gf7FxRDBqJtuSIPlqi52loaRYGevUFUY4gt/tEpsQceDo2uYIyFzejpQKjROszqqT9olaPEHc0VCvIG2/B0Lq7iIc9xA2kx70bFVw+5aAYFxuRAk+QXL/fnc1v767mUcEC36OjlsRG+s3W6T2jUTcReNFzgrPPNTBduY80aXsRyo6X7zyMT0+KjRrhpmR5wudn+70WifErYoGbOpdjaebNlZMyeRtoQhtxdMbtXLl5Ws5WwQcmdW7G0/wC33qP36nzHvXKmoea1nWxQbZ1w4hT8PepDidNchnWw9DGIMmdgOJ01IcUprjw8qQeVsImzZ2A4rTUhxWmuSptJ39SB8USowtElw8pPvFkMYg7p1g4qxSHFWLkqBzaEeZE+QmUYtI1B85HySuMQvVaOqHFWKQ4qzkuabT8/MqLqZS4xZu8dR+1mcln7WZyXKljtlE5ke3EPfR1n7WZyWjxZnJckXlaD/FDtIK10daeLs5KB4uzkuUc/xHv/ACQy8odtDd46w8XZyUTxhvJcm55+iFDtCl7cR1qHVP4w3kgO4w3kuZc53I+iCah5H0QwiFTZThyKxjjsidryCk15WUmM5P0abhyiCgN3LUEojAN02TJuTNspt8SijLs1RbCIHBMmSbZDoB6KQLua2Xha7RNYv2MydVsMWs61mRs24RZKHn8FmZbIFE1ErUrJWyDRuFqFkrUrZBo2Qshalalaw0ECkHIQUw1axWgmdYKiiynJj4X+aaxBZRaDGZ+0nTxy7pXqJbCbXS5Btbmu8d3ckR7xr5pX745p7jjG08uhslMRi3PPeM/D0WsM3M9rebgPUpMvZeOm0rZ1X2ed25yupg/3NET79VdcT4ayjHfyzqDBM9E5wmg2j2ZptygU81Rpu4fykwRJgyTHMFKcf4b2h7QPJB2jN85XD3stTmkDUglC0tyqdlH88/6T+aFVbbWPJQHDXHQ+sj5LdTBPZrHXMPmurJezl39ADT6fP3wguaRt6Jw4dx1bIjUOaUvVw55O9P1TLU+owu4IbnIxonY+5DeD1RzDQEnxQy5SchFHMrFEXPUe0WPcOQKCXJXIqkAzKYqDxS4cpAqaZdxDmotteghSzdPenUhaD9otiolx4qZqHSfgmyFcQ4eFmdDFXw+K3J1M/XVaxcQgct51Av8Aoun4LWYckVIFBQVIu+pQWuB8FIv2+CDkBoICtyOaA13h6rJJ/wALZGxDZlhKEZ8FJgJRUgUTlYt9mUTsecDqUHqJCuSBhTCZGHYBLnj1CTPEmNsGz1PySPW9CpuXyodoZWgudsqviON7Q+A0tCBiuIOfvA5BK5lPMtpaFPKXIXMneEUC+q0AE3kwJ0S/DsE6s8MYNdfAL07gX2aZhQDnlx1JaQb7AgGFHV11BV5LNXshnAFvZU2vu+RABOeLg3numRGvNL8S4dmqFhd7RzAtvBcbAxZdDTqgCAQOjnf/AJTGGojNmdy3JJHq0Svn95p2jLTVUec8V4JVo6iWye8AY5X5aJGhUuLkE8jC9S4rSJonKcpjuzF40BnmuONAgHtG0s20gFx5zK7dLqnOO5w6ujhKlwINJA9tx9DHWEvUedbHoPyVl93pbsg+BI+ajiabCQRNuUT52uqKW5Fv6lQ+qFDODtKNUpsJMO9RHwQhghs4+R+SZsykkL1WCJj3/okaxadc3uKsXgjf4e8Slqrhs1p9yCkXjMraltJ+uiH2g5e9WJczQtj68Eu8snf66o5F4y+hWtPiFKevotBpR6eFcdB6rZFnJLkCFPMm28PPgj0eGA6megTZIk9aBWhTB8Fe0+GNA9knrP6IValTbq9o8BB9wlbuCd9PhFQ0HYKYB3CfdiqI0LnnoQPeQp4fHDakPP8Aws9R+gucvQlTwb3XA+vNNN4VVOx9U4/iNTVoY0eMlMYfibmg5qlO/gPmleqyT1JsrmcFfy9dvREPBngW/JRqcYv3qzj+AkD3WW3faNoEd9/UoOcmatVkBwxwEuIhEOFpge2CfASla/2mcRAY0dZKr6vGap/nI/DDfgtlLyN2dWXLouRhWiZLgPEAe8lAr4imyzS0+rlQ1cQ5xlziT4mUIvQsoun/AOzL4cYaBGQE+nuSOK4kX6ANH9tvVIspud7LXHoCfguh4H9icVirtaGDm85fcklqRjuykdKEXsigNRRzr0uj/wALWNH72uS7k0ZR5TJPVXHCPsnhKHtUS8/1OGf3fooS6uHgrT9HlPDOGVcQ4NpNJJ30HmV2GD/4bVRBrvDRuGgut+IL0CjhKQ/gFrSNgB8HfJPUaVY6BvWS33ALnn1cnxsHH2UHAuA0MN7EE+Uz4gmVY1KIJkxPmPiVcNw7f/kEqQZRHstaDzgfGFzubbDjsIcLwbG94947XkJl99Y5rnftH9ocjslF4JuHWPdI5GQD6Kk4fxqoXO7SqYEWJAknla4V49NOSyOV9XpqWK3Oo4s7OC06G1tum2i5PEcGMmHjzEa9FZuxJI9q3OSevVVWO4gWOy3MRueQIjlqF2aMZQ2icmtKM92IV+GVG7Zh4O+ToMeCxlJ8d4T53g6gqT+JHkPUzpzQjjZ/lB8/0Vvi8kW14Fa9Fzen1qhioIE7CN/JPOxGby1+pSdekD9XWzbW4bXDNHKR+gQuyB/x81E90aG3KfmhsqEnadrwb3F41SZUPFPwRr5Rt6Ok+YKTc1Odjm1EO8P8JarhTO56JozR0QaIjF0m6EeTfmVn7Tn2WuPu/NUv3nk0D3rTsS46koWX7CLh2LqHk1YMU4a1iPwqkzrMyNjdlF0/FU/5nOf+IkoT8XT2aqvMszLBWkiw+/uHswOgWjxF/wDV8EhmU2sJ0BPQI2hsI+g1TEudq4nqUPOn8HwHEVTDaZG97W5pv/lWrOWRP1vKV6iQM4opMy1mXof2d+wDC79+4u0hrRN+RjT1XYN+yNJjZp0WyNjChPqoxGTb4R4nh8FVqGGU3O6A/FWmD+yWKqGMmXxcfyXsGFz0xl7DKP7W+qJTw+e4Lg7lBA6WUJdXLwg4v2cBwT/hz3pxT4bNwzXzXVj7B4VkGlTFT8RGb3ro8Lw98APi2hvPkrCjSazQTzJ0XPLWnLyMoLyc/hAykMhw8N5hs/JNUmTekXDwLSPlCPxL7QU6Xdc4B3L4Exp5rm6/20IdAbmHORfmQbytHS1J8InPW04bNnXYdtQ2eQB1n3Ij8LSFyJ93wXAf8xYiqTlexoiblul9yZm2yNhuLZRFWoZc0S18lt9O8RAHj4p/4ad7iLq4Nbf3OjxONws2NAnxcCekyUrV+0VOmYHdkAg5SWx16f5XN1cEwzZ0XuCCL76aaWSuKcT3GvcWDTNHpMLpj0cWcU+umvS/PsdmPtANi1w2gg32vKBieJZtRl5X6H5LhnscJkeBMSPVNYTiDhDXElom9sw5Cd9d1b+EhDeJP+NlLaWxf4oMqNh9wYvp4joVzWMwhDiB3hMg6neBOu6taOK7sgyCSNLg2sRz0UWhswTmnmOfJUgsdyU5ZUUr2ZYyucDrEEEH3zyW6we/2g2ecAHzhPYlrRLsxgQA0kAGdLxOiROIOwA9fzTXbEtrYwUWiO7Mc/DfktyNovt0UBiBcExv4Hy52UMflgCxJEkggiNtPFC96MoylyY9wExZL1pywJ5aet0GliMp7w7sbc+cbptmV2hB6X9yWXopi4tPkqazCI1aepvIvPNLPaOYzfWslWOOwxIJLnW6T0Fuiq2vLHW7s6HY+RtKS/aOuDtbBqOItEkEWhxEHoSitxZ8PHvBKQAIN9ZnxS5c3Z3o79VnEbBMppWwU9h+C1XXywOatsP9mGi9SoOgSuaR25HOApmjg6jvZaT5LuMDwrD0wCGBzvEzHkrJ4It2YHoket6QG2ef0uD1DsArfDfZB5EvdHgLldMyn/VDbSNB8fPTknM4EAA8tNY5ToPror1mLv7K7gv2WoNEua57ukx8lbUeFim4Oax0tuO7yW6Tyb38yQSinERYvt1tPgJ6qUpyfkyjHyPOrlxAytB0nn6LDhyTYAA8ue5SmGxAddhbBOovpzIPwSfFuJVKZhghugdEzOpGw3sljCU3SBPUjpq2dJw0ZPadbkDr6WVi/FkCxDQN+msx5rz7A8ZOf989wbBi1ieTsokD6srMfaSk0GSXWIyhrrgjYuiNeaZ9NOxV1MWv9Fri/tS1v87nRyul8L9rWvc4E5Y/qIEzNhtNveuINafr80zgntBJqNNiMuhb1InWSNeQXVLo4KNnKuq1G96O3q/adjHQS82EloBG2hnkqriP2jrVn/uMzQ2wy3Jv7Tp01FkmWiocjgCASLTMdR6eSDxKmWPBHdkS2LWvyRh08Ytbb/XghPqpzT32vxyaOBqOeTUMucZcS4Fx5xrdI4hoE5ZjxF9byjOxNQn2nZpgHT2oET6Jt2AY2Q5zi4ToIHvmd10q7r/BBtVf18lc5v1oh5SJgfkrLE4cCMpJERe5EbTySz2qkXtuSyp0iGGxDqRLmuDbEOt3SI/m/OxTuFxDTIcSDaBrm6SOm8pTDuaCG1Ia25Lr6zIBABjqeSLUowSNT6j9VNpN7cjSlt8XA924iDIBFxzlJuw97aKciAO8YEDT06IWIZUABi2kmbcrIuXlkkrdJ2kFY40hmIkEwWm0iDcHnqhHiQgw2DNpk23vOvl6I9SqHAAgEARlc32Yi0kXHRDq02FrppgQJDgCN56HcKO9WzoTjeJvBcQbJa+LgRsHSbjWOXJRNAXERcmDr9WVU6mRuDzUsNxJzBlLQWgmAZsL6EbTtdGqdj45KkWLMOHaN85P+ErV7EaNJvrPrFxbZDHFDezPQj53QjVY4w/uTo4ez4yDMQlk/L4GhptKvIHEMZJykxaNd7xfkkKlPnBjRXzsFTjOScgI0hwdNoaZ52VTj3U837vMAARJ300Dhp15IRmnsdEU0Kdo4bkHwJB9UOpi3EFpgzzaC4eIMe9QfU5lCc9M0mdCRjqxg6X8PgfzSbmAnT0Ri66Hn8AfrxSOh0dJTa90WjW99hOpCYo0DqDO/OBfc/EJP9pM0JEcu868WuND9QhV+NHRs20kdNhpoFzKMnwPZfurR0B2gnzPyWhWJ2hszeJIneVy7uL1Obf/AB58roFXFOce84nqflonWi/JrOprcXpsMh2Y7xpPX8pS/wDzFEwwf+X/AKrm+081heBuqrQh5Ftl5ieN1H75fBsjzJ1KRNYnx3Jgbb6JDtEfD0XvghhIMgGDqOR5qqxithHG+Sww/E6tMRTe5o1LYBFzezvzXX4fH0n0w5z2FptLyB3o0M2B6LgsQwsbeJI06yoNaLBrnQQJmwJ3ttoPRS1IqTWINmjr8TiKEOiXuOmUZWg9TqOkqq1KVoazbcc/NFdUyw4iWgy4AwS0K8fhV8nLgrpbFlw1gOYEXF5mWnSGjkfAz15WVGgy1jY7b73HohvYAQG+xAI0FiAQbb9OS2/FBrTfvGIja4mf6bTf0U4zuNv7HPqJ9yltXP5/gY4mHUy2DAcJgWMG1/MFV5dItCVc8lxMz8fVEY+NVfTVLcnONu0FNwZ3EJ1uILo7QGYgOFpgRJBtNrx6BJ4QnOLSHiN+7BmfEHfoE7Uyt9pwA9bEwbagDxSSmnLmq/qHtyUdld/0McY3/PzUMS/NFtB+p6I2IwpaY1100N7x4SFqtRLWh2nXfTUHUdE8nai2QjFpyUVXsRqUrXjneNRffewUhiH8xYcteU/pCcxWFOVpPdMGQT4wCOoLbeKruzJsQYIIsdPGfVKpKW6KOLj8MhmhVJGazTJEAyO6b7W6G/xWSec6eiBhqPZMyud46Sb6Ex11KlVxt7ENE2GVh87gyb80sWwz07e2y/PHgL7/AK/RZVHaNyuMAXEHQ+PMSi0Xh9IOsXS4Oi0Q6ASBpaPVBPgttJWJ8WlOrKrGN7InMYgwZ8LIGbMJaR8ZVviGCoMrwCNLjT9EmOHR3acRcgEgX5X+KCk1ydUNSD45A8OwQqg9+4cQWxcC8HoY1080PE4JzLzLZ226petTg3gOBjWHAnlv5hafVcRD3OfH9RJSbvhnTXkBUn5+fMID8xmbp9lUNPfaXM5iZb6e0PU23TLaNN/s1G8tRa1p3F9kHKuR068FDB/z+ak+rT/uE7OE7cxqrDE8LLSSI10NtOUqvxLIMG2nhHiVrT3KKSYtiCCJB+uSxuHLgCCLjnp4KVamRyPiCCkK4bNwJ80rHQx2yiKiBmWy9NZSg+dbzpcPUgeXgtkYN2ik260Kdt/rkptpzaYRFsLQpZnBgsXkDQ2ney7im/KBTYJDbC8ac5Phz3XFYGqab2vaASw6HQ7bK2fWNUhtVoAgnuOiToBEfV1HVtu/Arp7BOL8RY45Rlc4+0QBsbNDt9LnwVW9wPgdoU8ZgmNcGtNwDM7HkVGnRjnO2wVdLgTYNQJDhmtOgF+sq0wlDtpYC2MozucYDQ6w6nWyRYAB4kb/AF5prhNctcWy0Z8zuTi4ABomYOptbxT6k3GOxKlORcUHwxrScxawNBIsYuPdobJZuDdUeQXwDfS/IRsdFOvVawlrnNaQJOYwdJENF78tUmMUQQ5roINg4WLREZhOu/mudK6UPAivd6iq+PJZYrgrmNzNdmgOJEf06xtMXg8iqyli+zex7hma0mYN7iJ0MwCSnKeOrYstohobYl8Ew4AgF7v7bju7nUpDG4Z1N7mPuQSDBsRt7iFSLbTizOKi0zqMU+mwS5w7zQ4NBu9rpAgcovJ+SpXdBfUbaXtukG1XcySYkkkz1Kn2saFV01jyQ1I29h8Y1+QNJEC0wc8aaz4DSNEPtWhzXHQOaXHeA4SZudJSbqxnkI+ghtxAdtzmeiao1SNUm02ddjqby6SCR9WSrsO6JgrncPWLT+7e5kf0kgHxI0PmnG8VrSCKrvPLEHmIg9TpCClJKqROfTwlLJtlhVwBdHeyiwuJHgqzHYHK4SJGoPMJlmPq7VCZ1DxmE8xoW9AQE5h3nEMIfANNxDcodckAnMCTzF552Um5Re/BaKTXwvcqqFdzDLYvYgiQeRiddp/SCjFucf6RybIv+IXSeJljxmBhrpcGxJb/AGzYq8ZwulVpzTcS10kOEWmLO6eOl1pzin+UHCTV/wCweDqdoQ11yZyvFpABPeHkbj9U4cK4NPZZHPB35eMHWfFI/tU0yWPZ3292QQGmOfKRBsD5JHF49j3S3O2wEiWkfiy+Oa8kWUrk9lwMoQW7Vv8AP7imLrOlxfJdMEQBEWgBVwfzG8W+aZr0NCHG0+MzuUi6mQbb6+PP8KvwqKQph3VOkeCGQDeAeaGH8p8RuPJYHTfy+vrdaylE6WIqNOWmSBE5TcQIu2dIMWCDXruce+TMRsNNIgDn71Ks4iHN9ppkTzGo+Sd+80Xg3DHHVr4F+oF9TcKUvhfASpefAfXghF/OPSfej4lzZtcDQ7dLIFRsnf1RuyiK5rp0TLMPIAGpv4Qq+jUid9uqcpYsxFotzPzS2yw5g8GM4FSMu8H4+Cu8Y6gxmgcRIAaSTfUuJBt79Fz7MTPLzB/NWHCmOquyknKBLoB05egSSvlgaTFqdOYE2i48Rf5p+lhSQHbaDx1BgJx2EaXEgZZsLTOUkE+drIootaPZBPWOp8BCpbaOSWqk6FBhMpB8ALgaTYmDrqi4luU90uAMAu0JtMSLeFk06pIIAy6RJjWd/IoL8HVcLi3tGbd7xLuqR1a9GhJtO+Svp6m0eG58SUZgiN78tB4JlnCngZnRBE+030ui1MGMsk6aFsEDe5m+m1uqt3I0F7iI1zeQ5f8AsfdZY97jNx7Qh0XEQZHK49VNoOu0eY6LTW5YJ5/GwRqyZoMqOsTJHzuST5aqTaTmxOswZtqPC+yYw9QMqNfrBgtEd5h9sQUxj6rajzkbkbYgeQBPhPJL/NRm9rIYbFPpPzMdlJEEtg2mdSL3RKTe0f3nhpIc8ueTciJ87/FLNpqbtRzmypjy0TvwTfp+f5LpPs+xpwrIYBmDw+3tOaS0k9YA8wuYNQi0gzYD80TCV3UwWse5gcQXAGATBvznol1IuVUGDUU7GMZhsr3ROpsBNgTH+Um/Cg+G/JdHgKY+7MAg5muebT/EJgeVx/pR3YbtQARsIIbe1rC1o2HJKtSldbAqpYp7nKBmUc/qylTbA+vVW44S+QD3NPaiT4QCk+IYLsgDOYb7XPyMe5OpxvYFPyAoVOeqlTxTmOljyzNla6wiM0ZiHAxAcbpPPcD+owOU7BWX7FqFhc6xv3f5oEEW8boTmqphjBp2hXEuc5xLnZnTcwBpaIFttlPDYl1JwdSJBcWgt1D77j+qJvqk+yc3aNoPgsu4AGxEEEbEaELNJxoPDuzreJ4FlUFxY0VNjPLY7Gy5ivhC06EHS4vHLorzA8QNRuV4Gdom2jh/UORtEfmsq1cwLXDQgjn4xsd7e9Q021sNNrmznHUzuT/jmtHDucMwaY3PMcxzVjisORe0HQ7FJ4fFPo2Azs/pJg31A5jWxVpPa4mi/fJW1mEch19ylw+gar8pIaYkTo4c5kXHRN43ENeZyuba4gakmN9PyVbUEGRZw0gkaeKG7Vll6D43Dmk6HCPEXG06peo2xM/48URjswmSdoJBjmgvaDrICyutwoTc6dJnR2t4Qs0aZvX9FZVMYC0te0SLNc0RGsSkiwG4tInRIh0VI0CK3VYsWRUmuj4D/Df+Mf7SsWJZgZZYfb65KLfbd/q/2rFiMuDg0/nLvF/wT+D5FDqfw2f9l3wC0sUY8nRP5WHOtP8ACPiVSv1d+H5raxFcGfzfYEzQdAi4H+I3z+BWLF1z+VkI8kK+jejf96c4j/Fd1+QWLFLT+YafAo3bofiiv1b1+SxYupcEGCb9eq2369QsWJAnU/Z//pm/iq/F6fw/tP6NWLFyP9N/udH/ACL9jeK+vSqqXiX/AEx/7Q/+qxYnh+n+fQnP9b8+py7dG/ip/wC9q77E6nqP9hWLFtXkZcfc5/jPtf6W/wC0KmH8Q/hHxWLFRfIiXlljhv4jf+2/4sRqn83U/JYsSPlifyx/f/03iv4Pm34MVVWWLE2jwy0uUJV9R+F3ySuI0HQfJYsTMrDwRo6O+t1B+hWLFvA65Fxsh09+pWLEg5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d3lp4xedbqa8a5.cloudfront.net/s3/digital-cougar-assets/AusGeo/2014/02/03/38138/great-barrier-reef-har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191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famouswonders.com/wp-content/gallery/great-barrier-reef/great-barrier-reef-more-clown-fi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4326255"/>
            <a:ext cx="3581400" cy="23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Other concerns:</a:t>
            </a:r>
          </a:p>
          <a:p>
            <a:pPr lvl="1"/>
            <a:r>
              <a:rPr lang="en-US" sz="2400" dirty="0" smtClean="0"/>
              <a:t>Access to freshwater</a:t>
            </a:r>
          </a:p>
          <a:p>
            <a:pPr lvl="2"/>
            <a:r>
              <a:rPr lang="en-US" sz="2400" dirty="0" smtClean="0"/>
              <a:t>Has been threatened due to drought, salt, irrigation &amp; agricultural runoff</a:t>
            </a:r>
          </a:p>
          <a:p>
            <a:pPr lvl="2"/>
            <a:r>
              <a:rPr lang="en-US" sz="2400" dirty="0" smtClean="0"/>
              <a:t>Murray River Basin: reduced flow of the river</a:t>
            </a:r>
          </a:p>
          <a:p>
            <a:pPr lvl="3"/>
            <a:r>
              <a:rPr lang="en-US" sz="2200" dirty="0" smtClean="0"/>
              <a:t>Use of water for agriculture</a:t>
            </a:r>
          </a:p>
          <a:p>
            <a:pPr lvl="3"/>
            <a:r>
              <a:rPr lang="en-US" sz="2200" dirty="0" smtClean="0"/>
              <a:t>Growing city population </a:t>
            </a:r>
            <a:r>
              <a:rPr lang="en-US" sz="2200" dirty="0" smtClean="0">
                <a:sym typeface="Wingdings" pitchFamily="2" charset="2"/>
              </a:rPr>
              <a:t> more usage by people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Deforestation</a:t>
            </a:r>
          </a:p>
          <a:p>
            <a:pPr lvl="2"/>
            <a:r>
              <a:rPr lang="en-US" sz="2400" dirty="0" smtClean="0">
                <a:sym typeface="Wingdings" pitchFamily="2" charset="2"/>
              </a:rPr>
              <a:t>Wind erosion evident in woodlands because of clearing for farming &amp; grazing lands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for Concern: Australia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urray Ri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7019925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457200" y="1447800"/>
            <a:ext cx="6553200" cy="22860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Coral atolls &amp; volcanic islands have limited freshwater resources 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Resources they DO have are polluted by agricultural runoff and inadequate sanitation  lack of drinking water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 Low development, low standard of living, lack of economic growth </a:t>
            </a:r>
          </a:p>
          <a:p>
            <a:pPr marL="45720" indent="0"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Oceans in the South Pacific are also threatened due to </a:t>
            </a:r>
            <a:r>
              <a:rPr lang="en-US" dirty="0" err="1" smtClean="0">
                <a:sym typeface="Wingdings" pitchFamily="2" charset="2"/>
              </a:rPr>
              <a:t>ag</a:t>
            </a:r>
            <a:r>
              <a:rPr lang="en-US" dirty="0" smtClean="0">
                <a:sym typeface="Wingdings" pitchFamily="2" charset="2"/>
              </a:rPr>
              <a:t>. Runoff, chemical fertilizers &amp; waste</a:t>
            </a:r>
            <a:endParaRPr lang="en-US" dirty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concerns: </a:t>
            </a:r>
            <a:r>
              <a:rPr lang="en-US" dirty="0" err="1" smtClean="0"/>
              <a:t>OCeania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9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Late 1940s – early 1950s</a:t>
            </a:r>
            <a:r>
              <a:rPr lang="en-US" dirty="0" smtClean="0"/>
              <a:t>: USA began conducting above-ground nuclear testing in various South Pacific islands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1954: Bikini Atoll trial, Marshall Islands</a:t>
            </a:r>
          </a:p>
          <a:p>
            <a:pPr lvl="1"/>
            <a:r>
              <a:rPr lang="en-US" dirty="0" smtClean="0"/>
              <a:t>Nuclear device tested, people on this atoll moved to safety beforehand</a:t>
            </a:r>
          </a:p>
          <a:p>
            <a:pPr lvl="1"/>
            <a:r>
              <a:rPr lang="en-US" dirty="0" smtClean="0"/>
              <a:t>People in </a:t>
            </a:r>
            <a:r>
              <a:rPr lang="en-US" dirty="0" err="1" smtClean="0"/>
              <a:t>Rongelop</a:t>
            </a:r>
            <a:r>
              <a:rPr lang="en-US" dirty="0" smtClean="0"/>
              <a:t> Atoll, however, were exposed to massive doses of radiation as a result of the explosion</a:t>
            </a:r>
          </a:p>
          <a:p>
            <a:pPr lvl="2"/>
            <a:r>
              <a:rPr lang="en-US" dirty="0" smtClean="0"/>
              <a:t>Radiation traveled downwind </a:t>
            </a:r>
            <a:r>
              <a:rPr lang="en-US" dirty="0" smtClean="0">
                <a:sym typeface="Wingdings" pitchFamily="2" charset="2"/>
              </a:rPr>
              <a:t> effect on people here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Legacy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4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canadiancharger.com/cms/news/images/1694/Marshall_Islands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72440"/>
            <a:ext cx="8558893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200400" y="533400"/>
            <a:ext cx="2438400" cy="15240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253</TotalTime>
  <Words>563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Grid</vt:lpstr>
      <vt:lpstr>Environment of Australia, Oceania &amp; Antarctica</vt:lpstr>
      <vt:lpstr>Cause for Concern: Australia</vt:lpstr>
      <vt:lpstr>Cause for concern: Australia</vt:lpstr>
      <vt:lpstr>Cause for concern: Australia</vt:lpstr>
      <vt:lpstr>Cause for Concern: Australia</vt:lpstr>
      <vt:lpstr>PowerPoint Presentation</vt:lpstr>
      <vt:lpstr>Other concerns: OCeania</vt:lpstr>
      <vt:lpstr>Nuclear Legacy</vt:lpstr>
      <vt:lpstr>PowerPoint Presentation</vt:lpstr>
      <vt:lpstr>Nuclear legacy</vt:lpstr>
      <vt:lpstr>Antarctica: Ozone Layer</vt:lpstr>
      <vt:lpstr>El Nino</vt:lpstr>
    </vt:vector>
  </TitlesOfParts>
  <Company>Fort Bend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of Australia, Oceania &amp; Antarctica</dc:title>
  <dc:creator>Drake, Sarah</dc:creator>
  <cp:lastModifiedBy>Drake, Sarah</cp:lastModifiedBy>
  <cp:revision>13</cp:revision>
  <dcterms:created xsi:type="dcterms:W3CDTF">2014-05-08T17:30:02Z</dcterms:created>
  <dcterms:modified xsi:type="dcterms:W3CDTF">2016-05-17T17:13:35Z</dcterms:modified>
</cp:coreProperties>
</file>