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84" r:id="rId4"/>
  </p:sldMasterIdLst>
  <p:notesMasterIdLst>
    <p:notesMasterId r:id="rId17"/>
  </p:notesMasterIdLst>
  <p:sldIdLst>
    <p:sldId id="256" r:id="rId5"/>
    <p:sldId id="269" r:id="rId6"/>
    <p:sldId id="258" r:id="rId7"/>
    <p:sldId id="259" r:id="rId8"/>
    <p:sldId id="261" r:id="rId9"/>
    <p:sldId id="262" r:id="rId10"/>
    <p:sldId id="265" r:id="rId11"/>
    <p:sldId id="263" r:id="rId12"/>
    <p:sldId id="266" r:id="rId13"/>
    <p:sldId id="264" r:id="rId14"/>
    <p:sldId id="267" r:id="rId15"/>
    <p:sldId id="268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0" autoAdjust="0"/>
    <p:restoredTop sz="94660"/>
  </p:normalViewPr>
  <p:slideViewPr>
    <p:cSldViewPr snapToGrid="0">
      <p:cViewPr varScale="1">
        <p:scale>
          <a:sx n="79" d="100"/>
          <a:sy n="79" d="100"/>
        </p:scale>
        <p:origin x="86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839CAE-6FBB-46A7-A42A-4256B656862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BF1DB70-C77F-4D0E-8185-F9704D404AA7}">
      <dgm:prSet/>
      <dgm:spPr/>
      <dgm:t>
        <a:bodyPr/>
        <a:lstStyle/>
        <a:p>
          <a:r>
            <a:rPr lang="en-US" b="1"/>
            <a:t>Sensitive information</a:t>
          </a:r>
          <a:endParaRPr lang="en-US"/>
        </a:p>
      </dgm:t>
    </dgm:pt>
    <dgm:pt modelId="{06088E0E-D36E-4145-8A81-042F652EE64B}" type="parTrans" cxnId="{278A2393-88E9-40ED-80C4-6E73C54BADC9}">
      <dgm:prSet/>
      <dgm:spPr/>
      <dgm:t>
        <a:bodyPr/>
        <a:lstStyle/>
        <a:p>
          <a:endParaRPr lang="en-US"/>
        </a:p>
      </dgm:t>
    </dgm:pt>
    <dgm:pt modelId="{062E8A35-178C-4189-B052-C146078A8613}" type="sibTrans" cxnId="{278A2393-88E9-40ED-80C4-6E73C54BADC9}">
      <dgm:prSet/>
      <dgm:spPr/>
      <dgm:t>
        <a:bodyPr/>
        <a:lstStyle/>
        <a:p>
          <a:endParaRPr lang="en-US"/>
        </a:p>
      </dgm:t>
    </dgm:pt>
    <dgm:pt modelId="{A9DF4114-4A64-45F0-BB01-5E42BBCFE425}">
      <dgm:prSet/>
      <dgm:spPr/>
      <dgm:t>
        <a:bodyPr/>
        <a:lstStyle/>
        <a:p>
          <a:r>
            <a:rPr lang="en-US"/>
            <a:t>Respect one another and give grace</a:t>
          </a:r>
        </a:p>
      </dgm:t>
    </dgm:pt>
    <dgm:pt modelId="{09488869-2543-4A46-8CD7-24F870048BFE}" type="parTrans" cxnId="{1B464A3A-17B2-449F-B424-EA26DFBFF0CA}">
      <dgm:prSet/>
      <dgm:spPr/>
      <dgm:t>
        <a:bodyPr/>
        <a:lstStyle/>
        <a:p>
          <a:endParaRPr lang="en-US"/>
        </a:p>
      </dgm:t>
    </dgm:pt>
    <dgm:pt modelId="{10BAD0AB-5AA2-415E-92DD-4A36AC7DCD16}" type="sibTrans" cxnId="{1B464A3A-17B2-449F-B424-EA26DFBFF0CA}">
      <dgm:prSet/>
      <dgm:spPr/>
      <dgm:t>
        <a:bodyPr/>
        <a:lstStyle/>
        <a:p>
          <a:endParaRPr lang="en-US"/>
        </a:p>
      </dgm:t>
    </dgm:pt>
    <dgm:pt modelId="{4B0FD8AF-774C-430A-B4EA-BFF569865C64}">
      <dgm:prSet/>
      <dgm:spPr/>
      <dgm:t>
        <a:bodyPr/>
        <a:lstStyle/>
        <a:p>
          <a:r>
            <a:rPr lang="en-US"/>
            <a:t>Bring your OPEN mind</a:t>
          </a:r>
        </a:p>
      </dgm:t>
    </dgm:pt>
    <dgm:pt modelId="{B2252CDD-6892-410E-942C-B81357E5BE8F}" type="parTrans" cxnId="{318D8D5F-C703-41F5-B6A4-A733147EE708}">
      <dgm:prSet/>
      <dgm:spPr/>
      <dgm:t>
        <a:bodyPr/>
        <a:lstStyle/>
        <a:p>
          <a:endParaRPr lang="en-US"/>
        </a:p>
      </dgm:t>
    </dgm:pt>
    <dgm:pt modelId="{8F57CECC-4EDD-4B49-9114-AF42F7171AAB}" type="sibTrans" cxnId="{318D8D5F-C703-41F5-B6A4-A733147EE708}">
      <dgm:prSet/>
      <dgm:spPr/>
      <dgm:t>
        <a:bodyPr/>
        <a:lstStyle/>
        <a:p>
          <a:endParaRPr lang="en-US"/>
        </a:p>
      </dgm:t>
    </dgm:pt>
    <dgm:pt modelId="{17050CAC-8C57-41A4-AF4D-A898BA59993C}">
      <dgm:prSet/>
      <dgm:spPr/>
      <dgm:t>
        <a:bodyPr/>
        <a:lstStyle/>
        <a:p>
          <a:r>
            <a:rPr lang="en-US"/>
            <a:t>Mental break</a:t>
          </a:r>
        </a:p>
      </dgm:t>
    </dgm:pt>
    <dgm:pt modelId="{7A59D760-41F1-43E0-98CB-7EA496F96704}" type="parTrans" cxnId="{575111CE-B68C-46AA-AB9D-1B11582B40B3}">
      <dgm:prSet/>
      <dgm:spPr/>
      <dgm:t>
        <a:bodyPr/>
        <a:lstStyle/>
        <a:p>
          <a:endParaRPr lang="en-US"/>
        </a:p>
      </dgm:t>
    </dgm:pt>
    <dgm:pt modelId="{D45B1B6E-9F12-46A7-9C68-F1A31DEF6400}" type="sibTrans" cxnId="{575111CE-B68C-46AA-AB9D-1B11582B40B3}">
      <dgm:prSet/>
      <dgm:spPr/>
      <dgm:t>
        <a:bodyPr/>
        <a:lstStyle/>
        <a:p>
          <a:endParaRPr lang="en-US"/>
        </a:p>
      </dgm:t>
    </dgm:pt>
    <dgm:pt modelId="{2B757563-4C9B-44BE-B249-CCFB0B736FC2}">
      <dgm:prSet/>
      <dgm:spPr/>
      <dgm:t>
        <a:bodyPr/>
        <a:lstStyle/>
        <a:p>
          <a:r>
            <a:rPr lang="en-US"/>
            <a:t>Participation/Quiet</a:t>
          </a:r>
        </a:p>
      </dgm:t>
    </dgm:pt>
    <dgm:pt modelId="{22515444-F30C-484B-953C-0486E78F2C8D}" type="parTrans" cxnId="{73002286-36FF-44DD-8AC0-429E216991BF}">
      <dgm:prSet/>
      <dgm:spPr/>
      <dgm:t>
        <a:bodyPr/>
        <a:lstStyle/>
        <a:p>
          <a:endParaRPr lang="en-US"/>
        </a:p>
      </dgm:t>
    </dgm:pt>
    <dgm:pt modelId="{2EB7938C-53EC-43EC-921B-0D746345EB66}" type="sibTrans" cxnId="{73002286-36FF-44DD-8AC0-429E216991BF}">
      <dgm:prSet/>
      <dgm:spPr/>
      <dgm:t>
        <a:bodyPr/>
        <a:lstStyle/>
        <a:p>
          <a:endParaRPr lang="en-US"/>
        </a:p>
      </dgm:t>
    </dgm:pt>
    <dgm:pt modelId="{51CE4FD5-9956-46B9-B5CD-470B61C951C8}" type="pres">
      <dgm:prSet presAssocID="{E2839CAE-6FBB-46A7-A42A-4256B656862B}" presName="linear" presStyleCnt="0">
        <dgm:presLayoutVars>
          <dgm:animLvl val="lvl"/>
          <dgm:resizeHandles val="exact"/>
        </dgm:presLayoutVars>
      </dgm:prSet>
      <dgm:spPr/>
    </dgm:pt>
    <dgm:pt modelId="{FE2924DF-C6E5-4D6B-8778-C48BBE14E45C}" type="pres">
      <dgm:prSet presAssocID="{7BF1DB70-C77F-4D0E-8185-F9704D404AA7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ADA46A39-0BDA-41BA-92A1-5132CF970B14}" type="pres">
      <dgm:prSet presAssocID="{062E8A35-178C-4189-B052-C146078A8613}" presName="spacer" presStyleCnt="0"/>
      <dgm:spPr/>
    </dgm:pt>
    <dgm:pt modelId="{9CA1423E-1BBB-4574-92DA-91B3A1C15EA7}" type="pres">
      <dgm:prSet presAssocID="{A9DF4114-4A64-45F0-BB01-5E42BBCFE425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321DB4E5-F2C8-493B-B45A-8FEAF94765E8}" type="pres">
      <dgm:prSet presAssocID="{10BAD0AB-5AA2-415E-92DD-4A36AC7DCD16}" presName="spacer" presStyleCnt="0"/>
      <dgm:spPr/>
    </dgm:pt>
    <dgm:pt modelId="{FE9527CD-9606-44B4-94BD-974DAA2E5787}" type="pres">
      <dgm:prSet presAssocID="{4B0FD8AF-774C-430A-B4EA-BFF569865C64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D34239C2-C19B-4BEA-B85E-24714FCD7F2D}" type="pres">
      <dgm:prSet presAssocID="{8F57CECC-4EDD-4B49-9114-AF42F7171AAB}" presName="spacer" presStyleCnt="0"/>
      <dgm:spPr/>
    </dgm:pt>
    <dgm:pt modelId="{93C7C8AF-C20F-44FF-843C-F1C01A51AB66}" type="pres">
      <dgm:prSet presAssocID="{17050CAC-8C57-41A4-AF4D-A898BA59993C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709F779F-45AE-4DF4-8F2F-3619E661F025}" type="pres">
      <dgm:prSet presAssocID="{D45B1B6E-9F12-46A7-9C68-F1A31DEF6400}" presName="spacer" presStyleCnt="0"/>
      <dgm:spPr/>
    </dgm:pt>
    <dgm:pt modelId="{353F49BE-CEF0-445E-BD5B-5F77ED041D9A}" type="pres">
      <dgm:prSet presAssocID="{2B757563-4C9B-44BE-B249-CCFB0B736FC2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07203032-990E-4DD5-9AB8-CAE60863DC99}" type="presOf" srcId="{A9DF4114-4A64-45F0-BB01-5E42BBCFE425}" destId="{9CA1423E-1BBB-4574-92DA-91B3A1C15EA7}" srcOrd="0" destOrd="0" presId="urn:microsoft.com/office/officeart/2005/8/layout/vList2"/>
    <dgm:cxn modelId="{74F4D237-785E-4799-9E2E-1B0861681D1A}" type="presOf" srcId="{2B757563-4C9B-44BE-B249-CCFB0B736FC2}" destId="{353F49BE-CEF0-445E-BD5B-5F77ED041D9A}" srcOrd="0" destOrd="0" presId="urn:microsoft.com/office/officeart/2005/8/layout/vList2"/>
    <dgm:cxn modelId="{1B464A3A-17B2-449F-B424-EA26DFBFF0CA}" srcId="{E2839CAE-6FBB-46A7-A42A-4256B656862B}" destId="{A9DF4114-4A64-45F0-BB01-5E42BBCFE425}" srcOrd="1" destOrd="0" parTransId="{09488869-2543-4A46-8CD7-24F870048BFE}" sibTransId="{10BAD0AB-5AA2-415E-92DD-4A36AC7DCD16}"/>
    <dgm:cxn modelId="{318D8D5F-C703-41F5-B6A4-A733147EE708}" srcId="{E2839CAE-6FBB-46A7-A42A-4256B656862B}" destId="{4B0FD8AF-774C-430A-B4EA-BFF569865C64}" srcOrd="2" destOrd="0" parTransId="{B2252CDD-6892-410E-942C-B81357E5BE8F}" sibTransId="{8F57CECC-4EDD-4B49-9114-AF42F7171AAB}"/>
    <dgm:cxn modelId="{442E4273-675B-439F-87BC-ABF8A66460AE}" type="presOf" srcId="{7BF1DB70-C77F-4D0E-8185-F9704D404AA7}" destId="{FE2924DF-C6E5-4D6B-8778-C48BBE14E45C}" srcOrd="0" destOrd="0" presId="urn:microsoft.com/office/officeart/2005/8/layout/vList2"/>
    <dgm:cxn modelId="{73002286-36FF-44DD-8AC0-429E216991BF}" srcId="{E2839CAE-6FBB-46A7-A42A-4256B656862B}" destId="{2B757563-4C9B-44BE-B249-CCFB0B736FC2}" srcOrd="4" destOrd="0" parTransId="{22515444-F30C-484B-953C-0486E78F2C8D}" sibTransId="{2EB7938C-53EC-43EC-921B-0D746345EB66}"/>
    <dgm:cxn modelId="{278A2393-88E9-40ED-80C4-6E73C54BADC9}" srcId="{E2839CAE-6FBB-46A7-A42A-4256B656862B}" destId="{7BF1DB70-C77F-4D0E-8185-F9704D404AA7}" srcOrd="0" destOrd="0" parTransId="{06088E0E-D36E-4145-8A81-042F652EE64B}" sibTransId="{062E8A35-178C-4189-B052-C146078A8613}"/>
    <dgm:cxn modelId="{19AB8DA8-0059-4286-91FB-61ECCA5062EA}" type="presOf" srcId="{E2839CAE-6FBB-46A7-A42A-4256B656862B}" destId="{51CE4FD5-9956-46B9-B5CD-470B61C951C8}" srcOrd="0" destOrd="0" presId="urn:microsoft.com/office/officeart/2005/8/layout/vList2"/>
    <dgm:cxn modelId="{575111CE-B68C-46AA-AB9D-1B11582B40B3}" srcId="{E2839CAE-6FBB-46A7-A42A-4256B656862B}" destId="{17050CAC-8C57-41A4-AF4D-A898BA59993C}" srcOrd="3" destOrd="0" parTransId="{7A59D760-41F1-43E0-98CB-7EA496F96704}" sibTransId="{D45B1B6E-9F12-46A7-9C68-F1A31DEF6400}"/>
    <dgm:cxn modelId="{F68E21E4-0112-4B3F-B7EF-63EB84DB636B}" type="presOf" srcId="{17050CAC-8C57-41A4-AF4D-A898BA59993C}" destId="{93C7C8AF-C20F-44FF-843C-F1C01A51AB66}" srcOrd="0" destOrd="0" presId="urn:microsoft.com/office/officeart/2005/8/layout/vList2"/>
    <dgm:cxn modelId="{01802DE4-D62E-463F-AD88-7D22E169ADD6}" type="presOf" srcId="{4B0FD8AF-774C-430A-B4EA-BFF569865C64}" destId="{FE9527CD-9606-44B4-94BD-974DAA2E5787}" srcOrd="0" destOrd="0" presId="urn:microsoft.com/office/officeart/2005/8/layout/vList2"/>
    <dgm:cxn modelId="{F4767004-93A3-4A48-B516-E235AD1BF7FE}" type="presParOf" srcId="{51CE4FD5-9956-46B9-B5CD-470B61C951C8}" destId="{FE2924DF-C6E5-4D6B-8778-C48BBE14E45C}" srcOrd="0" destOrd="0" presId="urn:microsoft.com/office/officeart/2005/8/layout/vList2"/>
    <dgm:cxn modelId="{7DA44764-56D8-4113-948E-83FAB8204C66}" type="presParOf" srcId="{51CE4FD5-9956-46B9-B5CD-470B61C951C8}" destId="{ADA46A39-0BDA-41BA-92A1-5132CF970B14}" srcOrd="1" destOrd="0" presId="urn:microsoft.com/office/officeart/2005/8/layout/vList2"/>
    <dgm:cxn modelId="{1BD8180B-72F0-4EE1-BD8E-6A2AC1F881FA}" type="presParOf" srcId="{51CE4FD5-9956-46B9-B5CD-470B61C951C8}" destId="{9CA1423E-1BBB-4574-92DA-91B3A1C15EA7}" srcOrd="2" destOrd="0" presId="urn:microsoft.com/office/officeart/2005/8/layout/vList2"/>
    <dgm:cxn modelId="{E265680C-30F8-4570-926A-2FD9A11C5FC1}" type="presParOf" srcId="{51CE4FD5-9956-46B9-B5CD-470B61C951C8}" destId="{321DB4E5-F2C8-493B-B45A-8FEAF94765E8}" srcOrd="3" destOrd="0" presId="urn:microsoft.com/office/officeart/2005/8/layout/vList2"/>
    <dgm:cxn modelId="{8B4AF54C-5C7A-4C9C-B435-3D3577D0A576}" type="presParOf" srcId="{51CE4FD5-9956-46B9-B5CD-470B61C951C8}" destId="{FE9527CD-9606-44B4-94BD-974DAA2E5787}" srcOrd="4" destOrd="0" presId="urn:microsoft.com/office/officeart/2005/8/layout/vList2"/>
    <dgm:cxn modelId="{5FF07151-80B3-4E25-86B0-F644EA8E79EF}" type="presParOf" srcId="{51CE4FD5-9956-46B9-B5CD-470B61C951C8}" destId="{D34239C2-C19B-4BEA-B85E-24714FCD7F2D}" srcOrd="5" destOrd="0" presId="urn:microsoft.com/office/officeart/2005/8/layout/vList2"/>
    <dgm:cxn modelId="{E85FEC52-602C-4658-99A8-D99485D2108A}" type="presParOf" srcId="{51CE4FD5-9956-46B9-B5CD-470B61C951C8}" destId="{93C7C8AF-C20F-44FF-843C-F1C01A51AB66}" srcOrd="6" destOrd="0" presId="urn:microsoft.com/office/officeart/2005/8/layout/vList2"/>
    <dgm:cxn modelId="{F99BD62C-A368-4D74-ABEB-256C01CDA323}" type="presParOf" srcId="{51CE4FD5-9956-46B9-B5CD-470B61C951C8}" destId="{709F779F-45AE-4DF4-8F2F-3619E661F025}" srcOrd="7" destOrd="0" presId="urn:microsoft.com/office/officeart/2005/8/layout/vList2"/>
    <dgm:cxn modelId="{960CBFF8-91EF-4EFD-8657-15A5218D4178}" type="presParOf" srcId="{51CE4FD5-9956-46B9-B5CD-470B61C951C8}" destId="{353F49BE-CEF0-445E-BD5B-5F77ED041D9A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41A582F-14DD-4DD8-A6C7-316724D1CF42}" type="doc">
      <dgm:prSet loTypeId="urn:microsoft.com/office/officeart/2005/8/layout/default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8D2D52A-EB01-4C8D-90F6-CFEDE35A35C8}">
      <dgm:prSet/>
      <dgm:spPr/>
      <dgm:t>
        <a:bodyPr/>
        <a:lstStyle/>
        <a:p>
          <a:r>
            <a:rPr lang="en-US"/>
            <a:t>Divorce</a:t>
          </a:r>
        </a:p>
      </dgm:t>
    </dgm:pt>
    <dgm:pt modelId="{E7E06657-6339-47F6-9DF9-F490D0C2AAC8}" type="parTrans" cxnId="{BAFDDB0F-60EF-45CF-BBB1-07F9C8C43F5B}">
      <dgm:prSet/>
      <dgm:spPr/>
      <dgm:t>
        <a:bodyPr/>
        <a:lstStyle/>
        <a:p>
          <a:endParaRPr lang="en-US"/>
        </a:p>
      </dgm:t>
    </dgm:pt>
    <dgm:pt modelId="{7380E86E-CC4D-4380-9F58-C559F8F52EC5}" type="sibTrans" cxnId="{BAFDDB0F-60EF-45CF-BBB1-07F9C8C43F5B}">
      <dgm:prSet/>
      <dgm:spPr/>
      <dgm:t>
        <a:bodyPr/>
        <a:lstStyle/>
        <a:p>
          <a:endParaRPr lang="en-US"/>
        </a:p>
      </dgm:t>
    </dgm:pt>
    <dgm:pt modelId="{8BEB8963-38A3-4BE7-B7F2-6ACFDA1DCB60}">
      <dgm:prSet/>
      <dgm:spPr/>
      <dgm:t>
        <a:bodyPr/>
        <a:lstStyle/>
        <a:p>
          <a:r>
            <a:rPr lang="en-US"/>
            <a:t>Parental Separation</a:t>
          </a:r>
        </a:p>
      </dgm:t>
    </dgm:pt>
    <dgm:pt modelId="{CBF52EA8-AF6F-4FB0-B5B4-DBADB10C4B41}" type="parTrans" cxnId="{F365BFA5-FEDF-4326-BDFF-CCB8E3A015AB}">
      <dgm:prSet/>
      <dgm:spPr/>
      <dgm:t>
        <a:bodyPr/>
        <a:lstStyle/>
        <a:p>
          <a:endParaRPr lang="en-US"/>
        </a:p>
      </dgm:t>
    </dgm:pt>
    <dgm:pt modelId="{42363245-87FF-49E0-A4DC-09C587689EEF}" type="sibTrans" cxnId="{F365BFA5-FEDF-4326-BDFF-CCB8E3A015AB}">
      <dgm:prSet/>
      <dgm:spPr/>
      <dgm:t>
        <a:bodyPr/>
        <a:lstStyle/>
        <a:p>
          <a:endParaRPr lang="en-US"/>
        </a:p>
      </dgm:t>
    </dgm:pt>
    <dgm:pt modelId="{127D8C54-633A-4A37-9BA0-B960F97E5E35}">
      <dgm:prSet/>
      <dgm:spPr/>
      <dgm:t>
        <a:bodyPr/>
        <a:lstStyle/>
        <a:p>
          <a:r>
            <a:rPr lang="en-US" dirty="0"/>
            <a:t>Adoption/Foster Care termination</a:t>
          </a:r>
        </a:p>
      </dgm:t>
    </dgm:pt>
    <dgm:pt modelId="{8DDA1236-DEE8-4805-8239-99DEBB0AE866}" type="parTrans" cxnId="{E200E583-A70D-4D17-BA02-5529C7FAC451}">
      <dgm:prSet/>
      <dgm:spPr/>
      <dgm:t>
        <a:bodyPr/>
        <a:lstStyle/>
        <a:p>
          <a:endParaRPr lang="en-US"/>
        </a:p>
      </dgm:t>
    </dgm:pt>
    <dgm:pt modelId="{815F4365-3309-4D5C-A582-D57E53D760DB}" type="sibTrans" cxnId="{E200E583-A70D-4D17-BA02-5529C7FAC451}">
      <dgm:prSet/>
      <dgm:spPr/>
      <dgm:t>
        <a:bodyPr/>
        <a:lstStyle/>
        <a:p>
          <a:endParaRPr lang="en-US"/>
        </a:p>
      </dgm:t>
    </dgm:pt>
    <dgm:pt modelId="{52D32903-10DD-4807-9366-A75349FCBEEB}">
      <dgm:prSet/>
      <dgm:spPr/>
      <dgm:t>
        <a:bodyPr/>
        <a:lstStyle/>
        <a:p>
          <a:r>
            <a:rPr lang="en-US" dirty="0"/>
            <a:t>Pet death</a:t>
          </a:r>
        </a:p>
      </dgm:t>
    </dgm:pt>
    <dgm:pt modelId="{1A2CC90C-9F89-4B5C-BC77-82F55AA5AC81}" type="parTrans" cxnId="{AE9F0B57-CBA8-46E2-897C-2045EDBAC3A5}">
      <dgm:prSet/>
      <dgm:spPr/>
      <dgm:t>
        <a:bodyPr/>
        <a:lstStyle/>
        <a:p>
          <a:endParaRPr lang="en-US"/>
        </a:p>
      </dgm:t>
    </dgm:pt>
    <dgm:pt modelId="{39ADACEC-101C-4569-976E-908372540145}" type="sibTrans" cxnId="{AE9F0B57-CBA8-46E2-897C-2045EDBAC3A5}">
      <dgm:prSet/>
      <dgm:spPr/>
      <dgm:t>
        <a:bodyPr/>
        <a:lstStyle/>
        <a:p>
          <a:endParaRPr lang="en-US"/>
        </a:p>
      </dgm:t>
    </dgm:pt>
    <dgm:pt modelId="{021D3FAA-3467-4447-9E77-D6745A2B5D51}">
      <dgm:prSet/>
      <dgm:spPr/>
      <dgm:t>
        <a:bodyPr/>
        <a:lstStyle/>
        <a:p>
          <a:r>
            <a:rPr lang="en-US"/>
            <a:t>Move</a:t>
          </a:r>
        </a:p>
      </dgm:t>
    </dgm:pt>
    <dgm:pt modelId="{0B280216-9436-4B70-9D7C-48FE471D8B55}" type="parTrans" cxnId="{01465C49-AB6C-4F75-93DD-0723A767CF1A}">
      <dgm:prSet/>
      <dgm:spPr/>
      <dgm:t>
        <a:bodyPr/>
        <a:lstStyle/>
        <a:p>
          <a:endParaRPr lang="en-US"/>
        </a:p>
      </dgm:t>
    </dgm:pt>
    <dgm:pt modelId="{C57200C5-51B3-4CEE-BF81-1E1805FC7214}" type="sibTrans" cxnId="{01465C49-AB6C-4F75-93DD-0723A767CF1A}">
      <dgm:prSet/>
      <dgm:spPr/>
      <dgm:t>
        <a:bodyPr/>
        <a:lstStyle/>
        <a:p>
          <a:endParaRPr lang="en-US"/>
        </a:p>
      </dgm:t>
    </dgm:pt>
    <dgm:pt modelId="{756081C1-3364-4A8C-BF27-2143CC5ADD5B}">
      <dgm:prSet/>
      <dgm:spPr/>
      <dgm:t>
        <a:bodyPr/>
        <a:lstStyle/>
        <a:p>
          <a:r>
            <a:rPr lang="en-US"/>
            <a:t>Military deployment</a:t>
          </a:r>
        </a:p>
      </dgm:t>
    </dgm:pt>
    <dgm:pt modelId="{8578BB0F-4BF8-4714-A987-B2157F0F8EEB}" type="parTrans" cxnId="{F514FC91-BB97-4CC1-A052-C7C4C5E989C6}">
      <dgm:prSet/>
      <dgm:spPr/>
      <dgm:t>
        <a:bodyPr/>
        <a:lstStyle/>
        <a:p>
          <a:endParaRPr lang="en-US"/>
        </a:p>
      </dgm:t>
    </dgm:pt>
    <dgm:pt modelId="{E7602E67-CACC-4CC7-B5B9-DBBFEBE0F888}" type="sibTrans" cxnId="{F514FC91-BB97-4CC1-A052-C7C4C5E989C6}">
      <dgm:prSet/>
      <dgm:spPr/>
      <dgm:t>
        <a:bodyPr/>
        <a:lstStyle/>
        <a:p>
          <a:endParaRPr lang="en-US"/>
        </a:p>
      </dgm:t>
    </dgm:pt>
    <dgm:pt modelId="{2FBE8F26-4409-4881-87A0-E9F1CB2B3463}">
      <dgm:prSet/>
      <dgm:spPr/>
      <dgm:t>
        <a:bodyPr/>
        <a:lstStyle/>
        <a:p>
          <a:r>
            <a:rPr lang="en-US"/>
            <a:t>Peer group/Friendship changes</a:t>
          </a:r>
        </a:p>
      </dgm:t>
    </dgm:pt>
    <dgm:pt modelId="{43502586-49F3-4B94-8270-53EC0F68C06F}" type="parTrans" cxnId="{7261CDEE-1224-4245-AA07-097E8B49B80B}">
      <dgm:prSet/>
      <dgm:spPr/>
      <dgm:t>
        <a:bodyPr/>
        <a:lstStyle/>
        <a:p>
          <a:endParaRPr lang="en-US"/>
        </a:p>
      </dgm:t>
    </dgm:pt>
    <dgm:pt modelId="{F48AAA86-C036-4D8F-B3C6-415FB140B49B}" type="sibTrans" cxnId="{7261CDEE-1224-4245-AA07-097E8B49B80B}">
      <dgm:prSet/>
      <dgm:spPr/>
      <dgm:t>
        <a:bodyPr/>
        <a:lstStyle/>
        <a:p>
          <a:endParaRPr lang="en-US"/>
        </a:p>
      </dgm:t>
    </dgm:pt>
    <dgm:pt modelId="{A919C507-F92B-43E4-A468-F59209E8DC80}">
      <dgm:prSet/>
      <dgm:spPr/>
      <dgm:t>
        <a:bodyPr/>
        <a:lstStyle/>
        <a:p>
          <a:r>
            <a:rPr lang="en-US"/>
            <a:t>Social Status changing</a:t>
          </a:r>
        </a:p>
      </dgm:t>
    </dgm:pt>
    <dgm:pt modelId="{073998D6-573A-4B4F-ADD5-F5386A7626CA}" type="parTrans" cxnId="{3C55F034-85D4-46F7-9F12-96A5C76BC980}">
      <dgm:prSet/>
      <dgm:spPr/>
      <dgm:t>
        <a:bodyPr/>
        <a:lstStyle/>
        <a:p>
          <a:endParaRPr lang="en-US"/>
        </a:p>
      </dgm:t>
    </dgm:pt>
    <dgm:pt modelId="{91D96AEB-4412-4B87-8E84-206197CF4A14}" type="sibTrans" cxnId="{3C55F034-85D4-46F7-9F12-96A5C76BC980}">
      <dgm:prSet/>
      <dgm:spPr/>
      <dgm:t>
        <a:bodyPr/>
        <a:lstStyle/>
        <a:p>
          <a:endParaRPr lang="en-US"/>
        </a:p>
      </dgm:t>
    </dgm:pt>
    <dgm:pt modelId="{DFB945BD-CF6D-493C-A94C-78AA096FCFAA}">
      <dgm:prSet/>
      <dgm:spPr/>
      <dgm:t>
        <a:bodyPr/>
        <a:lstStyle/>
        <a:p>
          <a:r>
            <a:rPr lang="en-US"/>
            <a:t>School change</a:t>
          </a:r>
        </a:p>
      </dgm:t>
    </dgm:pt>
    <dgm:pt modelId="{2207DD45-41B9-41C1-944A-A9AFCD900281}" type="parTrans" cxnId="{3A8EA242-FB6A-4687-8F56-EA58F77771FB}">
      <dgm:prSet/>
      <dgm:spPr/>
      <dgm:t>
        <a:bodyPr/>
        <a:lstStyle/>
        <a:p>
          <a:endParaRPr lang="en-US"/>
        </a:p>
      </dgm:t>
    </dgm:pt>
    <dgm:pt modelId="{2017690A-6CFB-4046-A0B2-2EF5B0EB4010}" type="sibTrans" cxnId="{3A8EA242-FB6A-4687-8F56-EA58F77771FB}">
      <dgm:prSet/>
      <dgm:spPr/>
      <dgm:t>
        <a:bodyPr/>
        <a:lstStyle/>
        <a:p>
          <a:endParaRPr lang="en-US"/>
        </a:p>
      </dgm:t>
    </dgm:pt>
    <dgm:pt modelId="{FD2F4DD6-BEFC-4E14-88E6-D538D8D4AC3E}">
      <dgm:prSet/>
      <dgm:spPr/>
      <dgm:t>
        <a:bodyPr/>
        <a:lstStyle/>
        <a:p>
          <a:r>
            <a:rPr lang="en-US"/>
            <a:t>Parental unemployment</a:t>
          </a:r>
        </a:p>
      </dgm:t>
    </dgm:pt>
    <dgm:pt modelId="{9734E480-DB24-4DBE-930D-E0406779BD40}" type="parTrans" cxnId="{D3189B41-F0A3-4BCF-A095-375F752C308E}">
      <dgm:prSet/>
      <dgm:spPr/>
      <dgm:t>
        <a:bodyPr/>
        <a:lstStyle/>
        <a:p>
          <a:endParaRPr lang="en-US"/>
        </a:p>
      </dgm:t>
    </dgm:pt>
    <dgm:pt modelId="{E376E6D9-2D58-4724-B466-40229429D6DF}" type="sibTrans" cxnId="{D3189B41-F0A3-4BCF-A095-375F752C308E}">
      <dgm:prSet/>
      <dgm:spPr/>
      <dgm:t>
        <a:bodyPr/>
        <a:lstStyle/>
        <a:p>
          <a:endParaRPr lang="en-US"/>
        </a:p>
      </dgm:t>
    </dgm:pt>
    <dgm:pt modelId="{A1E00325-A0DA-4034-892B-D6B5B3849D5E}">
      <dgm:prSet/>
      <dgm:spPr/>
      <dgm:t>
        <a:bodyPr/>
        <a:lstStyle/>
        <a:p>
          <a:r>
            <a:rPr lang="en-US"/>
            <a:t>Illness</a:t>
          </a:r>
        </a:p>
      </dgm:t>
    </dgm:pt>
    <dgm:pt modelId="{1AD38890-3064-440B-82E9-2CA9198118EA}" type="parTrans" cxnId="{4CFE3CAA-A3CD-48E8-BF3D-C4C547C1B3A0}">
      <dgm:prSet/>
      <dgm:spPr/>
      <dgm:t>
        <a:bodyPr/>
        <a:lstStyle/>
        <a:p>
          <a:endParaRPr lang="en-US"/>
        </a:p>
      </dgm:t>
    </dgm:pt>
    <dgm:pt modelId="{C617543B-1C74-4F2A-A3BB-7DA7B5898574}" type="sibTrans" cxnId="{4CFE3CAA-A3CD-48E8-BF3D-C4C547C1B3A0}">
      <dgm:prSet/>
      <dgm:spPr/>
      <dgm:t>
        <a:bodyPr/>
        <a:lstStyle/>
        <a:p>
          <a:endParaRPr lang="en-US"/>
        </a:p>
      </dgm:t>
    </dgm:pt>
    <dgm:pt modelId="{2592988C-64E0-438C-89AF-4C64B2D1B51E}" type="pres">
      <dgm:prSet presAssocID="{341A582F-14DD-4DD8-A6C7-316724D1CF42}" presName="diagram" presStyleCnt="0">
        <dgm:presLayoutVars>
          <dgm:dir/>
          <dgm:resizeHandles val="exact"/>
        </dgm:presLayoutVars>
      </dgm:prSet>
      <dgm:spPr/>
    </dgm:pt>
    <dgm:pt modelId="{9C1B5D6F-AE20-4DEB-9DDC-ED4D1A5ED3E0}" type="pres">
      <dgm:prSet presAssocID="{48D2D52A-EB01-4C8D-90F6-CFEDE35A35C8}" presName="node" presStyleLbl="node1" presStyleIdx="0" presStyleCnt="11">
        <dgm:presLayoutVars>
          <dgm:bulletEnabled val="1"/>
        </dgm:presLayoutVars>
      </dgm:prSet>
      <dgm:spPr/>
    </dgm:pt>
    <dgm:pt modelId="{4CE46F5B-823B-4CDD-BBAE-5DC0E53F7CE8}" type="pres">
      <dgm:prSet presAssocID="{7380E86E-CC4D-4380-9F58-C559F8F52EC5}" presName="sibTrans" presStyleCnt="0"/>
      <dgm:spPr/>
    </dgm:pt>
    <dgm:pt modelId="{DD4675C1-FDED-4978-B72E-436A3A36BC6F}" type="pres">
      <dgm:prSet presAssocID="{8BEB8963-38A3-4BE7-B7F2-6ACFDA1DCB60}" presName="node" presStyleLbl="node1" presStyleIdx="1" presStyleCnt="11">
        <dgm:presLayoutVars>
          <dgm:bulletEnabled val="1"/>
        </dgm:presLayoutVars>
      </dgm:prSet>
      <dgm:spPr/>
    </dgm:pt>
    <dgm:pt modelId="{CE8DAE48-B19E-4E95-A129-29CA19BD8EF1}" type="pres">
      <dgm:prSet presAssocID="{42363245-87FF-49E0-A4DC-09C587689EEF}" presName="sibTrans" presStyleCnt="0"/>
      <dgm:spPr/>
    </dgm:pt>
    <dgm:pt modelId="{A464777F-40F2-4D81-9084-7ED6E55C9018}" type="pres">
      <dgm:prSet presAssocID="{127D8C54-633A-4A37-9BA0-B960F97E5E35}" presName="node" presStyleLbl="node1" presStyleIdx="2" presStyleCnt="11">
        <dgm:presLayoutVars>
          <dgm:bulletEnabled val="1"/>
        </dgm:presLayoutVars>
      </dgm:prSet>
      <dgm:spPr/>
    </dgm:pt>
    <dgm:pt modelId="{99A37795-B49C-4945-9DB3-462DABD59230}" type="pres">
      <dgm:prSet presAssocID="{815F4365-3309-4D5C-A582-D57E53D760DB}" presName="sibTrans" presStyleCnt="0"/>
      <dgm:spPr/>
    </dgm:pt>
    <dgm:pt modelId="{F4E7507C-F66D-444D-B2AC-74602E2A1CD3}" type="pres">
      <dgm:prSet presAssocID="{52D32903-10DD-4807-9366-A75349FCBEEB}" presName="node" presStyleLbl="node1" presStyleIdx="3" presStyleCnt="11">
        <dgm:presLayoutVars>
          <dgm:bulletEnabled val="1"/>
        </dgm:presLayoutVars>
      </dgm:prSet>
      <dgm:spPr/>
    </dgm:pt>
    <dgm:pt modelId="{3F295023-D034-4C3A-8DFD-A9F94B3480C1}" type="pres">
      <dgm:prSet presAssocID="{39ADACEC-101C-4569-976E-908372540145}" presName="sibTrans" presStyleCnt="0"/>
      <dgm:spPr/>
    </dgm:pt>
    <dgm:pt modelId="{BF6EA449-E91B-48C5-9B55-616B0159136F}" type="pres">
      <dgm:prSet presAssocID="{021D3FAA-3467-4447-9E77-D6745A2B5D51}" presName="node" presStyleLbl="node1" presStyleIdx="4" presStyleCnt="11">
        <dgm:presLayoutVars>
          <dgm:bulletEnabled val="1"/>
        </dgm:presLayoutVars>
      </dgm:prSet>
      <dgm:spPr/>
    </dgm:pt>
    <dgm:pt modelId="{3AE8D17A-81DF-438E-A7A5-C32477231DE3}" type="pres">
      <dgm:prSet presAssocID="{C57200C5-51B3-4CEE-BF81-1E1805FC7214}" presName="sibTrans" presStyleCnt="0"/>
      <dgm:spPr/>
    </dgm:pt>
    <dgm:pt modelId="{B20F6868-7B34-49CA-BABE-DE2B74DF458A}" type="pres">
      <dgm:prSet presAssocID="{756081C1-3364-4A8C-BF27-2143CC5ADD5B}" presName="node" presStyleLbl="node1" presStyleIdx="5" presStyleCnt="11">
        <dgm:presLayoutVars>
          <dgm:bulletEnabled val="1"/>
        </dgm:presLayoutVars>
      </dgm:prSet>
      <dgm:spPr/>
    </dgm:pt>
    <dgm:pt modelId="{60D5F3D8-8E48-4C02-B3CC-8DC2EE5DC913}" type="pres">
      <dgm:prSet presAssocID="{E7602E67-CACC-4CC7-B5B9-DBBFEBE0F888}" presName="sibTrans" presStyleCnt="0"/>
      <dgm:spPr/>
    </dgm:pt>
    <dgm:pt modelId="{D696AABB-B0AD-45DB-A85A-D0FD94C44EB9}" type="pres">
      <dgm:prSet presAssocID="{2FBE8F26-4409-4881-87A0-E9F1CB2B3463}" presName="node" presStyleLbl="node1" presStyleIdx="6" presStyleCnt="11">
        <dgm:presLayoutVars>
          <dgm:bulletEnabled val="1"/>
        </dgm:presLayoutVars>
      </dgm:prSet>
      <dgm:spPr/>
    </dgm:pt>
    <dgm:pt modelId="{F1F097EA-40D4-4A53-BB3F-99C29F515899}" type="pres">
      <dgm:prSet presAssocID="{F48AAA86-C036-4D8F-B3C6-415FB140B49B}" presName="sibTrans" presStyleCnt="0"/>
      <dgm:spPr/>
    </dgm:pt>
    <dgm:pt modelId="{73BB6BB2-57E4-4606-9471-398E5A94F1EB}" type="pres">
      <dgm:prSet presAssocID="{A919C507-F92B-43E4-A468-F59209E8DC80}" presName="node" presStyleLbl="node1" presStyleIdx="7" presStyleCnt="11">
        <dgm:presLayoutVars>
          <dgm:bulletEnabled val="1"/>
        </dgm:presLayoutVars>
      </dgm:prSet>
      <dgm:spPr/>
    </dgm:pt>
    <dgm:pt modelId="{932BADE6-40AA-446B-B3AC-68F35102A01D}" type="pres">
      <dgm:prSet presAssocID="{91D96AEB-4412-4B87-8E84-206197CF4A14}" presName="sibTrans" presStyleCnt="0"/>
      <dgm:spPr/>
    </dgm:pt>
    <dgm:pt modelId="{686D960F-CC12-40D8-B3CD-4C330F1116BB}" type="pres">
      <dgm:prSet presAssocID="{DFB945BD-CF6D-493C-A94C-78AA096FCFAA}" presName="node" presStyleLbl="node1" presStyleIdx="8" presStyleCnt="11">
        <dgm:presLayoutVars>
          <dgm:bulletEnabled val="1"/>
        </dgm:presLayoutVars>
      </dgm:prSet>
      <dgm:spPr/>
    </dgm:pt>
    <dgm:pt modelId="{B6CFBE08-1BBE-4431-8380-FA1D30ACE880}" type="pres">
      <dgm:prSet presAssocID="{2017690A-6CFB-4046-A0B2-2EF5B0EB4010}" presName="sibTrans" presStyleCnt="0"/>
      <dgm:spPr/>
    </dgm:pt>
    <dgm:pt modelId="{AF971282-96FA-4B78-AD21-820CB879C1D2}" type="pres">
      <dgm:prSet presAssocID="{FD2F4DD6-BEFC-4E14-88E6-D538D8D4AC3E}" presName="node" presStyleLbl="node1" presStyleIdx="9" presStyleCnt="11">
        <dgm:presLayoutVars>
          <dgm:bulletEnabled val="1"/>
        </dgm:presLayoutVars>
      </dgm:prSet>
      <dgm:spPr/>
    </dgm:pt>
    <dgm:pt modelId="{8FCA60C6-7AC1-4E0A-A780-B1977462D635}" type="pres">
      <dgm:prSet presAssocID="{E376E6D9-2D58-4724-B466-40229429D6DF}" presName="sibTrans" presStyleCnt="0"/>
      <dgm:spPr/>
    </dgm:pt>
    <dgm:pt modelId="{3592A661-7489-48A7-B4D8-DDBD1519DC4E}" type="pres">
      <dgm:prSet presAssocID="{A1E00325-A0DA-4034-892B-D6B5B3849D5E}" presName="node" presStyleLbl="node1" presStyleIdx="10" presStyleCnt="11">
        <dgm:presLayoutVars>
          <dgm:bulletEnabled val="1"/>
        </dgm:presLayoutVars>
      </dgm:prSet>
      <dgm:spPr/>
    </dgm:pt>
  </dgm:ptLst>
  <dgm:cxnLst>
    <dgm:cxn modelId="{BAFDDB0F-60EF-45CF-BBB1-07F9C8C43F5B}" srcId="{341A582F-14DD-4DD8-A6C7-316724D1CF42}" destId="{48D2D52A-EB01-4C8D-90F6-CFEDE35A35C8}" srcOrd="0" destOrd="0" parTransId="{E7E06657-6339-47F6-9DF9-F490D0C2AAC8}" sibTransId="{7380E86E-CC4D-4380-9F58-C559F8F52EC5}"/>
    <dgm:cxn modelId="{B4BA0318-EFBA-4720-B303-E57CD44E7057}" type="presOf" srcId="{341A582F-14DD-4DD8-A6C7-316724D1CF42}" destId="{2592988C-64E0-438C-89AF-4C64B2D1B51E}" srcOrd="0" destOrd="0" presId="urn:microsoft.com/office/officeart/2005/8/layout/default"/>
    <dgm:cxn modelId="{C363E728-9AD7-46FE-868E-D3C71C8E4F85}" type="presOf" srcId="{A1E00325-A0DA-4034-892B-D6B5B3849D5E}" destId="{3592A661-7489-48A7-B4D8-DDBD1519DC4E}" srcOrd="0" destOrd="0" presId="urn:microsoft.com/office/officeart/2005/8/layout/default"/>
    <dgm:cxn modelId="{50B86734-FA98-45B6-B438-D692328E59C6}" type="presOf" srcId="{021D3FAA-3467-4447-9E77-D6745A2B5D51}" destId="{BF6EA449-E91B-48C5-9B55-616B0159136F}" srcOrd="0" destOrd="0" presId="urn:microsoft.com/office/officeart/2005/8/layout/default"/>
    <dgm:cxn modelId="{3C55F034-85D4-46F7-9F12-96A5C76BC980}" srcId="{341A582F-14DD-4DD8-A6C7-316724D1CF42}" destId="{A919C507-F92B-43E4-A468-F59209E8DC80}" srcOrd="7" destOrd="0" parTransId="{073998D6-573A-4B4F-ADD5-F5386A7626CA}" sibTransId="{91D96AEB-4412-4B87-8E84-206197CF4A14}"/>
    <dgm:cxn modelId="{D3189B41-F0A3-4BCF-A095-375F752C308E}" srcId="{341A582F-14DD-4DD8-A6C7-316724D1CF42}" destId="{FD2F4DD6-BEFC-4E14-88E6-D538D8D4AC3E}" srcOrd="9" destOrd="0" parTransId="{9734E480-DB24-4DBE-930D-E0406779BD40}" sibTransId="{E376E6D9-2D58-4724-B466-40229429D6DF}"/>
    <dgm:cxn modelId="{3A8EA242-FB6A-4687-8F56-EA58F77771FB}" srcId="{341A582F-14DD-4DD8-A6C7-316724D1CF42}" destId="{DFB945BD-CF6D-493C-A94C-78AA096FCFAA}" srcOrd="8" destOrd="0" parTransId="{2207DD45-41B9-41C1-944A-A9AFCD900281}" sibTransId="{2017690A-6CFB-4046-A0B2-2EF5B0EB4010}"/>
    <dgm:cxn modelId="{05C40065-6A69-419F-B6CE-EA9037755BC3}" type="presOf" srcId="{48D2D52A-EB01-4C8D-90F6-CFEDE35A35C8}" destId="{9C1B5D6F-AE20-4DEB-9DDC-ED4D1A5ED3E0}" srcOrd="0" destOrd="0" presId="urn:microsoft.com/office/officeart/2005/8/layout/default"/>
    <dgm:cxn modelId="{C3E8FC66-AF3A-4CDA-9B58-D216DE97BE83}" type="presOf" srcId="{8BEB8963-38A3-4BE7-B7F2-6ACFDA1DCB60}" destId="{DD4675C1-FDED-4978-B72E-436A3A36BC6F}" srcOrd="0" destOrd="0" presId="urn:microsoft.com/office/officeart/2005/8/layout/default"/>
    <dgm:cxn modelId="{01465C49-AB6C-4F75-93DD-0723A767CF1A}" srcId="{341A582F-14DD-4DD8-A6C7-316724D1CF42}" destId="{021D3FAA-3467-4447-9E77-D6745A2B5D51}" srcOrd="4" destOrd="0" parTransId="{0B280216-9436-4B70-9D7C-48FE471D8B55}" sibTransId="{C57200C5-51B3-4CEE-BF81-1E1805FC7214}"/>
    <dgm:cxn modelId="{AE9F0B57-CBA8-46E2-897C-2045EDBAC3A5}" srcId="{341A582F-14DD-4DD8-A6C7-316724D1CF42}" destId="{52D32903-10DD-4807-9366-A75349FCBEEB}" srcOrd="3" destOrd="0" parTransId="{1A2CC90C-9F89-4B5C-BC77-82F55AA5AC81}" sibTransId="{39ADACEC-101C-4569-976E-908372540145}"/>
    <dgm:cxn modelId="{765EDD7C-F1D7-464E-A4BD-3B27855F44EE}" type="presOf" srcId="{127D8C54-633A-4A37-9BA0-B960F97E5E35}" destId="{A464777F-40F2-4D81-9084-7ED6E55C9018}" srcOrd="0" destOrd="0" presId="urn:microsoft.com/office/officeart/2005/8/layout/default"/>
    <dgm:cxn modelId="{E200E583-A70D-4D17-BA02-5529C7FAC451}" srcId="{341A582F-14DD-4DD8-A6C7-316724D1CF42}" destId="{127D8C54-633A-4A37-9BA0-B960F97E5E35}" srcOrd="2" destOrd="0" parTransId="{8DDA1236-DEE8-4805-8239-99DEBB0AE866}" sibTransId="{815F4365-3309-4D5C-A582-D57E53D760DB}"/>
    <dgm:cxn modelId="{F514FC91-BB97-4CC1-A052-C7C4C5E989C6}" srcId="{341A582F-14DD-4DD8-A6C7-316724D1CF42}" destId="{756081C1-3364-4A8C-BF27-2143CC5ADD5B}" srcOrd="5" destOrd="0" parTransId="{8578BB0F-4BF8-4714-A987-B2157F0F8EEB}" sibTransId="{E7602E67-CACC-4CC7-B5B9-DBBFEBE0F888}"/>
    <dgm:cxn modelId="{47DB189E-9B78-4CF4-8AD9-340C73A60583}" type="presOf" srcId="{756081C1-3364-4A8C-BF27-2143CC5ADD5B}" destId="{B20F6868-7B34-49CA-BABE-DE2B74DF458A}" srcOrd="0" destOrd="0" presId="urn:microsoft.com/office/officeart/2005/8/layout/default"/>
    <dgm:cxn modelId="{F365BFA5-FEDF-4326-BDFF-CCB8E3A015AB}" srcId="{341A582F-14DD-4DD8-A6C7-316724D1CF42}" destId="{8BEB8963-38A3-4BE7-B7F2-6ACFDA1DCB60}" srcOrd="1" destOrd="0" parTransId="{CBF52EA8-AF6F-4FB0-B5B4-DBADB10C4B41}" sibTransId="{42363245-87FF-49E0-A4DC-09C587689EEF}"/>
    <dgm:cxn modelId="{4CFE3CAA-A3CD-48E8-BF3D-C4C547C1B3A0}" srcId="{341A582F-14DD-4DD8-A6C7-316724D1CF42}" destId="{A1E00325-A0DA-4034-892B-D6B5B3849D5E}" srcOrd="10" destOrd="0" parTransId="{1AD38890-3064-440B-82E9-2CA9198118EA}" sibTransId="{C617543B-1C74-4F2A-A3BB-7DA7B5898574}"/>
    <dgm:cxn modelId="{A7637BAE-D23B-435C-A4E4-0C19A325317A}" type="presOf" srcId="{2FBE8F26-4409-4881-87A0-E9F1CB2B3463}" destId="{D696AABB-B0AD-45DB-A85A-D0FD94C44EB9}" srcOrd="0" destOrd="0" presId="urn:microsoft.com/office/officeart/2005/8/layout/default"/>
    <dgm:cxn modelId="{EF5D8FDE-A5F5-401E-A83D-5A1FE0D44CC0}" type="presOf" srcId="{DFB945BD-CF6D-493C-A94C-78AA096FCFAA}" destId="{686D960F-CC12-40D8-B3CD-4C330F1116BB}" srcOrd="0" destOrd="0" presId="urn:microsoft.com/office/officeart/2005/8/layout/default"/>
    <dgm:cxn modelId="{09E001E4-6D29-4BB0-98EB-0491BE07D2C4}" type="presOf" srcId="{52D32903-10DD-4807-9366-A75349FCBEEB}" destId="{F4E7507C-F66D-444D-B2AC-74602E2A1CD3}" srcOrd="0" destOrd="0" presId="urn:microsoft.com/office/officeart/2005/8/layout/default"/>
    <dgm:cxn modelId="{F6BCFCEC-AD8D-42CD-9D77-E5924BB5A9B5}" type="presOf" srcId="{FD2F4DD6-BEFC-4E14-88E6-D538D8D4AC3E}" destId="{AF971282-96FA-4B78-AD21-820CB879C1D2}" srcOrd="0" destOrd="0" presId="urn:microsoft.com/office/officeart/2005/8/layout/default"/>
    <dgm:cxn modelId="{7261CDEE-1224-4245-AA07-097E8B49B80B}" srcId="{341A582F-14DD-4DD8-A6C7-316724D1CF42}" destId="{2FBE8F26-4409-4881-87A0-E9F1CB2B3463}" srcOrd="6" destOrd="0" parTransId="{43502586-49F3-4B94-8270-53EC0F68C06F}" sibTransId="{F48AAA86-C036-4D8F-B3C6-415FB140B49B}"/>
    <dgm:cxn modelId="{8268BFF3-4487-4096-BB97-0EA9C36C5483}" type="presOf" srcId="{A919C507-F92B-43E4-A468-F59209E8DC80}" destId="{73BB6BB2-57E4-4606-9471-398E5A94F1EB}" srcOrd="0" destOrd="0" presId="urn:microsoft.com/office/officeart/2005/8/layout/default"/>
    <dgm:cxn modelId="{8AEB2E8B-A153-42A5-BB1F-BB7DBD702428}" type="presParOf" srcId="{2592988C-64E0-438C-89AF-4C64B2D1B51E}" destId="{9C1B5D6F-AE20-4DEB-9DDC-ED4D1A5ED3E0}" srcOrd="0" destOrd="0" presId="urn:microsoft.com/office/officeart/2005/8/layout/default"/>
    <dgm:cxn modelId="{DAB5EABB-8054-4D1C-BCA7-D0046270060C}" type="presParOf" srcId="{2592988C-64E0-438C-89AF-4C64B2D1B51E}" destId="{4CE46F5B-823B-4CDD-BBAE-5DC0E53F7CE8}" srcOrd="1" destOrd="0" presId="urn:microsoft.com/office/officeart/2005/8/layout/default"/>
    <dgm:cxn modelId="{11C65DFD-6CCA-40A1-BB4E-C09A7DB0FC39}" type="presParOf" srcId="{2592988C-64E0-438C-89AF-4C64B2D1B51E}" destId="{DD4675C1-FDED-4978-B72E-436A3A36BC6F}" srcOrd="2" destOrd="0" presId="urn:microsoft.com/office/officeart/2005/8/layout/default"/>
    <dgm:cxn modelId="{C10B76C4-8DA7-48CD-8F93-0BD854D36B6D}" type="presParOf" srcId="{2592988C-64E0-438C-89AF-4C64B2D1B51E}" destId="{CE8DAE48-B19E-4E95-A129-29CA19BD8EF1}" srcOrd="3" destOrd="0" presId="urn:microsoft.com/office/officeart/2005/8/layout/default"/>
    <dgm:cxn modelId="{4F7F68E4-32AA-45D4-9B70-E650C974102D}" type="presParOf" srcId="{2592988C-64E0-438C-89AF-4C64B2D1B51E}" destId="{A464777F-40F2-4D81-9084-7ED6E55C9018}" srcOrd="4" destOrd="0" presId="urn:microsoft.com/office/officeart/2005/8/layout/default"/>
    <dgm:cxn modelId="{2377063F-06BC-4176-9FE0-FDC9C4367147}" type="presParOf" srcId="{2592988C-64E0-438C-89AF-4C64B2D1B51E}" destId="{99A37795-B49C-4945-9DB3-462DABD59230}" srcOrd="5" destOrd="0" presId="urn:microsoft.com/office/officeart/2005/8/layout/default"/>
    <dgm:cxn modelId="{E77775FA-FF25-41D4-B8E3-C2B5D9B62C27}" type="presParOf" srcId="{2592988C-64E0-438C-89AF-4C64B2D1B51E}" destId="{F4E7507C-F66D-444D-B2AC-74602E2A1CD3}" srcOrd="6" destOrd="0" presId="urn:microsoft.com/office/officeart/2005/8/layout/default"/>
    <dgm:cxn modelId="{12775B15-9D59-4A87-B3E9-59308A164B74}" type="presParOf" srcId="{2592988C-64E0-438C-89AF-4C64B2D1B51E}" destId="{3F295023-D034-4C3A-8DFD-A9F94B3480C1}" srcOrd="7" destOrd="0" presId="urn:microsoft.com/office/officeart/2005/8/layout/default"/>
    <dgm:cxn modelId="{C9AB5293-8748-41DB-8D23-CFF930279F62}" type="presParOf" srcId="{2592988C-64E0-438C-89AF-4C64B2D1B51E}" destId="{BF6EA449-E91B-48C5-9B55-616B0159136F}" srcOrd="8" destOrd="0" presId="urn:microsoft.com/office/officeart/2005/8/layout/default"/>
    <dgm:cxn modelId="{8EA2B59F-A4CF-4284-B753-D85F893A2B1F}" type="presParOf" srcId="{2592988C-64E0-438C-89AF-4C64B2D1B51E}" destId="{3AE8D17A-81DF-438E-A7A5-C32477231DE3}" srcOrd="9" destOrd="0" presId="urn:microsoft.com/office/officeart/2005/8/layout/default"/>
    <dgm:cxn modelId="{AB99FB16-CB6D-4DE7-9026-16BF34D406E9}" type="presParOf" srcId="{2592988C-64E0-438C-89AF-4C64B2D1B51E}" destId="{B20F6868-7B34-49CA-BABE-DE2B74DF458A}" srcOrd="10" destOrd="0" presId="urn:microsoft.com/office/officeart/2005/8/layout/default"/>
    <dgm:cxn modelId="{A1892855-3B9C-453C-A723-AEADEEF65063}" type="presParOf" srcId="{2592988C-64E0-438C-89AF-4C64B2D1B51E}" destId="{60D5F3D8-8E48-4C02-B3CC-8DC2EE5DC913}" srcOrd="11" destOrd="0" presId="urn:microsoft.com/office/officeart/2005/8/layout/default"/>
    <dgm:cxn modelId="{7F912DB2-D7CF-42E0-88A5-2BC171EBCC19}" type="presParOf" srcId="{2592988C-64E0-438C-89AF-4C64B2D1B51E}" destId="{D696AABB-B0AD-45DB-A85A-D0FD94C44EB9}" srcOrd="12" destOrd="0" presId="urn:microsoft.com/office/officeart/2005/8/layout/default"/>
    <dgm:cxn modelId="{16F2D226-5770-46A3-9C0C-BDD908CB274F}" type="presParOf" srcId="{2592988C-64E0-438C-89AF-4C64B2D1B51E}" destId="{F1F097EA-40D4-4A53-BB3F-99C29F515899}" srcOrd="13" destOrd="0" presId="urn:microsoft.com/office/officeart/2005/8/layout/default"/>
    <dgm:cxn modelId="{9A1FF0D4-DA72-4BFF-8610-AC8228EDDF22}" type="presParOf" srcId="{2592988C-64E0-438C-89AF-4C64B2D1B51E}" destId="{73BB6BB2-57E4-4606-9471-398E5A94F1EB}" srcOrd="14" destOrd="0" presId="urn:microsoft.com/office/officeart/2005/8/layout/default"/>
    <dgm:cxn modelId="{AFF94741-5652-4B78-9043-2B0405807525}" type="presParOf" srcId="{2592988C-64E0-438C-89AF-4C64B2D1B51E}" destId="{932BADE6-40AA-446B-B3AC-68F35102A01D}" srcOrd="15" destOrd="0" presId="urn:microsoft.com/office/officeart/2005/8/layout/default"/>
    <dgm:cxn modelId="{1966A144-07DB-4C7B-9E4C-DDE318C1D6E7}" type="presParOf" srcId="{2592988C-64E0-438C-89AF-4C64B2D1B51E}" destId="{686D960F-CC12-40D8-B3CD-4C330F1116BB}" srcOrd="16" destOrd="0" presId="urn:microsoft.com/office/officeart/2005/8/layout/default"/>
    <dgm:cxn modelId="{606DA18F-CF8F-429D-8CB5-82BACA0A896B}" type="presParOf" srcId="{2592988C-64E0-438C-89AF-4C64B2D1B51E}" destId="{B6CFBE08-1BBE-4431-8380-FA1D30ACE880}" srcOrd="17" destOrd="0" presId="urn:microsoft.com/office/officeart/2005/8/layout/default"/>
    <dgm:cxn modelId="{F9A743BC-9454-43A9-A122-CC61A66C723A}" type="presParOf" srcId="{2592988C-64E0-438C-89AF-4C64B2D1B51E}" destId="{AF971282-96FA-4B78-AD21-820CB879C1D2}" srcOrd="18" destOrd="0" presId="urn:microsoft.com/office/officeart/2005/8/layout/default"/>
    <dgm:cxn modelId="{C3811917-46C1-4258-A0A3-0C4CF46E5521}" type="presParOf" srcId="{2592988C-64E0-438C-89AF-4C64B2D1B51E}" destId="{8FCA60C6-7AC1-4E0A-A780-B1977462D635}" srcOrd="19" destOrd="0" presId="urn:microsoft.com/office/officeart/2005/8/layout/default"/>
    <dgm:cxn modelId="{04C252EB-695C-4221-876D-64A8A5DA3C53}" type="presParOf" srcId="{2592988C-64E0-438C-89AF-4C64B2D1B51E}" destId="{3592A661-7489-48A7-B4D8-DDBD1519DC4E}" srcOrd="2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A64BADF-DE08-47DD-8FA6-ABA528B8BB72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E00F5EC1-F457-4313-9A6C-1D447993E425}">
      <dgm:prSet/>
      <dgm:spPr/>
      <dgm:t>
        <a:bodyPr/>
        <a:lstStyle/>
        <a:p>
          <a:pPr>
            <a:defRPr cap="all"/>
          </a:pPr>
          <a:r>
            <a:rPr lang="en-US" dirty="0"/>
            <a:t>Grief – The internal emotional response to a loss/“Deep sorrow”</a:t>
          </a:r>
        </a:p>
      </dgm:t>
    </dgm:pt>
    <dgm:pt modelId="{9D8638A2-9D40-443A-A9EA-F924C1920793}" type="parTrans" cxnId="{DEB89BA3-51FE-4AF6-B92B-E69348888E1D}">
      <dgm:prSet/>
      <dgm:spPr/>
      <dgm:t>
        <a:bodyPr/>
        <a:lstStyle/>
        <a:p>
          <a:endParaRPr lang="en-US"/>
        </a:p>
      </dgm:t>
    </dgm:pt>
    <dgm:pt modelId="{BC9EEA00-0CBB-4A96-B21C-A18B83B0CA66}" type="sibTrans" cxnId="{DEB89BA3-51FE-4AF6-B92B-E69348888E1D}">
      <dgm:prSet/>
      <dgm:spPr/>
      <dgm:t>
        <a:bodyPr/>
        <a:lstStyle/>
        <a:p>
          <a:endParaRPr lang="en-US"/>
        </a:p>
      </dgm:t>
    </dgm:pt>
    <dgm:pt modelId="{6F6A4B50-93C6-4944-90E2-F2E855692EFE}">
      <dgm:prSet/>
      <dgm:spPr/>
      <dgm:t>
        <a:bodyPr/>
        <a:lstStyle/>
        <a:p>
          <a:pPr>
            <a:defRPr cap="all"/>
          </a:pPr>
          <a:r>
            <a:rPr lang="en-US" dirty="0"/>
            <a:t>Mourning – “The public/outward expression of deep sorrow”</a:t>
          </a:r>
        </a:p>
      </dgm:t>
    </dgm:pt>
    <dgm:pt modelId="{D212B58F-197F-458A-918A-9ECA25496FAE}" type="parTrans" cxnId="{C5CD84B5-2F7C-475A-A1C9-6019EB53692B}">
      <dgm:prSet/>
      <dgm:spPr/>
      <dgm:t>
        <a:bodyPr/>
        <a:lstStyle/>
        <a:p>
          <a:endParaRPr lang="en-US"/>
        </a:p>
      </dgm:t>
    </dgm:pt>
    <dgm:pt modelId="{EA67A358-BE84-4FBF-A5C3-62EC69FFAE11}" type="sibTrans" cxnId="{C5CD84B5-2F7C-475A-A1C9-6019EB53692B}">
      <dgm:prSet/>
      <dgm:spPr/>
      <dgm:t>
        <a:bodyPr/>
        <a:lstStyle/>
        <a:p>
          <a:endParaRPr lang="en-US"/>
        </a:p>
      </dgm:t>
    </dgm:pt>
    <dgm:pt modelId="{5769E0C8-D33B-40D1-83A9-D9EBCBD99328}" type="pres">
      <dgm:prSet presAssocID="{CA64BADF-DE08-47DD-8FA6-ABA528B8BB72}" presName="root" presStyleCnt="0">
        <dgm:presLayoutVars>
          <dgm:dir/>
          <dgm:resizeHandles val="exact"/>
        </dgm:presLayoutVars>
      </dgm:prSet>
      <dgm:spPr/>
    </dgm:pt>
    <dgm:pt modelId="{31BD4F7A-936D-4758-AB48-EA5738A31786}" type="pres">
      <dgm:prSet presAssocID="{E00F5EC1-F457-4313-9A6C-1D447993E425}" presName="compNode" presStyleCnt="0"/>
      <dgm:spPr/>
    </dgm:pt>
    <dgm:pt modelId="{061D0D85-A380-469D-9C04-236131779B06}" type="pres">
      <dgm:prSet presAssocID="{E00F5EC1-F457-4313-9A6C-1D447993E425}" presName="iconBgRect" presStyleLbl="bgShp" presStyleIdx="0" presStyleCnt="2"/>
      <dgm:spPr/>
    </dgm:pt>
    <dgm:pt modelId="{03629FA0-EF4E-4416-A1B3-214164A68154}" type="pres">
      <dgm:prSet presAssocID="{E00F5EC1-F457-4313-9A6C-1D447993E425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rying Face with No Fill"/>
        </a:ext>
      </dgm:extLst>
    </dgm:pt>
    <dgm:pt modelId="{F6EB2D12-7DBD-4E71-8048-82C809F87445}" type="pres">
      <dgm:prSet presAssocID="{E00F5EC1-F457-4313-9A6C-1D447993E425}" presName="spaceRect" presStyleCnt="0"/>
      <dgm:spPr/>
    </dgm:pt>
    <dgm:pt modelId="{A53A6E8D-C1BD-48FE-A52B-3C4BA0D4EFAC}" type="pres">
      <dgm:prSet presAssocID="{E00F5EC1-F457-4313-9A6C-1D447993E425}" presName="textRect" presStyleLbl="revTx" presStyleIdx="0" presStyleCnt="2">
        <dgm:presLayoutVars>
          <dgm:chMax val="1"/>
          <dgm:chPref val="1"/>
        </dgm:presLayoutVars>
      </dgm:prSet>
      <dgm:spPr/>
    </dgm:pt>
    <dgm:pt modelId="{BDC8B9C9-1AD6-4267-A6AC-5F2A86A49D2B}" type="pres">
      <dgm:prSet presAssocID="{BC9EEA00-0CBB-4A96-B21C-A18B83B0CA66}" presName="sibTrans" presStyleCnt="0"/>
      <dgm:spPr/>
    </dgm:pt>
    <dgm:pt modelId="{85D534D4-9BCF-44CF-A1DE-04C528CCC346}" type="pres">
      <dgm:prSet presAssocID="{6F6A4B50-93C6-4944-90E2-F2E855692EFE}" presName="compNode" presStyleCnt="0"/>
      <dgm:spPr/>
    </dgm:pt>
    <dgm:pt modelId="{A4B42303-959B-404E-BB38-47FC80CD1FE0}" type="pres">
      <dgm:prSet presAssocID="{6F6A4B50-93C6-4944-90E2-F2E855692EFE}" presName="iconBgRect" presStyleLbl="bgShp" presStyleIdx="1" presStyleCnt="2"/>
      <dgm:spPr/>
    </dgm:pt>
    <dgm:pt modelId="{01817E2D-E0BF-41D9-9256-1E6D7E6F3457}" type="pres">
      <dgm:prSet presAssocID="{6F6A4B50-93C6-4944-90E2-F2E855692EFE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ayer Candle"/>
        </a:ext>
      </dgm:extLst>
    </dgm:pt>
    <dgm:pt modelId="{D49AAA36-450E-4627-B903-C860FBBC3343}" type="pres">
      <dgm:prSet presAssocID="{6F6A4B50-93C6-4944-90E2-F2E855692EFE}" presName="spaceRect" presStyleCnt="0"/>
      <dgm:spPr/>
    </dgm:pt>
    <dgm:pt modelId="{DDA512AB-3EFE-4DDA-A4CA-6CCDFDB68556}" type="pres">
      <dgm:prSet presAssocID="{6F6A4B50-93C6-4944-90E2-F2E855692EFE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3784D00D-6657-4756-ADFB-70CD06548107}" type="presOf" srcId="{E00F5EC1-F457-4313-9A6C-1D447993E425}" destId="{A53A6E8D-C1BD-48FE-A52B-3C4BA0D4EFAC}" srcOrd="0" destOrd="0" presId="urn:microsoft.com/office/officeart/2018/5/layout/IconCircleLabelList"/>
    <dgm:cxn modelId="{37C27D23-4BEC-430B-91CB-E832E5EC50B7}" type="presOf" srcId="{CA64BADF-DE08-47DD-8FA6-ABA528B8BB72}" destId="{5769E0C8-D33B-40D1-83A9-D9EBCBD99328}" srcOrd="0" destOrd="0" presId="urn:microsoft.com/office/officeart/2018/5/layout/IconCircleLabelList"/>
    <dgm:cxn modelId="{1AF6992C-E456-4111-85AF-22D95EBC8B5C}" type="presOf" srcId="{6F6A4B50-93C6-4944-90E2-F2E855692EFE}" destId="{DDA512AB-3EFE-4DDA-A4CA-6CCDFDB68556}" srcOrd="0" destOrd="0" presId="urn:microsoft.com/office/officeart/2018/5/layout/IconCircleLabelList"/>
    <dgm:cxn modelId="{DEB89BA3-51FE-4AF6-B92B-E69348888E1D}" srcId="{CA64BADF-DE08-47DD-8FA6-ABA528B8BB72}" destId="{E00F5EC1-F457-4313-9A6C-1D447993E425}" srcOrd="0" destOrd="0" parTransId="{9D8638A2-9D40-443A-A9EA-F924C1920793}" sibTransId="{BC9EEA00-0CBB-4A96-B21C-A18B83B0CA66}"/>
    <dgm:cxn modelId="{C5CD84B5-2F7C-475A-A1C9-6019EB53692B}" srcId="{CA64BADF-DE08-47DD-8FA6-ABA528B8BB72}" destId="{6F6A4B50-93C6-4944-90E2-F2E855692EFE}" srcOrd="1" destOrd="0" parTransId="{D212B58F-197F-458A-918A-9ECA25496FAE}" sibTransId="{EA67A358-BE84-4FBF-A5C3-62EC69FFAE11}"/>
    <dgm:cxn modelId="{B58D7D93-BF8C-4011-9C5C-9F4F734D64E1}" type="presParOf" srcId="{5769E0C8-D33B-40D1-83A9-D9EBCBD99328}" destId="{31BD4F7A-936D-4758-AB48-EA5738A31786}" srcOrd="0" destOrd="0" presId="urn:microsoft.com/office/officeart/2018/5/layout/IconCircleLabelList"/>
    <dgm:cxn modelId="{7C3FC46A-3753-45EF-BD28-6C01823579D5}" type="presParOf" srcId="{31BD4F7A-936D-4758-AB48-EA5738A31786}" destId="{061D0D85-A380-469D-9C04-236131779B06}" srcOrd="0" destOrd="0" presId="urn:microsoft.com/office/officeart/2018/5/layout/IconCircleLabelList"/>
    <dgm:cxn modelId="{B346DFB7-5BA6-4C5D-888E-763B048D3CAE}" type="presParOf" srcId="{31BD4F7A-936D-4758-AB48-EA5738A31786}" destId="{03629FA0-EF4E-4416-A1B3-214164A68154}" srcOrd="1" destOrd="0" presId="urn:microsoft.com/office/officeart/2018/5/layout/IconCircleLabelList"/>
    <dgm:cxn modelId="{E865D70A-C88D-438F-92D9-38A219800800}" type="presParOf" srcId="{31BD4F7A-936D-4758-AB48-EA5738A31786}" destId="{F6EB2D12-7DBD-4E71-8048-82C809F87445}" srcOrd="2" destOrd="0" presId="urn:microsoft.com/office/officeart/2018/5/layout/IconCircleLabelList"/>
    <dgm:cxn modelId="{8259DF09-7E00-49F0-82D5-2EC88C0CD993}" type="presParOf" srcId="{31BD4F7A-936D-4758-AB48-EA5738A31786}" destId="{A53A6E8D-C1BD-48FE-A52B-3C4BA0D4EFAC}" srcOrd="3" destOrd="0" presId="urn:microsoft.com/office/officeart/2018/5/layout/IconCircleLabelList"/>
    <dgm:cxn modelId="{48C981BE-5AF2-4065-AE94-BF660216457E}" type="presParOf" srcId="{5769E0C8-D33B-40D1-83A9-D9EBCBD99328}" destId="{BDC8B9C9-1AD6-4267-A6AC-5F2A86A49D2B}" srcOrd="1" destOrd="0" presId="urn:microsoft.com/office/officeart/2018/5/layout/IconCircleLabelList"/>
    <dgm:cxn modelId="{19638FF3-6F86-46AD-9000-FA9AFE62C21B}" type="presParOf" srcId="{5769E0C8-D33B-40D1-83A9-D9EBCBD99328}" destId="{85D534D4-9BCF-44CF-A1DE-04C528CCC346}" srcOrd="2" destOrd="0" presId="urn:microsoft.com/office/officeart/2018/5/layout/IconCircleLabelList"/>
    <dgm:cxn modelId="{D1A01718-16B0-4179-B705-12CF1E22A066}" type="presParOf" srcId="{85D534D4-9BCF-44CF-A1DE-04C528CCC346}" destId="{A4B42303-959B-404E-BB38-47FC80CD1FE0}" srcOrd="0" destOrd="0" presId="urn:microsoft.com/office/officeart/2018/5/layout/IconCircleLabelList"/>
    <dgm:cxn modelId="{87E16874-4353-48B7-B266-26C6C6BBBBCC}" type="presParOf" srcId="{85D534D4-9BCF-44CF-A1DE-04C528CCC346}" destId="{01817E2D-E0BF-41D9-9256-1E6D7E6F3457}" srcOrd="1" destOrd="0" presId="urn:microsoft.com/office/officeart/2018/5/layout/IconCircleLabelList"/>
    <dgm:cxn modelId="{119655EF-D313-4287-9410-D73FBB0C41B6}" type="presParOf" srcId="{85D534D4-9BCF-44CF-A1DE-04C528CCC346}" destId="{D49AAA36-450E-4627-B903-C860FBBC3343}" srcOrd="2" destOrd="0" presId="urn:microsoft.com/office/officeart/2018/5/layout/IconCircleLabelList"/>
    <dgm:cxn modelId="{CDAF27B9-1577-4C32-938C-162B5B164B25}" type="presParOf" srcId="{85D534D4-9BCF-44CF-A1DE-04C528CCC346}" destId="{DDA512AB-3EFE-4DDA-A4CA-6CCDFDB68556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8894EA8-830B-42D7-ACA6-EEFF819A745D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25BACDCC-EBC6-429C-A903-A3048B99307F}">
      <dgm:prSet/>
      <dgm:spPr/>
      <dgm:t>
        <a:bodyPr/>
        <a:lstStyle/>
        <a:p>
          <a:pPr>
            <a:defRPr cap="all"/>
          </a:pPr>
          <a:r>
            <a:rPr lang="en-US"/>
            <a:t>Physical</a:t>
          </a:r>
        </a:p>
      </dgm:t>
    </dgm:pt>
    <dgm:pt modelId="{94B12F25-47AA-437E-8A29-C9070FC3D76E}" type="parTrans" cxnId="{64E19DAB-BAE9-48D8-9AB1-21F9C7A78E07}">
      <dgm:prSet/>
      <dgm:spPr/>
      <dgm:t>
        <a:bodyPr/>
        <a:lstStyle/>
        <a:p>
          <a:endParaRPr lang="en-US"/>
        </a:p>
      </dgm:t>
    </dgm:pt>
    <dgm:pt modelId="{B5F3E9B3-7439-406D-930A-64575D2FEB39}" type="sibTrans" cxnId="{64E19DAB-BAE9-48D8-9AB1-21F9C7A78E07}">
      <dgm:prSet/>
      <dgm:spPr/>
      <dgm:t>
        <a:bodyPr/>
        <a:lstStyle/>
        <a:p>
          <a:endParaRPr lang="en-US"/>
        </a:p>
      </dgm:t>
    </dgm:pt>
    <dgm:pt modelId="{2F4F4317-4F92-4214-A46B-CC8597CC141F}">
      <dgm:prSet/>
      <dgm:spPr/>
      <dgm:t>
        <a:bodyPr/>
        <a:lstStyle/>
        <a:p>
          <a:pPr>
            <a:defRPr cap="all"/>
          </a:pPr>
          <a:r>
            <a:rPr lang="en-US"/>
            <a:t>Social</a:t>
          </a:r>
        </a:p>
      </dgm:t>
    </dgm:pt>
    <dgm:pt modelId="{43518211-F3CD-4CEF-9AC3-D1A2D7E73CBB}" type="parTrans" cxnId="{ED068E14-9D6A-4DD4-B777-10C8A479BB8F}">
      <dgm:prSet/>
      <dgm:spPr/>
      <dgm:t>
        <a:bodyPr/>
        <a:lstStyle/>
        <a:p>
          <a:endParaRPr lang="en-US"/>
        </a:p>
      </dgm:t>
    </dgm:pt>
    <dgm:pt modelId="{9E7E0804-028F-4200-B861-43F0C43A8433}" type="sibTrans" cxnId="{ED068E14-9D6A-4DD4-B777-10C8A479BB8F}">
      <dgm:prSet/>
      <dgm:spPr/>
      <dgm:t>
        <a:bodyPr/>
        <a:lstStyle/>
        <a:p>
          <a:endParaRPr lang="en-US"/>
        </a:p>
      </dgm:t>
    </dgm:pt>
    <dgm:pt modelId="{F41711E0-70F4-4442-B0D3-502CD2E620A4}">
      <dgm:prSet/>
      <dgm:spPr/>
      <dgm:t>
        <a:bodyPr/>
        <a:lstStyle/>
        <a:p>
          <a:pPr>
            <a:defRPr cap="all"/>
          </a:pPr>
          <a:r>
            <a:rPr lang="en-US"/>
            <a:t>Emotional</a:t>
          </a:r>
        </a:p>
      </dgm:t>
    </dgm:pt>
    <dgm:pt modelId="{FB66234D-EDF4-4B86-A16F-33EAFDE2E201}" type="parTrans" cxnId="{087BA27D-4D94-43C5-9490-56CE54DA8244}">
      <dgm:prSet/>
      <dgm:spPr/>
      <dgm:t>
        <a:bodyPr/>
        <a:lstStyle/>
        <a:p>
          <a:endParaRPr lang="en-US"/>
        </a:p>
      </dgm:t>
    </dgm:pt>
    <dgm:pt modelId="{BF130C3E-6673-421E-A2DD-918815C3BC39}" type="sibTrans" cxnId="{087BA27D-4D94-43C5-9490-56CE54DA8244}">
      <dgm:prSet/>
      <dgm:spPr/>
      <dgm:t>
        <a:bodyPr/>
        <a:lstStyle/>
        <a:p>
          <a:endParaRPr lang="en-US"/>
        </a:p>
      </dgm:t>
    </dgm:pt>
    <dgm:pt modelId="{68367F7C-111C-46CB-A737-F08AD8FE7347}">
      <dgm:prSet/>
      <dgm:spPr/>
      <dgm:t>
        <a:bodyPr/>
        <a:lstStyle/>
        <a:p>
          <a:pPr>
            <a:defRPr cap="all"/>
          </a:pPr>
          <a:r>
            <a:rPr lang="en-US"/>
            <a:t>Cognitive</a:t>
          </a:r>
        </a:p>
      </dgm:t>
    </dgm:pt>
    <dgm:pt modelId="{69BD86A8-CBFA-4128-9F2C-F1E7379868BF}" type="parTrans" cxnId="{529F228D-6B0E-4B71-81E1-196E56BCF9F4}">
      <dgm:prSet/>
      <dgm:spPr/>
      <dgm:t>
        <a:bodyPr/>
        <a:lstStyle/>
        <a:p>
          <a:endParaRPr lang="en-US"/>
        </a:p>
      </dgm:t>
    </dgm:pt>
    <dgm:pt modelId="{073BA0CC-A299-4129-887B-DF2F1AE9FE59}" type="sibTrans" cxnId="{529F228D-6B0E-4B71-81E1-196E56BCF9F4}">
      <dgm:prSet/>
      <dgm:spPr/>
      <dgm:t>
        <a:bodyPr/>
        <a:lstStyle/>
        <a:p>
          <a:endParaRPr lang="en-US"/>
        </a:p>
      </dgm:t>
    </dgm:pt>
    <dgm:pt modelId="{8D9F21E9-0BA8-44C2-BB94-3D070FF03378}">
      <dgm:prSet/>
      <dgm:spPr/>
      <dgm:t>
        <a:bodyPr/>
        <a:lstStyle/>
        <a:p>
          <a:pPr>
            <a:defRPr cap="all"/>
          </a:pPr>
          <a:r>
            <a:rPr lang="en-US"/>
            <a:t>Spiritual</a:t>
          </a:r>
        </a:p>
      </dgm:t>
    </dgm:pt>
    <dgm:pt modelId="{37E854DA-7808-4E28-8F5C-CFE4917ADB0B}" type="parTrans" cxnId="{2317316E-67FD-43CD-9041-6F5D072D119B}">
      <dgm:prSet/>
      <dgm:spPr/>
      <dgm:t>
        <a:bodyPr/>
        <a:lstStyle/>
        <a:p>
          <a:endParaRPr lang="en-US"/>
        </a:p>
      </dgm:t>
    </dgm:pt>
    <dgm:pt modelId="{0DA3F04F-85C5-4E4B-A877-BFDCED998D8D}" type="sibTrans" cxnId="{2317316E-67FD-43CD-9041-6F5D072D119B}">
      <dgm:prSet/>
      <dgm:spPr/>
      <dgm:t>
        <a:bodyPr/>
        <a:lstStyle/>
        <a:p>
          <a:endParaRPr lang="en-US"/>
        </a:p>
      </dgm:t>
    </dgm:pt>
    <dgm:pt modelId="{62B3AE58-781B-4BCB-8CE9-4084E71C7CF3}" type="pres">
      <dgm:prSet presAssocID="{98894EA8-830B-42D7-ACA6-EEFF819A745D}" presName="root" presStyleCnt="0">
        <dgm:presLayoutVars>
          <dgm:dir/>
          <dgm:resizeHandles val="exact"/>
        </dgm:presLayoutVars>
      </dgm:prSet>
      <dgm:spPr/>
    </dgm:pt>
    <dgm:pt modelId="{DCEB6951-A56F-4517-9FB2-5C1E07BC7202}" type="pres">
      <dgm:prSet presAssocID="{25BACDCC-EBC6-429C-A903-A3048B99307F}" presName="compNode" presStyleCnt="0"/>
      <dgm:spPr/>
    </dgm:pt>
    <dgm:pt modelId="{0D409D3D-8421-4D1B-9E99-B604E103AD85}" type="pres">
      <dgm:prSet presAssocID="{25BACDCC-EBC6-429C-A903-A3048B99307F}" presName="iconBgRect" presStyleLbl="bgShp" presStyleIdx="0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6E913EDD-CA66-491D-8277-F18ED51471BE}" type="pres">
      <dgm:prSet presAssocID="{25BACDCC-EBC6-429C-A903-A3048B99307F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dy Builder"/>
        </a:ext>
      </dgm:extLst>
    </dgm:pt>
    <dgm:pt modelId="{72B341C5-92D1-4E8D-817F-57A23A522FBB}" type="pres">
      <dgm:prSet presAssocID="{25BACDCC-EBC6-429C-A903-A3048B99307F}" presName="spaceRect" presStyleCnt="0"/>
      <dgm:spPr/>
    </dgm:pt>
    <dgm:pt modelId="{8D76FD5C-7E88-4D25-95E5-5A0E87FED8D2}" type="pres">
      <dgm:prSet presAssocID="{25BACDCC-EBC6-429C-A903-A3048B99307F}" presName="textRect" presStyleLbl="revTx" presStyleIdx="0" presStyleCnt="5">
        <dgm:presLayoutVars>
          <dgm:chMax val="1"/>
          <dgm:chPref val="1"/>
        </dgm:presLayoutVars>
      </dgm:prSet>
      <dgm:spPr/>
    </dgm:pt>
    <dgm:pt modelId="{5744B786-6785-4051-BCD8-395C08F663D4}" type="pres">
      <dgm:prSet presAssocID="{B5F3E9B3-7439-406D-930A-64575D2FEB39}" presName="sibTrans" presStyleCnt="0"/>
      <dgm:spPr/>
    </dgm:pt>
    <dgm:pt modelId="{D31C11C3-CC03-45CB-B71A-3AF775EDA604}" type="pres">
      <dgm:prSet presAssocID="{2F4F4317-4F92-4214-A46B-CC8597CC141F}" presName="compNode" presStyleCnt="0"/>
      <dgm:spPr/>
    </dgm:pt>
    <dgm:pt modelId="{479A88C9-0073-4116-B3E7-CF1D41CEA4CD}" type="pres">
      <dgm:prSet presAssocID="{2F4F4317-4F92-4214-A46B-CC8597CC141F}" presName="iconBgRect" presStyleLbl="bgShp" presStyleIdx="1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9A8922DB-1465-440A-B4FA-B7370CF01EDC}" type="pres">
      <dgm:prSet presAssocID="{2F4F4317-4F92-4214-A46B-CC8597CC141F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ocial Network"/>
        </a:ext>
      </dgm:extLst>
    </dgm:pt>
    <dgm:pt modelId="{97E0B9D8-9936-4DB9-A50A-61E5B9CB2C6E}" type="pres">
      <dgm:prSet presAssocID="{2F4F4317-4F92-4214-A46B-CC8597CC141F}" presName="spaceRect" presStyleCnt="0"/>
      <dgm:spPr/>
    </dgm:pt>
    <dgm:pt modelId="{66F97BA8-672A-4A10-A0C9-FFB07BA8ADDD}" type="pres">
      <dgm:prSet presAssocID="{2F4F4317-4F92-4214-A46B-CC8597CC141F}" presName="textRect" presStyleLbl="revTx" presStyleIdx="1" presStyleCnt="5">
        <dgm:presLayoutVars>
          <dgm:chMax val="1"/>
          <dgm:chPref val="1"/>
        </dgm:presLayoutVars>
      </dgm:prSet>
      <dgm:spPr/>
    </dgm:pt>
    <dgm:pt modelId="{B0B50410-CDD8-4672-BDA4-0AB29243D20F}" type="pres">
      <dgm:prSet presAssocID="{9E7E0804-028F-4200-B861-43F0C43A8433}" presName="sibTrans" presStyleCnt="0"/>
      <dgm:spPr/>
    </dgm:pt>
    <dgm:pt modelId="{765D85B9-434E-4901-84D7-970E5C92D9BF}" type="pres">
      <dgm:prSet presAssocID="{F41711E0-70F4-4442-B0D3-502CD2E620A4}" presName="compNode" presStyleCnt="0"/>
      <dgm:spPr/>
    </dgm:pt>
    <dgm:pt modelId="{F7334742-E0B4-4FFF-9C22-57FAED581D76}" type="pres">
      <dgm:prSet presAssocID="{F41711E0-70F4-4442-B0D3-502CD2E620A4}" presName="iconBgRect" presStyleLbl="bgShp" presStyleIdx="2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E8E0455B-2420-4312-B511-6BD590D900C2}" type="pres">
      <dgm:prSet presAssocID="{F41711E0-70F4-4442-B0D3-502CD2E620A4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rt"/>
        </a:ext>
      </dgm:extLst>
    </dgm:pt>
    <dgm:pt modelId="{E6FB4EDC-D83E-4EEF-8936-118ED7FA8685}" type="pres">
      <dgm:prSet presAssocID="{F41711E0-70F4-4442-B0D3-502CD2E620A4}" presName="spaceRect" presStyleCnt="0"/>
      <dgm:spPr/>
    </dgm:pt>
    <dgm:pt modelId="{E91DBD86-4408-4C57-83B3-43557730F07D}" type="pres">
      <dgm:prSet presAssocID="{F41711E0-70F4-4442-B0D3-502CD2E620A4}" presName="textRect" presStyleLbl="revTx" presStyleIdx="2" presStyleCnt="5">
        <dgm:presLayoutVars>
          <dgm:chMax val="1"/>
          <dgm:chPref val="1"/>
        </dgm:presLayoutVars>
      </dgm:prSet>
      <dgm:spPr/>
    </dgm:pt>
    <dgm:pt modelId="{C6E50B60-4E14-4850-B7CA-815CA4CA6776}" type="pres">
      <dgm:prSet presAssocID="{BF130C3E-6673-421E-A2DD-918815C3BC39}" presName="sibTrans" presStyleCnt="0"/>
      <dgm:spPr/>
    </dgm:pt>
    <dgm:pt modelId="{5C34297F-9FBC-43ED-9079-C92FFEC6DB11}" type="pres">
      <dgm:prSet presAssocID="{68367F7C-111C-46CB-A737-F08AD8FE7347}" presName="compNode" presStyleCnt="0"/>
      <dgm:spPr/>
    </dgm:pt>
    <dgm:pt modelId="{770646BF-858B-4706-9FD7-6301F920914D}" type="pres">
      <dgm:prSet presAssocID="{68367F7C-111C-46CB-A737-F08AD8FE7347}" presName="iconBgRect" presStyleLbl="bgShp" presStyleIdx="3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EB8571F4-A72B-4C68-A8D6-0125C816B462}" type="pres">
      <dgm:prSet presAssocID="{68367F7C-111C-46CB-A737-F08AD8FE7347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712D85A4-FB49-421D-A0D3-207C628746DE}" type="pres">
      <dgm:prSet presAssocID="{68367F7C-111C-46CB-A737-F08AD8FE7347}" presName="spaceRect" presStyleCnt="0"/>
      <dgm:spPr/>
    </dgm:pt>
    <dgm:pt modelId="{10CA2074-6736-4663-8065-9709FE74E607}" type="pres">
      <dgm:prSet presAssocID="{68367F7C-111C-46CB-A737-F08AD8FE7347}" presName="textRect" presStyleLbl="revTx" presStyleIdx="3" presStyleCnt="5">
        <dgm:presLayoutVars>
          <dgm:chMax val="1"/>
          <dgm:chPref val="1"/>
        </dgm:presLayoutVars>
      </dgm:prSet>
      <dgm:spPr/>
    </dgm:pt>
    <dgm:pt modelId="{2BAB8D78-7FB5-4178-A229-29A2CD1368C8}" type="pres">
      <dgm:prSet presAssocID="{073BA0CC-A299-4129-887B-DF2F1AE9FE59}" presName="sibTrans" presStyleCnt="0"/>
      <dgm:spPr/>
    </dgm:pt>
    <dgm:pt modelId="{B7616B2B-4A76-440A-A5D0-2DBE6BD2CA67}" type="pres">
      <dgm:prSet presAssocID="{8D9F21E9-0BA8-44C2-BB94-3D070FF03378}" presName="compNode" presStyleCnt="0"/>
      <dgm:spPr/>
    </dgm:pt>
    <dgm:pt modelId="{7EDA88F4-6BC9-48E9-AE2F-D6CD740153CB}" type="pres">
      <dgm:prSet presAssocID="{8D9F21E9-0BA8-44C2-BB94-3D070FF03378}" presName="iconBgRect" presStyleLbl="bgShp" presStyleIdx="4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B259B999-53D8-40F7-9BDB-34E8061A5D33}" type="pres">
      <dgm:prSet presAssocID="{8D9F21E9-0BA8-44C2-BB94-3D070FF03378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lant"/>
        </a:ext>
      </dgm:extLst>
    </dgm:pt>
    <dgm:pt modelId="{7DF6632B-146B-43C2-ABD8-CF7405F76EFA}" type="pres">
      <dgm:prSet presAssocID="{8D9F21E9-0BA8-44C2-BB94-3D070FF03378}" presName="spaceRect" presStyleCnt="0"/>
      <dgm:spPr/>
    </dgm:pt>
    <dgm:pt modelId="{B69EB77F-D2DE-4B1C-830B-00A3F9C32F86}" type="pres">
      <dgm:prSet presAssocID="{8D9F21E9-0BA8-44C2-BB94-3D070FF03378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ED068E14-9D6A-4DD4-B777-10C8A479BB8F}" srcId="{98894EA8-830B-42D7-ACA6-EEFF819A745D}" destId="{2F4F4317-4F92-4214-A46B-CC8597CC141F}" srcOrd="1" destOrd="0" parTransId="{43518211-F3CD-4CEF-9AC3-D1A2D7E73CBB}" sibTransId="{9E7E0804-028F-4200-B861-43F0C43A8433}"/>
    <dgm:cxn modelId="{E639BD6B-3B7D-48F8-B86B-00C2182A9EC7}" type="presOf" srcId="{68367F7C-111C-46CB-A737-F08AD8FE7347}" destId="{10CA2074-6736-4663-8065-9709FE74E607}" srcOrd="0" destOrd="0" presId="urn:microsoft.com/office/officeart/2018/5/layout/IconLeafLabelList"/>
    <dgm:cxn modelId="{2317316E-67FD-43CD-9041-6F5D072D119B}" srcId="{98894EA8-830B-42D7-ACA6-EEFF819A745D}" destId="{8D9F21E9-0BA8-44C2-BB94-3D070FF03378}" srcOrd="4" destOrd="0" parTransId="{37E854DA-7808-4E28-8F5C-CFE4917ADB0B}" sibTransId="{0DA3F04F-85C5-4E4B-A877-BFDCED998D8D}"/>
    <dgm:cxn modelId="{B1F1D176-EDEC-4D2C-98F7-86B8C0807CD6}" type="presOf" srcId="{F41711E0-70F4-4442-B0D3-502CD2E620A4}" destId="{E91DBD86-4408-4C57-83B3-43557730F07D}" srcOrd="0" destOrd="0" presId="urn:microsoft.com/office/officeart/2018/5/layout/IconLeafLabelList"/>
    <dgm:cxn modelId="{087BA27D-4D94-43C5-9490-56CE54DA8244}" srcId="{98894EA8-830B-42D7-ACA6-EEFF819A745D}" destId="{F41711E0-70F4-4442-B0D3-502CD2E620A4}" srcOrd="2" destOrd="0" parTransId="{FB66234D-EDF4-4B86-A16F-33EAFDE2E201}" sibTransId="{BF130C3E-6673-421E-A2DD-918815C3BC39}"/>
    <dgm:cxn modelId="{529F228D-6B0E-4B71-81E1-196E56BCF9F4}" srcId="{98894EA8-830B-42D7-ACA6-EEFF819A745D}" destId="{68367F7C-111C-46CB-A737-F08AD8FE7347}" srcOrd="3" destOrd="0" parTransId="{69BD86A8-CBFA-4128-9F2C-F1E7379868BF}" sibTransId="{073BA0CC-A299-4129-887B-DF2F1AE9FE59}"/>
    <dgm:cxn modelId="{80F36793-5733-49DB-AFAF-3EA016F656F9}" type="presOf" srcId="{2F4F4317-4F92-4214-A46B-CC8597CC141F}" destId="{66F97BA8-672A-4A10-A0C9-FFB07BA8ADDD}" srcOrd="0" destOrd="0" presId="urn:microsoft.com/office/officeart/2018/5/layout/IconLeafLabelList"/>
    <dgm:cxn modelId="{64E19DAB-BAE9-48D8-9AB1-21F9C7A78E07}" srcId="{98894EA8-830B-42D7-ACA6-EEFF819A745D}" destId="{25BACDCC-EBC6-429C-A903-A3048B99307F}" srcOrd="0" destOrd="0" parTransId="{94B12F25-47AA-437E-8A29-C9070FC3D76E}" sibTransId="{B5F3E9B3-7439-406D-930A-64575D2FEB39}"/>
    <dgm:cxn modelId="{CAEBA5D2-1ECA-42CA-98D5-4499EE43D1B6}" type="presOf" srcId="{8D9F21E9-0BA8-44C2-BB94-3D070FF03378}" destId="{B69EB77F-D2DE-4B1C-830B-00A3F9C32F86}" srcOrd="0" destOrd="0" presId="urn:microsoft.com/office/officeart/2018/5/layout/IconLeafLabelList"/>
    <dgm:cxn modelId="{F5BBDAE7-F5B1-4D06-8DAE-F11F5632AD69}" type="presOf" srcId="{25BACDCC-EBC6-429C-A903-A3048B99307F}" destId="{8D76FD5C-7E88-4D25-95E5-5A0E87FED8D2}" srcOrd="0" destOrd="0" presId="urn:microsoft.com/office/officeart/2018/5/layout/IconLeafLabelList"/>
    <dgm:cxn modelId="{73F47BFD-88F8-4F54-8D17-5EFE643FE7A1}" type="presOf" srcId="{98894EA8-830B-42D7-ACA6-EEFF819A745D}" destId="{62B3AE58-781B-4BCB-8CE9-4084E71C7CF3}" srcOrd="0" destOrd="0" presId="urn:microsoft.com/office/officeart/2018/5/layout/IconLeafLabelList"/>
    <dgm:cxn modelId="{66F8FCC2-54A2-479A-A5CB-7B1BA20989FA}" type="presParOf" srcId="{62B3AE58-781B-4BCB-8CE9-4084E71C7CF3}" destId="{DCEB6951-A56F-4517-9FB2-5C1E07BC7202}" srcOrd="0" destOrd="0" presId="urn:microsoft.com/office/officeart/2018/5/layout/IconLeafLabelList"/>
    <dgm:cxn modelId="{DE43C292-0252-47B9-8C23-A01C7D4AC531}" type="presParOf" srcId="{DCEB6951-A56F-4517-9FB2-5C1E07BC7202}" destId="{0D409D3D-8421-4D1B-9E99-B604E103AD85}" srcOrd="0" destOrd="0" presId="urn:microsoft.com/office/officeart/2018/5/layout/IconLeafLabelList"/>
    <dgm:cxn modelId="{94F49AFB-01D6-455C-AA0E-5F83820263CA}" type="presParOf" srcId="{DCEB6951-A56F-4517-9FB2-5C1E07BC7202}" destId="{6E913EDD-CA66-491D-8277-F18ED51471BE}" srcOrd="1" destOrd="0" presId="urn:microsoft.com/office/officeart/2018/5/layout/IconLeafLabelList"/>
    <dgm:cxn modelId="{A53A27F6-DD1F-46D8-837D-B215C7068FAD}" type="presParOf" srcId="{DCEB6951-A56F-4517-9FB2-5C1E07BC7202}" destId="{72B341C5-92D1-4E8D-817F-57A23A522FBB}" srcOrd="2" destOrd="0" presId="urn:microsoft.com/office/officeart/2018/5/layout/IconLeafLabelList"/>
    <dgm:cxn modelId="{68943885-D171-4C96-9F09-868DD086F4CD}" type="presParOf" srcId="{DCEB6951-A56F-4517-9FB2-5C1E07BC7202}" destId="{8D76FD5C-7E88-4D25-95E5-5A0E87FED8D2}" srcOrd="3" destOrd="0" presId="urn:microsoft.com/office/officeart/2018/5/layout/IconLeafLabelList"/>
    <dgm:cxn modelId="{648D4203-58F5-42E1-B038-65BAB0B27CDF}" type="presParOf" srcId="{62B3AE58-781B-4BCB-8CE9-4084E71C7CF3}" destId="{5744B786-6785-4051-BCD8-395C08F663D4}" srcOrd="1" destOrd="0" presId="urn:microsoft.com/office/officeart/2018/5/layout/IconLeafLabelList"/>
    <dgm:cxn modelId="{C3AEDEA2-24ED-4D10-8C80-DC7AD0BAB0BB}" type="presParOf" srcId="{62B3AE58-781B-4BCB-8CE9-4084E71C7CF3}" destId="{D31C11C3-CC03-45CB-B71A-3AF775EDA604}" srcOrd="2" destOrd="0" presId="urn:microsoft.com/office/officeart/2018/5/layout/IconLeafLabelList"/>
    <dgm:cxn modelId="{D8968739-4F9D-4A2E-8C79-2CB46737A820}" type="presParOf" srcId="{D31C11C3-CC03-45CB-B71A-3AF775EDA604}" destId="{479A88C9-0073-4116-B3E7-CF1D41CEA4CD}" srcOrd="0" destOrd="0" presId="urn:microsoft.com/office/officeart/2018/5/layout/IconLeafLabelList"/>
    <dgm:cxn modelId="{F1ED02A8-4345-43C7-90BE-02F86094A9D9}" type="presParOf" srcId="{D31C11C3-CC03-45CB-B71A-3AF775EDA604}" destId="{9A8922DB-1465-440A-B4FA-B7370CF01EDC}" srcOrd="1" destOrd="0" presId="urn:microsoft.com/office/officeart/2018/5/layout/IconLeafLabelList"/>
    <dgm:cxn modelId="{C1B5ED6A-2A41-4F32-8FEA-2E07EE6C8FA2}" type="presParOf" srcId="{D31C11C3-CC03-45CB-B71A-3AF775EDA604}" destId="{97E0B9D8-9936-4DB9-A50A-61E5B9CB2C6E}" srcOrd="2" destOrd="0" presId="urn:microsoft.com/office/officeart/2018/5/layout/IconLeafLabelList"/>
    <dgm:cxn modelId="{DFCC5B78-84D2-4131-9F52-5A848F943314}" type="presParOf" srcId="{D31C11C3-CC03-45CB-B71A-3AF775EDA604}" destId="{66F97BA8-672A-4A10-A0C9-FFB07BA8ADDD}" srcOrd="3" destOrd="0" presId="urn:microsoft.com/office/officeart/2018/5/layout/IconLeafLabelList"/>
    <dgm:cxn modelId="{4A50FB49-65B4-4629-B653-B54C422349DE}" type="presParOf" srcId="{62B3AE58-781B-4BCB-8CE9-4084E71C7CF3}" destId="{B0B50410-CDD8-4672-BDA4-0AB29243D20F}" srcOrd="3" destOrd="0" presId="urn:microsoft.com/office/officeart/2018/5/layout/IconLeafLabelList"/>
    <dgm:cxn modelId="{6D427806-C916-4458-91DD-F21AB3CF74BA}" type="presParOf" srcId="{62B3AE58-781B-4BCB-8CE9-4084E71C7CF3}" destId="{765D85B9-434E-4901-84D7-970E5C92D9BF}" srcOrd="4" destOrd="0" presId="urn:microsoft.com/office/officeart/2018/5/layout/IconLeafLabelList"/>
    <dgm:cxn modelId="{5B219F43-1669-4139-9638-295742B45484}" type="presParOf" srcId="{765D85B9-434E-4901-84D7-970E5C92D9BF}" destId="{F7334742-E0B4-4FFF-9C22-57FAED581D76}" srcOrd="0" destOrd="0" presId="urn:microsoft.com/office/officeart/2018/5/layout/IconLeafLabelList"/>
    <dgm:cxn modelId="{F416EF7E-4E07-4B7A-BA4C-8D8D59DE3E81}" type="presParOf" srcId="{765D85B9-434E-4901-84D7-970E5C92D9BF}" destId="{E8E0455B-2420-4312-B511-6BD590D900C2}" srcOrd="1" destOrd="0" presId="urn:microsoft.com/office/officeart/2018/5/layout/IconLeafLabelList"/>
    <dgm:cxn modelId="{1D06EC21-F94D-459B-AE1F-25B01D9AA998}" type="presParOf" srcId="{765D85B9-434E-4901-84D7-970E5C92D9BF}" destId="{E6FB4EDC-D83E-4EEF-8936-118ED7FA8685}" srcOrd="2" destOrd="0" presId="urn:microsoft.com/office/officeart/2018/5/layout/IconLeafLabelList"/>
    <dgm:cxn modelId="{0417E304-4FD4-4407-84CB-FEBC1AFF5E11}" type="presParOf" srcId="{765D85B9-434E-4901-84D7-970E5C92D9BF}" destId="{E91DBD86-4408-4C57-83B3-43557730F07D}" srcOrd="3" destOrd="0" presId="urn:microsoft.com/office/officeart/2018/5/layout/IconLeafLabelList"/>
    <dgm:cxn modelId="{1E0E298B-5276-4355-B76C-6D3A54E02AC7}" type="presParOf" srcId="{62B3AE58-781B-4BCB-8CE9-4084E71C7CF3}" destId="{C6E50B60-4E14-4850-B7CA-815CA4CA6776}" srcOrd="5" destOrd="0" presId="urn:microsoft.com/office/officeart/2018/5/layout/IconLeafLabelList"/>
    <dgm:cxn modelId="{FBE2CE90-8BE8-4155-AED0-B7ED616EEA16}" type="presParOf" srcId="{62B3AE58-781B-4BCB-8CE9-4084E71C7CF3}" destId="{5C34297F-9FBC-43ED-9079-C92FFEC6DB11}" srcOrd="6" destOrd="0" presId="urn:microsoft.com/office/officeart/2018/5/layout/IconLeafLabelList"/>
    <dgm:cxn modelId="{32D00E2B-10DF-420D-9FE2-3FEF280504E5}" type="presParOf" srcId="{5C34297F-9FBC-43ED-9079-C92FFEC6DB11}" destId="{770646BF-858B-4706-9FD7-6301F920914D}" srcOrd="0" destOrd="0" presId="urn:microsoft.com/office/officeart/2018/5/layout/IconLeafLabelList"/>
    <dgm:cxn modelId="{0953818A-0A5D-4D96-840C-AB038AA6057E}" type="presParOf" srcId="{5C34297F-9FBC-43ED-9079-C92FFEC6DB11}" destId="{EB8571F4-A72B-4C68-A8D6-0125C816B462}" srcOrd="1" destOrd="0" presId="urn:microsoft.com/office/officeart/2018/5/layout/IconLeafLabelList"/>
    <dgm:cxn modelId="{9DA6D975-41AC-4ABC-BD22-5E5B7BAE5A48}" type="presParOf" srcId="{5C34297F-9FBC-43ED-9079-C92FFEC6DB11}" destId="{712D85A4-FB49-421D-A0D3-207C628746DE}" srcOrd="2" destOrd="0" presId="urn:microsoft.com/office/officeart/2018/5/layout/IconLeafLabelList"/>
    <dgm:cxn modelId="{92E3BB6D-2828-4E72-877B-52009C370F90}" type="presParOf" srcId="{5C34297F-9FBC-43ED-9079-C92FFEC6DB11}" destId="{10CA2074-6736-4663-8065-9709FE74E607}" srcOrd="3" destOrd="0" presId="urn:microsoft.com/office/officeart/2018/5/layout/IconLeafLabelList"/>
    <dgm:cxn modelId="{8D79C50F-5F56-40DE-B5EB-172359C739C6}" type="presParOf" srcId="{62B3AE58-781B-4BCB-8CE9-4084E71C7CF3}" destId="{2BAB8D78-7FB5-4178-A229-29A2CD1368C8}" srcOrd="7" destOrd="0" presId="urn:microsoft.com/office/officeart/2018/5/layout/IconLeafLabelList"/>
    <dgm:cxn modelId="{64B7C9B9-7262-4EA6-90C9-DF471E02B526}" type="presParOf" srcId="{62B3AE58-781B-4BCB-8CE9-4084E71C7CF3}" destId="{B7616B2B-4A76-440A-A5D0-2DBE6BD2CA67}" srcOrd="8" destOrd="0" presId="urn:microsoft.com/office/officeart/2018/5/layout/IconLeafLabelList"/>
    <dgm:cxn modelId="{60A5F3B1-6B0F-453D-8732-C9952C77A3FA}" type="presParOf" srcId="{B7616B2B-4A76-440A-A5D0-2DBE6BD2CA67}" destId="{7EDA88F4-6BC9-48E9-AE2F-D6CD740153CB}" srcOrd="0" destOrd="0" presId="urn:microsoft.com/office/officeart/2018/5/layout/IconLeafLabelList"/>
    <dgm:cxn modelId="{9C867C16-0712-4C5A-B163-688E9F548406}" type="presParOf" srcId="{B7616B2B-4A76-440A-A5D0-2DBE6BD2CA67}" destId="{B259B999-53D8-40F7-9BDB-34E8061A5D33}" srcOrd="1" destOrd="0" presId="urn:microsoft.com/office/officeart/2018/5/layout/IconLeafLabelList"/>
    <dgm:cxn modelId="{7763BF8C-7525-4F04-A88C-8D526E2EE25C}" type="presParOf" srcId="{B7616B2B-4A76-440A-A5D0-2DBE6BD2CA67}" destId="{7DF6632B-146B-43C2-ABD8-CF7405F76EFA}" srcOrd="2" destOrd="0" presId="urn:microsoft.com/office/officeart/2018/5/layout/IconLeafLabelList"/>
    <dgm:cxn modelId="{EBA63175-FED3-4CC8-8B8B-2DA2C94EC3DD}" type="presParOf" srcId="{B7616B2B-4A76-440A-A5D0-2DBE6BD2CA67}" destId="{B69EB77F-D2DE-4B1C-830B-00A3F9C32F86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B148CED-F80D-4814-8162-F6ADF6759D2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6525DB3-7ECE-4BCF-8A00-F0D363CFAC53}">
      <dgm:prSet/>
      <dgm:spPr/>
      <dgm:t>
        <a:bodyPr/>
        <a:lstStyle/>
        <a:p>
          <a:r>
            <a:rPr lang="en-US"/>
            <a:t>Accident prone</a:t>
          </a:r>
        </a:p>
      </dgm:t>
    </dgm:pt>
    <dgm:pt modelId="{8155ECB7-0688-47EE-84E2-C11B464D5968}" type="parTrans" cxnId="{57F633A1-A597-4B67-963C-0DC9A1F071EC}">
      <dgm:prSet/>
      <dgm:spPr/>
      <dgm:t>
        <a:bodyPr/>
        <a:lstStyle/>
        <a:p>
          <a:endParaRPr lang="en-US"/>
        </a:p>
      </dgm:t>
    </dgm:pt>
    <dgm:pt modelId="{774AA8C2-F9B1-49DD-BC24-C55BDBED815B}" type="sibTrans" cxnId="{57F633A1-A597-4B67-963C-0DC9A1F071EC}">
      <dgm:prSet/>
      <dgm:spPr/>
      <dgm:t>
        <a:bodyPr/>
        <a:lstStyle/>
        <a:p>
          <a:endParaRPr lang="en-US"/>
        </a:p>
      </dgm:t>
    </dgm:pt>
    <dgm:pt modelId="{B63C8A7B-CC6C-41C7-8469-E5EB23C8CC4A}">
      <dgm:prSet/>
      <dgm:spPr/>
      <dgm:t>
        <a:bodyPr/>
        <a:lstStyle/>
        <a:p>
          <a:r>
            <a:rPr lang="en-US"/>
            <a:t>Appetite changes</a:t>
          </a:r>
        </a:p>
      </dgm:t>
    </dgm:pt>
    <dgm:pt modelId="{5B797AF3-9879-47D6-8E2E-623238DF76F8}" type="parTrans" cxnId="{8FC2212D-0B50-4219-9DE2-FC5CE6C520F6}">
      <dgm:prSet/>
      <dgm:spPr/>
      <dgm:t>
        <a:bodyPr/>
        <a:lstStyle/>
        <a:p>
          <a:endParaRPr lang="en-US"/>
        </a:p>
      </dgm:t>
    </dgm:pt>
    <dgm:pt modelId="{8C39D376-514E-47E1-9752-3F0FC65AAB01}" type="sibTrans" cxnId="{8FC2212D-0B50-4219-9DE2-FC5CE6C520F6}">
      <dgm:prSet/>
      <dgm:spPr/>
      <dgm:t>
        <a:bodyPr/>
        <a:lstStyle/>
        <a:p>
          <a:endParaRPr lang="en-US"/>
        </a:p>
      </dgm:t>
    </dgm:pt>
    <dgm:pt modelId="{2A9EAE45-C623-47FF-9C60-A08EF03C171F}">
      <dgm:prSet/>
      <dgm:spPr/>
      <dgm:t>
        <a:bodyPr/>
        <a:lstStyle/>
        <a:p>
          <a:r>
            <a:rPr lang="en-US"/>
            <a:t>Fatigue/weakness</a:t>
          </a:r>
        </a:p>
      </dgm:t>
    </dgm:pt>
    <dgm:pt modelId="{1D7B8C01-AE6F-4D88-9EA5-5C08235BE6F4}" type="parTrans" cxnId="{6D6F0176-218F-4FCE-B264-B43476AC2D60}">
      <dgm:prSet/>
      <dgm:spPr/>
      <dgm:t>
        <a:bodyPr/>
        <a:lstStyle/>
        <a:p>
          <a:endParaRPr lang="en-US"/>
        </a:p>
      </dgm:t>
    </dgm:pt>
    <dgm:pt modelId="{71D8F8A3-EE7E-4111-8E18-4C5EB35F861C}" type="sibTrans" cxnId="{6D6F0176-218F-4FCE-B264-B43476AC2D60}">
      <dgm:prSet/>
      <dgm:spPr/>
      <dgm:t>
        <a:bodyPr/>
        <a:lstStyle/>
        <a:p>
          <a:endParaRPr lang="en-US"/>
        </a:p>
      </dgm:t>
    </dgm:pt>
    <dgm:pt modelId="{9BD9DC42-7372-4778-8B80-05E9CE4D5191}">
      <dgm:prSet/>
      <dgm:spPr/>
      <dgm:t>
        <a:bodyPr/>
        <a:lstStyle/>
        <a:p>
          <a:r>
            <a:rPr lang="en-US"/>
            <a:t>Headaches</a:t>
          </a:r>
        </a:p>
      </dgm:t>
    </dgm:pt>
    <dgm:pt modelId="{542D79AA-FD03-4874-97D3-B5D0578D019E}" type="parTrans" cxnId="{3D55B444-1DE9-41CD-AF1C-22A25B38FFD0}">
      <dgm:prSet/>
      <dgm:spPr/>
      <dgm:t>
        <a:bodyPr/>
        <a:lstStyle/>
        <a:p>
          <a:endParaRPr lang="en-US"/>
        </a:p>
      </dgm:t>
    </dgm:pt>
    <dgm:pt modelId="{983CCC53-E4D8-41D8-BA20-41C49716D9E8}" type="sibTrans" cxnId="{3D55B444-1DE9-41CD-AF1C-22A25B38FFD0}">
      <dgm:prSet/>
      <dgm:spPr/>
      <dgm:t>
        <a:bodyPr/>
        <a:lstStyle/>
        <a:p>
          <a:endParaRPr lang="en-US"/>
        </a:p>
      </dgm:t>
    </dgm:pt>
    <dgm:pt modelId="{5EBCD5E3-7505-4BB4-9734-85BCEB9C476D}">
      <dgm:prSet/>
      <dgm:spPr/>
      <dgm:t>
        <a:bodyPr/>
        <a:lstStyle/>
        <a:p>
          <a:r>
            <a:rPr lang="en-US"/>
            <a:t>Insomnia</a:t>
          </a:r>
        </a:p>
      </dgm:t>
    </dgm:pt>
    <dgm:pt modelId="{81B494BA-3413-4DF5-B42E-49A49A168AA5}" type="parTrans" cxnId="{92CD3184-7475-4C5B-965C-AE45F8D72B4C}">
      <dgm:prSet/>
      <dgm:spPr/>
      <dgm:t>
        <a:bodyPr/>
        <a:lstStyle/>
        <a:p>
          <a:endParaRPr lang="en-US"/>
        </a:p>
      </dgm:t>
    </dgm:pt>
    <dgm:pt modelId="{0103B065-96AA-4657-B416-EBFAB4EE613B}" type="sibTrans" cxnId="{92CD3184-7475-4C5B-965C-AE45F8D72B4C}">
      <dgm:prSet/>
      <dgm:spPr/>
      <dgm:t>
        <a:bodyPr/>
        <a:lstStyle/>
        <a:p>
          <a:endParaRPr lang="en-US"/>
        </a:p>
      </dgm:t>
    </dgm:pt>
    <dgm:pt modelId="{91B92B8B-2B98-4844-BB37-9BD179D9E079}">
      <dgm:prSet/>
      <dgm:spPr/>
      <dgm:t>
        <a:bodyPr/>
        <a:lstStyle/>
        <a:p>
          <a:r>
            <a:rPr lang="en-US"/>
            <a:t>nausea</a:t>
          </a:r>
        </a:p>
      </dgm:t>
    </dgm:pt>
    <dgm:pt modelId="{A24CB379-6BE4-4505-A669-B2A18C3AD415}" type="parTrans" cxnId="{201D83F1-143B-43D2-8661-8E1DDEF1CBF0}">
      <dgm:prSet/>
      <dgm:spPr/>
      <dgm:t>
        <a:bodyPr/>
        <a:lstStyle/>
        <a:p>
          <a:endParaRPr lang="en-US"/>
        </a:p>
      </dgm:t>
    </dgm:pt>
    <dgm:pt modelId="{ED362BA7-D751-49F0-8485-01A3772551B5}" type="sibTrans" cxnId="{201D83F1-143B-43D2-8661-8E1DDEF1CBF0}">
      <dgm:prSet/>
      <dgm:spPr/>
      <dgm:t>
        <a:bodyPr/>
        <a:lstStyle/>
        <a:p>
          <a:endParaRPr lang="en-US"/>
        </a:p>
      </dgm:t>
    </dgm:pt>
    <dgm:pt modelId="{2EB496D3-EB80-41FF-B6F0-DB93621F1D59}" type="pres">
      <dgm:prSet presAssocID="{0B148CED-F80D-4814-8162-F6ADF6759D23}" presName="linear" presStyleCnt="0">
        <dgm:presLayoutVars>
          <dgm:animLvl val="lvl"/>
          <dgm:resizeHandles val="exact"/>
        </dgm:presLayoutVars>
      </dgm:prSet>
      <dgm:spPr/>
    </dgm:pt>
    <dgm:pt modelId="{79123E84-4618-4FDE-BF9E-53093780A2D2}" type="pres">
      <dgm:prSet presAssocID="{A6525DB3-7ECE-4BCF-8A00-F0D363CFAC53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FC089761-62A0-4D44-A563-A6820B958988}" type="pres">
      <dgm:prSet presAssocID="{774AA8C2-F9B1-49DD-BC24-C55BDBED815B}" presName="spacer" presStyleCnt="0"/>
      <dgm:spPr/>
    </dgm:pt>
    <dgm:pt modelId="{60315759-31C8-434B-8B8A-C0D71029B79C}" type="pres">
      <dgm:prSet presAssocID="{B63C8A7B-CC6C-41C7-8469-E5EB23C8CC4A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7EFDA0A4-036A-4AB9-8D9E-2781E492AB00}" type="pres">
      <dgm:prSet presAssocID="{8C39D376-514E-47E1-9752-3F0FC65AAB01}" presName="spacer" presStyleCnt="0"/>
      <dgm:spPr/>
    </dgm:pt>
    <dgm:pt modelId="{E0EB9BB1-7B53-403F-96D7-22FD4B05705E}" type="pres">
      <dgm:prSet presAssocID="{2A9EAE45-C623-47FF-9C60-A08EF03C171F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CBD6E843-84FC-45A5-A626-E4A0E5AE78FC}" type="pres">
      <dgm:prSet presAssocID="{71D8F8A3-EE7E-4111-8E18-4C5EB35F861C}" presName="spacer" presStyleCnt="0"/>
      <dgm:spPr/>
    </dgm:pt>
    <dgm:pt modelId="{BF4CC73E-9EA8-4AD7-A27D-3BC9456EFD45}" type="pres">
      <dgm:prSet presAssocID="{9BD9DC42-7372-4778-8B80-05E9CE4D5191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A3544E38-611D-455C-B4F5-CE77038556EE}" type="pres">
      <dgm:prSet presAssocID="{983CCC53-E4D8-41D8-BA20-41C49716D9E8}" presName="spacer" presStyleCnt="0"/>
      <dgm:spPr/>
    </dgm:pt>
    <dgm:pt modelId="{4E1DC830-DF90-435E-958C-7E3266534D63}" type="pres">
      <dgm:prSet presAssocID="{5EBCD5E3-7505-4BB4-9734-85BCEB9C476D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95B55C1E-9C0C-4101-90F2-A61BB951E7BF}" type="pres">
      <dgm:prSet presAssocID="{0103B065-96AA-4657-B416-EBFAB4EE613B}" presName="spacer" presStyleCnt="0"/>
      <dgm:spPr/>
    </dgm:pt>
    <dgm:pt modelId="{B1604A09-F256-43F9-B3C4-EDA764F2EA91}" type="pres">
      <dgm:prSet presAssocID="{91B92B8B-2B98-4844-BB37-9BD179D9E079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C5176E02-BEFB-4932-B68F-17F23C7DE7B0}" type="presOf" srcId="{B63C8A7B-CC6C-41C7-8469-E5EB23C8CC4A}" destId="{60315759-31C8-434B-8B8A-C0D71029B79C}" srcOrd="0" destOrd="0" presId="urn:microsoft.com/office/officeart/2005/8/layout/vList2"/>
    <dgm:cxn modelId="{BA666E26-A6E4-4518-A9E0-B5FB1BA45703}" type="presOf" srcId="{91B92B8B-2B98-4844-BB37-9BD179D9E079}" destId="{B1604A09-F256-43F9-B3C4-EDA764F2EA91}" srcOrd="0" destOrd="0" presId="urn:microsoft.com/office/officeart/2005/8/layout/vList2"/>
    <dgm:cxn modelId="{8FC2212D-0B50-4219-9DE2-FC5CE6C520F6}" srcId="{0B148CED-F80D-4814-8162-F6ADF6759D23}" destId="{B63C8A7B-CC6C-41C7-8469-E5EB23C8CC4A}" srcOrd="1" destOrd="0" parTransId="{5B797AF3-9879-47D6-8E2E-623238DF76F8}" sibTransId="{8C39D376-514E-47E1-9752-3F0FC65AAB01}"/>
    <dgm:cxn modelId="{3D55B444-1DE9-41CD-AF1C-22A25B38FFD0}" srcId="{0B148CED-F80D-4814-8162-F6ADF6759D23}" destId="{9BD9DC42-7372-4778-8B80-05E9CE4D5191}" srcOrd="3" destOrd="0" parTransId="{542D79AA-FD03-4874-97D3-B5D0578D019E}" sibTransId="{983CCC53-E4D8-41D8-BA20-41C49716D9E8}"/>
    <dgm:cxn modelId="{6D6F0176-218F-4FCE-B264-B43476AC2D60}" srcId="{0B148CED-F80D-4814-8162-F6ADF6759D23}" destId="{2A9EAE45-C623-47FF-9C60-A08EF03C171F}" srcOrd="2" destOrd="0" parTransId="{1D7B8C01-AE6F-4D88-9EA5-5C08235BE6F4}" sibTransId="{71D8F8A3-EE7E-4111-8E18-4C5EB35F861C}"/>
    <dgm:cxn modelId="{368D9057-4AC1-4951-9E8C-88BE8CB189C6}" type="presOf" srcId="{9BD9DC42-7372-4778-8B80-05E9CE4D5191}" destId="{BF4CC73E-9EA8-4AD7-A27D-3BC9456EFD45}" srcOrd="0" destOrd="0" presId="urn:microsoft.com/office/officeart/2005/8/layout/vList2"/>
    <dgm:cxn modelId="{92CD3184-7475-4C5B-965C-AE45F8D72B4C}" srcId="{0B148CED-F80D-4814-8162-F6ADF6759D23}" destId="{5EBCD5E3-7505-4BB4-9734-85BCEB9C476D}" srcOrd="4" destOrd="0" parTransId="{81B494BA-3413-4DF5-B42E-49A49A168AA5}" sibTransId="{0103B065-96AA-4657-B416-EBFAB4EE613B}"/>
    <dgm:cxn modelId="{57F633A1-A597-4B67-963C-0DC9A1F071EC}" srcId="{0B148CED-F80D-4814-8162-F6ADF6759D23}" destId="{A6525DB3-7ECE-4BCF-8A00-F0D363CFAC53}" srcOrd="0" destOrd="0" parTransId="{8155ECB7-0688-47EE-84E2-C11B464D5968}" sibTransId="{774AA8C2-F9B1-49DD-BC24-C55BDBED815B}"/>
    <dgm:cxn modelId="{614FEAB9-1574-4ABF-B388-6302D1DFEF03}" type="presOf" srcId="{5EBCD5E3-7505-4BB4-9734-85BCEB9C476D}" destId="{4E1DC830-DF90-435E-958C-7E3266534D63}" srcOrd="0" destOrd="0" presId="urn:microsoft.com/office/officeart/2005/8/layout/vList2"/>
    <dgm:cxn modelId="{89B196C0-39D0-4B76-9306-A0D7640E0678}" type="presOf" srcId="{0B148CED-F80D-4814-8162-F6ADF6759D23}" destId="{2EB496D3-EB80-41FF-B6F0-DB93621F1D59}" srcOrd="0" destOrd="0" presId="urn:microsoft.com/office/officeart/2005/8/layout/vList2"/>
    <dgm:cxn modelId="{358C50C1-642B-4BED-9E08-C552FFC7ECB4}" type="presOf" srcId="{2A9EAE45-C623-47FF-9C60-A08EF03C171F}" destId="{E0EB9BB1-7B53-403F-96D7-22FD4B05705E}" srcOrd="0" destOrd="0" presId="urn:microsoft.com/office/officeart/2005/8/layout/vList2"/>
    <dgm:cxn modelId="{8AE94BD2-5E28-46E2-8893-E1AA068915D4}" type="presOf" srcId="{A6525DB3-7ECE-4BCF-8A00-F0D363CFAC53}" destId="{79123E84-4618-4FDE-BF9E-53093780A2D2}" srcOrd="0" destOrd="0" presId="urn:microsoft.com/office/officeart/2005/8/layout/vList2"/>
    <dgm:cxn modelId="{201D83F1-143B-43D2-8661-8E1DDEF1CBF0}" srcId="{0B148CED-F80D-4814-8162-F6ADF6759D23}" destId="{91B92B8B-2B98-4844-BB37-9BD179D9E079}" srcOrd="5" destOrd="0" parTransId="{A24CB379-6BE4-4505-A669-B2A18C3AD415}" sibTransId="{ED362BA7-D751-49F0-8485-01A3772551B5}"/>
    <dgm:cxn modelId="{C04C5DE3-B5C4-41D2-955F-A0F8AA229A74}" type="presParOf" srcId="{2EB496D3-EB80-41FF-B6F0-DB93621F1D59}" destId="{79123E84-4618-4FDE-BF9E-53093780A2D2}" srcOrd="0" destOrd="0" presId="urn:microsoft.com/office/officeart/2005/8/layout/vList2"/>
    <dgm:cxn modelId="{45523C18-5700-43F1-A9F3-DFA0AA3AD914}" type="presParOf" srcId="{2EB496D3-EB80-41FF-B6F0-DB93621F1D59}" destId="{FC089761-62A0-4D44-A563-A6820B958988}" srcOrd="1" destOrd="0" presId="urn:microsoft.com/office/officeart/2005/8/layout/vList2"/>
    <dgm:cxn modelId="{B7356B6C-C3E1-42C0-9720-959337BE16B4}" type="presParOf" srcId="{2EB496D3-EB80-41FF-B6F0-DB93621F1D59}" destId="{60315759-31C8-434B-8B8A-C0D71029B79C}" srcOrd="2" destOrd="0" presId="urn:microsoft.com/office/officeart/2005/8/layout/vList2"/>
    <dgm:cxn modelId="{F36E995B-77FD-49A3-9249-73C358896A09}" type="presParOf" srcId="{2EB496D3-EB80-41FF-B6F0-DB93621F1D59}" destId="{7EFDA0A4-036A-4AB9-8D9E-2781E492AB00}" srcOrd="3" destOrd="0" presId="urn:microsoft.com/office/officeart/2005/8/layout/vList2"/>
    <dgm:cxn modelId="{CAC73DE1-7DD9-4808-A438-0C427C66323D}" type="presParOf" srcId="{2EB496D3-EB80-41FF-B6F0-DB93621F1D59}" destId="{E0EB9BB1-7B53-403F-96D7-22FD4B05705E}" srcOrd="4" destOrd="0" presId="urn:microsoft.com/office/officeart/2005/8/layout/vList2"/>
    <dgm:cxn modelId="{749BFB14-6D44-4D96-BDC6-C5200AFBB331}" type="presParOf" srcId="{2EB496D3-EB80-41FF-B6F0-DB93621F1D59}" destId="{CBD6E843-84FC-45A5-A626-E4A0E5AE78FC}" srcOrd="5" destOrd="0" presId="urn:microsoft.com/office/officeart/2005/8/layout/vList2"/>
    <dgm:cxn modelId="{088D067A-BE96-413C-8707-9AC0C2326D10}" type="presParOf" srcId="{2EB496D3-EB80-41FF-B6F0-DB93621F1D59}" destId="{BF4CC73E-9EA8-4AD7-A27D-3BC9456EFD45}" srcOrd="6" destOrd="0" presId="urn:microsoft.com/office/officeart/2005/8/layout/vList2"/>
    <dgm:cxn modelId="{25792FA6-02A1-47C7-B7F1-B8131FCB1701}" type="presParOf" srcId="{2EB496D3-EB80-41FF-B6F0-DB93621F1D59}" destId="{A3544E38-611D-455C-B4F5-CE77038556EE}" srcOrd="7" destOrd="0" presId="urn:microsoft.com/office/officeart/2005/8/layout/vList2"/>
    <dgm:cxn modelId="{F84266EE-C5E1-4E79-B428-ABA1F3C3BAD8}" type="presParOf" srcId="{2EB496D3-EB80-41FF-B6F0-DB93621F1D59}" destId="{4E1DC830-DF90-435E-958C-7E3266534D63}" srcOrd="8" destOrd="0" presId="urn:microsoft.com/office/officeart/2005/8/layout/vList2"/>
    <dgm:cxn modelId="{DCDB9C3D-9AA0-464F-B402-0E580724770E}" type="presParOf" srcId="{2EB496D3-EB80-41FF-B6F0-DB93621F1D59}" destId="{95B55C1E-9C0C-4101-90F2-A61BB951E7BF}" srcOrd="9" destOrd="0" presId="urn:microsoft.com/office/officeart/2005/8/layout/vList2"/>
    <dgm:cxn modelId="{E15C4608-1912-46D1-B427-B4EB81B91B2A}" type="presParOf" srcId="{2EB496D3-EB80-41FF-B6F0-DB93621F1D59}" destId="{B1604A09-F256-43F9-B3C4-EDA764F2EA91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12AE65E-66D6-4D4C-BF65-6339834131FE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D9C5F44-971B-4E61-8F0B-0084D19671FD}">
      <dgm:prSet/>
      <dgm:spPr/>
      <dgm:t>
        <a:bodyPr/>
        <a:lstStyle/>
        <a:p>
          <a:r>
            <a:rPr lang="en-US"/>
            <a:t>Aggressive behaviors</a:t>
          </a:r>
        </a:p>
      </dgm:t>
    </dgm:pt>
    <dgm:pt modelId="{0000E7B1-95A4-4277-BE9A-58E989D27D6D}" type="parTrans" cxnId="{684E861A-AC08-46AA-AF9F-602115A1EE70}">
      <dgm:prSet/>
      <dgm:spPr/>
      <dgm:t>
        <a:bodyPr/>
        <a:lstStyle/>
        <a:p>
          <a:endParaRPr lang="en-US"/>
        </a:p>
      </dgm:t>
    </dgm:pt>
    <dgm:pt modelId="{D1FCE464-0C23-4564-A505-6543041BC2E0}" type="sibTrans" cxnId="{684E861A-AC08-46AA-AF9F-602115A1EE70}">
      <dgm:prSet/>
      <dgm:spPr/>
      <dgm:t>
        <a:bodyPr/>
        <a:lstStyle/>
        <a:p>
          <a:endParaRPr lang="en-US"/>
        </a:p>
      </dgm:t>
    </dgm:pt>
    <dgm:pt modelId="{8B7B4B3C-AE19-479B-B947-5839FBB57BF6}">
      <dgm:prSet/>
      <dgm:spPr/>
      <dgm:t>
        <a:bodyPr/>
        <a:lstStyle/>
        <a:p>
          <a:r>
            <a:rPr lang="en-US"/>
            <a:t>Demanding of others</a:t>
          </a:r>
        </a:p>
      </dgm:t>
    </dgm:pt>
    <dgm:pt modelId="{9E61A9E2-4795-46A7-8E6D-00E22BB75A43}" type="parTrans" cxnId="{38690921-52B5-4175-8B85-24286F253D4B}">
      <dgm:prSet/>
      <dgm:spPr/>
      <dgm:t>
        <a:bodyPr/>
        <a:lstStyle/>
        <a:p>
          <a:endParaRPr lang="en-US"/>
        </a:p>
      </dgm:t>
    </dgm:pt>
    <dgm:pt modelId="{F6F92A8A-650C-4F39-9A84-797F326377BB}" type="sibTrans" cxnId="{38690921-52B5-4175-8B85-24286F253D4B}">
      <dgm:prSet/>
      <dgm:spPr/>
      <dgm:t>
        <a:bodyPr/>
        <a:lstStyle/>
        <a:p>
          <a:endParaRPr lang="en-US"/>
        </a:p>
      </dgm:t>
    </dgm:pt>
    <dgm:pt modelId="{DD523885-ACAA-4AE5-8B37-FE2B1D32A459}">
      <dgm:prSet/>
      <dgm:spPr/>
      <dgm:t>
        <a:bodyPr/>
        <a:lstStyle/>
        <a:p>
          <a:r>
            <a:rPr lang="en-US"/>
            <a:t>Fighting</a:t>
          </a:r>
        </a:p>
      </dgm:t>
    </dgm:pt>
    <dgm:pt modelId="{F072A77F-F703-4B58-AB82-2FEE82B10493}" type="parTrans" cxnId="{A26A011C-3846-423F-96D3-45D2BB1964A3}">
      <dgm:prSet/>
      <dgm:spPr/>
      <dgm:t>
        <a:bodyPr/>
        <a:lstStyle/>
        <a:p>
          <a:endParaRPr lang="en-US"/>
        </a:p>
      </dgm:t>
    </dgm:pt>
    <dgm:pt modelId="{E22FD4F0-4B3C-45FB-B7F6-F154A92FFA85}" type="sibTrans" cxnId="{A26A011C-3846-423F-96D3-45D2BB1964A3}">
      <dgm:prSet/>
      <dgm:spPr/>
      <dgm:t>
        <a:bodyPr/>
        <a:lstStyle/>
        <a:p>
          <a:endParaRPr lang="en-US"/>
        </a:p>
      </dgm:t>
    </dgm:pt>
    <dgm:pt modelId="{8A82C282-1C59-461E-A2AA-64DA3020806D}">
      <dgm:prSet/>
      <dgm:spPr/>
      <dgm:t>
        <a:bodyPr/>
        <a:lstStyle/>
        <a:p>
          <a:r>
            <a:rPr lang="en-US"/>
            <a:t>Isolation</a:t>
          </a:r>
        </a:p>
      </dgm:t>
    </dgm:pt>
    <dgm:pt modelId="{275AC556-8145-4A62-B587-C086944CC3AD}" type="parTrans" cxnId="{74FBF37B-9A87-4B7E-981F-373AE50F8EFF}">
      <dgm:prSet/>
      <dgm:spPr/>
      <dgm:t>
        <a:bodyPr/>
        <a:lstStyle/>
        <a:p>
          <a:endParaRPr lang="en-US"/>
        </a:p>
      </dgm:t>
    </dgm:pt>
    <dgm:pt modelId="{76E8CF75-8E5C-437D-9A4D-6D98047551CB}" type="sibTrans" cxnId="{74FBF37B-9A87-4B7E-981F-373AE50F8EFF}">
      <dgm:prSet/>
      <dgm:spPr/>
      <dgm:t>
        <a:bodyPr/>
        <a:lstStyle/>
        <a:p>
          <a:endParaRPr lang="en-US"/>
        </a:p>
      </dgm:t>
    </dgm:pt>
    <dgm:pt modelId="{E68ECAB7-9409-45D4-AA4E-209F8AD9E299}">
      <dgm:prSet/>
      <dgm:spPr/>
      <dgm:t>
        <a:bodyPr/>
        <a:lstStyle/>
        <a:p>
          <a:r>
            <a:rPr lang="en-US"/>
            <a:t>Dependence on others</a:t>
          </a:r>
        </a:p>
      </dgm:t>
    </dgm:pt>
    <dgm:pt modelId="{CEDA6AE0-72F8-47E7-A473-9F3AF7BC83EC}" type="parTrans" cxnId="{A3BCFBCD-89EC-48D5-8D9B-9638C2F4CDD0}">
      <dgm:prSet/>
      <dgm:spPr/>
      <dgm:t>
        <a:bodyPr/>
        <a:lstStyle/>
        <a:p>
          <a:endParaRPr lang="en-US"/>
        </a:p>
      </dgm:t>
    </dgm:pt>
    <dgm:pt modelId="{804FD928-3D02-43C0-AEB2-A156859D8CF4}" type="sibTrans" cxnId="{A3BCFBCD-89EC-48D5-8D9B-9638C2F4CDD0}">
      <dgm:prSet/>
      <dgm:spPr/>
      <dgm:t>
        <a:bodyPr/>
        <a:lstStyle/>
        <a:p>
          <a:endParaRPr lang="en-US"/>
        </a:p>
      </dgm:t>
    </dgm:pt>
    <dgm:pt modelId="{9461B425-B2B2-4961-B315-42A433EF0B93}" type="pres">
      <dgm:prSet presAssocID="{812AE65E-66D6-4D4C-BF65-6339834131FE}" presName="vert0" presStyleCnt="0">
        <dgm:presLayoutVars>
          <dgm:dir/>
          <dgm:animOne val="branch"/>
          <dgm:animLvl val="lvl"/>
        </dgm:presLayoutVars>
      </dgm:prSet>
      <dgm:spPr/>
    </dgm:pt>
    <dgm:pt modelId="{CC5912BD-B39E-4F0B-BE2F-1621275E454D}" type="pres">
      <dgm:prSet presAssocID="{AD9C5F44-971B-4E61-8F0B-0084D19671FD}" presName="thickLine" presStyleLbl="alignNode1" presStyleIdx="0" presStyleCnt="5"/>
      <dgm:spPr/>
    </dgm:pt>
    <dgm:pt modelId="{F5B35CB8-169E-4B47-B0A2-39D4C2F70D96}" type="pres">
      <dgm:prSet presAssocID="{AD9C5F44-971B-4E61-8F0B-0084D19671FD}" presName="horz1" presStyleCnt="0"/>
      <dgm:spPr/>
    </dgm:pt>
    <dgm:pt modelId="{2FA5602A-7E1A-4828-882F-A16DDE21AF9A}" type="pres">
      <dgm:prSet presAssocID="{AD9C5F44-971B-4E61-8F0B-0084D19671FD}" presName="tx1" presStyleLbl="revTx" presStyleIdx="0" presStyleCnt="5"/>
      <dgm:spPr/>
    </dgm:pt>
    <dgm:pt modelId="{4BC9410F-7634-49BA-8D5A-8DF0FF57E448}" type="pres">
      <dgm:prSet presAssocID="{AD9C5F44-971B-4E61-8F0B-0084D19671FD}" presName="vert1" presStyleCnt="0"/>
      <dgm:spPr/>
    </dgm:pt>
    <dgm:pt modelId="{8BBED3E6-63B0-4D67-A609-1595730DA7B2}" type="pres">
      <dgm:prSet presAssocID="{8B7B4B3C-AE19-479B-B947-5839FBB57BF6}" presName="thickLine" presStyleLbl="alignNode1" presStyleIdx="1" presStyleCnt="5"/>
      <dgm:spPr/>
    </dgm:pt>
    <dgm:pt modelId="{4E8245E9-AB2D-4F65-A2D6-4864D985987D}" type="pres">
      <dgm:prSet presAssocID="{8B7B4B3C-AE19-479B-B947-5839FBB57BF6}" presName="horz1" presStyleCnt="0"/>
      <dgm:spPr/>
    </dgm:pt>
    <dgm:pt modelId="{51764F0C-E231-4809-8A4B-344C10705311}" type="pres">
      <dgm:prSet presAssocID="{8B7B4B3C-AE19-479B-B947-5839FBB57BF6}" presName="tx1" presStyleLbl="revTx" presStyleIdx="1" presStyleCnt="5"/>
      <dgm:spPr/>
    </dgm:pt>
    <dgm:pt modelId="{0F526146-9A8F-4A7E-907E-BB4458A094A3}" type="pres">
      <dgm:prSet presAssocID="{8B7B4B3C-AE19-479B-B947-5839FBB57BF6}" presName="vert1" presStyleCnt="0"/>
      <dgm:spPr/>
    </dgm:pt>
    <dgm:pt modelId="{318DFAF2-66C9-4CAC-AEC3-E9121EA880FD}" type="pres">
      <dgm:prSet presAssocID="{DD523885-ACAA-4AE5-8B37-FE2B1D32A459}" presName="thickLine" presStyleLbl="alignNode1" presStyleIdx="2" presStyleCnt="5"/>
      <dgm:spPr/>
    </dgm:pt>
    <dgm:pt modelId="{C60848E5-01C1-4FE5-A591-612F5277E0E7}" type="pres">
      <dgm:prSet presAssocID="{DD523885-ACAA-4AE5-8B37-FE2B1D32A459}" presName="horz1" presStyleCnt="0"/>
      <dgm:spPr/>
    </dgm:pt>
    <dgm:pt modelId="{029C1961-9076-48F7-AE6D-DD7F40356CE5}" type="pres">
      <dgm:prSet presAssocID="{DD523885-ACAA-4AE5-8B37-FE2B1D32A459}" presName="tx1" presStyleLbl="revTx" presStyleIdx="2" presStyleCnt="5"/>
      <dgm:spPr/>
    </dgm:pt>
    <dgm:pt modelId="{1E2D38A5-97F0-404F-BA45-CA4DC933ED10}" type="pres">
      <dgm:prSet presAssocID="{DD523885-ACAA-4AE5-8B37-FE2B1D32A459}" presName="vert1" presStyleCnt="0"/>
      <dgm:spPr/>
    </dgm:pt>
    <dgm:pt modelId="{2E1469E1-E80F-4725-889D-115247462A12}" type="pres">
      <dgm:prSet presAssocID="{8A82C282-1C59-461E-A2AA-64DA3020806D}" presName="thickLine" presStyleLbl="alignNode1" presStyleIdx="3" presStyleCnt="5"/>
      <dgm:spPr/>
    </dgm:pt>
    <dgm:pt modelId="{F465EB24-88D4-446C-9727-371D00B7F2B2}" type="pres">
      <dgm:prSet presAssocID="{8A82C282-1C59-461E-A2AA-64DA3020806D}" presName="horz1" presStyleCnt="0"/>
      <dgm:spPr/>
    </dgm:pt>
    <dgm:pt modelId="{C90C114E-23BE-47F5-BCB7-A3428733A599}" type="pres">
      <dgm:prSet presAssocID="{8A82C282-1C59-461E-A2AA-64DA3020806D}" presName="tx1" presStyleLbl="revTx" presStyleIdx="3" presStyleCnt="5"/>
      <dgm:spPr/>
    </dgm:pt>
    <dgm:pt modelId="{5F2886E7-ADA4-4044-868A-52903FE08F0F}" type="pres">
      <dgm:prSet presAssocID="{8A82C282-1C59-461E-A2AA-64DA3020806D}" presName="vert1" presStyleCnt="0"/>
      <dgm:spPr/>
    </dgm:pt>
    <dgm:pt modelId="{009DD6BA-BA9E-4353-B3EB-E35ED14DFB4A}" type="pres">
      <dgm:prSet presAssocID="{E68ECAB7-9409-45D4-AA4E-209F8AD9E299}" presName="thickLine" presStyleLbl="alignNode1" presStyleIdx="4" presStyleCnt="5"/>
      <dgm:spPr/>
    </dgm:pt>
    <dgm:pt modelId="{35F730CF-8E8E-4E6D-9EEA-9C3EBEE881D3}" type="pres">
      <dgm:prSet presAssocID="{E68ECAB7-9409-45D4-AA4E-209F8AD9E299}" presName="horz1" presStyleCnt="0"/>
      <dgm:spPr/>
    </dgm:pt>
    <dgm:pt modelId="{C7A26B88-4444-454A-B8D3-56CF8884D0CA}" type="pres">
      <dgm:prSet presAssocID="{E68ECAB7-9409-45D4-AA4E-209F8AD9E299}" presName="tx1" presStyleLbl="revTx" presStyleIdx="4" presStyleCnt="5"/>
      <dgm:spPr/>
    </dgm:pt>
    <dgm:pt modelId="{DEBBB5B8-3A63-47E4-9D5D-C03A8A1AA325}" type="pres">
      <dgm:prSet presAssocID="{E68ECAB7-9409-45D4-AA4E-209F8AD9E299}" presName="vert1" presStyleCnt="0"/>
      <dgm:spPr/>
    </dgm:pt>
  </dgm:ptLst>
  <dgm:cxnLst>
    <dgm:cxn modelId="{6CD23916-A77C-4BD6-9DB9-589FF6D6C3E5}" type="presOf" srcId="{AD9C5F44-971B-4E61-8F0B-0084D19671FD}" destId="{2FA5602A-7E1A-4828-882F-A16DDE21AF9A}" srcOrd="0" destOrd="0" presId="urn:microsoft.com/office/officeart/2008/layout/LinedList"/>
    <dgm:cxn modelId="{684E861A-AC08-46AA-AF9F-602115A1EE70}" srcId="{812AE65E-66D6-4D4C-BF65-6339834131FE}" destId="{AD9C5F44-971B-4E61-8F0B-0084D19671FD}" srcOrd="0" destOrd="0" parTransId="{0000E7B1-95A4-4277-BE9A-58E989D27D6D}" sibTransId="{D1FCE464-0C23-4564-A505-6543041BC2E0}"/>
    <dgm:cxn modelId="{A26A011C-3846-423F-96D3-45D2BB1964A3}" srcId="{812AE65E-66D6-4D4C-BF65-6339834131FE}" destId="{DD523885-ACAA-4AE5-8B37-FE2B1D32A459}" srcOrd="2" destOrd="0" parTransId="{F072A77F-F703-4B58-AB82-2FEE82B10493}" sibTransId="{E22FD4F0-4B3C-45FB-B7F6-F154A92FFA85}"/>
    <dgm:cxn modelId="{38690921-52B5-4175-8B85-24286F253D4B}" srcId="{812AE65E-66D6-4D4C-BF65-6339834131FE}" destId="{8B7B4B3C-AE19-479B-B947-5839FBB57BF6}" srcOrd="1" destOrd="0" parTransId="{9E61A9E2-4795-46A7-8E6D-00E22BB75A43}" sibTransId="{F6F92A8A-650C-4F39-9A84-797F326377BB}"/>
    <dgm:cxn modelId="{74FBF37B-9A87-4B7E-981F-373AE50F8EFF}" srcId="{812AE65E-66D6-4D4C-BF65-6339834131FE}" destId="{8A82C282-1C59-461E-A2AA-64DA3020806D}" srcOrd="3" destOrd="0" parTransId="{275AC556-8145-4A62-B587-C086944CC3AD}" sibTransId="{76E8CF75-8E5C-437D-9A4D-6D98047551CB}"/>
    <dgm:cxn modelId="{DCD4D57E-E783-4FC9-A402-D5C3C864D369}" type="presOf" srcId="{8B7B4B3C-AE19-479B-B947-5839FBB57BF6}" destId="{51764F0C-E231-4809-8A4B-344C10705311}" srcOrd="0" destOrd="0" presId="urn:microsoft.com/office/officeart/2008/layout/LinedList"/>
    <dgm:cxn modelId="{2BA7A987-6BF3-47DF-9B93-4E6F09607D3D}" type="presOf" srcId="{DD523885-ACAA-4AE5-8B37-FE2B1D32A459}" destId="{029C1961-9076-48F7-AE6D-DD7F40356CE5}" srcOrd="0" destOrd="0" presId="urn:microsoft.com/office/officeart/2008/layout/LinedList"/>
    <dgm:cxn modelId="{F4BABB98-DC5F-44EA-B2BF-9F3A9AAAF0B6}" type="presOf" srcId="{8A82C282-1C59-461E-A2AA-64DA3020806D}" destId="{C90C114E-23BE-47F5-BCB7-A3428733A599}" srcOrd="0" destOrd="0" presId="urn:microsoft.com/office/officeart/2008/layout/LinedList"/>
    <dgm:cxn modelId="{01F2A0B0-5D4B-47AB-931B-31A3CCF23C26}" type="presOf" srcId="{E68ECAB7-9409-45D4-AA4E-209F8AD9E299}" destId="{C7A26B88-4444-454A-B8D3-56CF8884D0CA}" srcOrd="0" destOrd="0" presId="urn:microsoft.com/office/officeart/2008/layout/LinedList"/>
    <dgm:cxn modelId="{A3BCFBCD-89EC-48D5-8D9B-9638C2F4CDD0}" srcId="{812AE65E-66D6-4D4C-BF65-6339834131FE}" destId="{E68ECAB7-9409-45D4-AA4E-209F8AD9E299}" srcOrd="4" destOrd="0" parTransId="{CEDA6AE0-72F8-47E7-A473-9F3AF7BC83EC}" sibTransId="{804FD928-3D02-43C0-AEB2-A156859D8CF4}"/>
    <dgm:cxn modelId="{E9B3FBE9-6F9E-4C17-8B3F-FDFF89AB7F1C}" type="presOf" srcId="{812AE65E-66D6-4D4C-BF65-6339834131FE}" destId="{9461B425-B2B2-4961-B315-42A433EF0B93}" srcOrd="0" destOrd="0" presId="urn:microsoft.com/office/officeart/2008/layout/LinedList"/>
    <dgm:cxn modelId="{4481DC72-1F2C-4C5A-A949-DFB594D28E55}" type="presParOf" srcId="{9461B425-B2B2-4961-B315-42A433EF0B93}" destId="{CC5912BD-B39E-4F0B-BE2F-1621275E454D}" srcOrd="0" destOrd="0" presId="urn:microsoft.com/office/officeart/2008/layout/LinedList"/>
    <dgm:cxn modelId="{19CE076B-4103-4B4A-8513-E931BD7DAA5C}" type="presParOf" srcId="{9461B425-B2B2-4961-B315-42A433EF0B93}" destId="{F5B35CB8-169E-4B47-B0A2-39D4C2F70D96}" srcOrd="1" destOrd="0" presId="urn:microsoft.com/office/officeart/2008/layout/LinedList"/>
    <dgm:cxn modelId="{F8B6BEB9-C576-4DE1-8CBB-E250E2F78753}" type="presParOf" srcId="{F5B35CB8-169E-4B47-B0A2-39D4C2F70D96}" destId="{2FA5602A-7E1A-4828-882F-A16DDE21AF9A}" srcOrd="0" destOrd="0" presId="urn:microsoft.com/office/officeart/2008/layout/LinedList"/>
    <dgm:cxn modelId="{7356CEE3-53AD-4554-862E-12A06FCC4485}" type="presParOf" srcId="{F5B35CB8-169E-4B47-B0A2-39D4C2F70D96}" destId="{4BC9410F-7634-49BA-8D5A-8DF0FF57E448}" srcOrd="1" destOrd="0" presId="urn:microsoft.com/office/officeart/2008/layout/LinedList"/>
    <dgm:cxn modelId="{95124BB8-1D05-447D-BE0E-7AADEF32456E}" type="presParOf" srcId="{9461B425-B2B2-4961-B315-42A433EF0B93}" destId="{8BBED3E6-63B0-4D67-A609-1595730DA7B2}" srcOrd="2" destOrd="0" presId="urn:microsoft.com/office/officeart/2008/layout/LinedList"/>
    <dgm:cxn modelId="{F2196E1A-3D1C-4346-BA3A-89E17CA3E8DB}" type="presParOf" srcId="{9461B425-B2B2-4961-B315-42A433EF0B93}" destId="{4E8245E9-AB2D-4F65-A2D6-4864D985987D}" srcOrd="3" destOrd="0" presId="urn:microsoft.com/office/officeart/2008/layout/LinedList"/>
    <dgm:cxn modelId="{4FFE7DE0-EB94-4BFF-8823-22AB4651BC47}" type="presParOf" srcId="{4E8245E9-AB2D-4F65-A2D6-4864D985987D}" destId="{51764F0C-E231-4809-8A4B-344C10705311}" srcOrd="0" destOrd="0" presId="urn:microsoft.com/office/officeart/2008/layout/LinedList"/>
    <dgm:cxn modelId="{9C833A6A-3848-4E67-B252-AFC0ADFD4AB9}" type="presParOf" srcId="{4E8245E9-AB2D-4F65-A2D6-4864D985987D}" destId="{0F526146-9A8F-4A7E-907E-BB4458A094A3}" srcOrd="1" destOrd="0" presId="urn:microsoft.com/office/officeart/2008/layout/LinedList"/>
    <dgm:cxn modelId="{D62B52C4-0600-4FEE-8D39-26874CE230BD}" type="presParOf" srcId="{9461B425-B2B2-4961-B315-42A433EF0B93}" destId="{318DFAF2-66C9-4CAC-AEC3-E9121EA880FD}" srcOrd="4" destOrd="0" presId="urn:microsoft.com/office/officeart/2008/layout/LinedList"/>
    <dgm:cxn modelId="{6B7F466D-1FCE-4C69-97AE-B8D796FFD835}" type="presParOf" srcId="{9461B425-B2B2-4961-B315-42A433EF0B93}" destId="{C60848E5-01C1-4FE5-A591-612F5277E0E7}" srcOrd="5" destOrd="0" presId="urn:microsoft.com/office/officeart/2008/layout/LinedList"/>
    <dgm:cxn modelId="{39384073-C7D7-4337-A84A-F608063EF4B2}" type="presParOf" srcId="{C60848E5-01C1-4FE5-A591-612F5277E0E7}" destId="{029C1961-9076-48F7-AE6D-DD7F40356CE5}" srcOrd="0" destOrd="0" presId="urn:microsoft.com/office/officeart/2008/layout/LinedList"/>
    <dgm:cxn modelId="{1863811B-11C6-4E62-B0C9-2CB3D48BD85A}" type="presParOf" srcId="{C60848E5-01C1-4FE5-A591-612F5277E0E7}" destId="{1E2D38A5-97F0-404F-BA45-CA4DC933ED10}" srcOrd="1" destOrd="0" presId="urn:microsoft.com/office/officeart/2008/layout/LinedList"/>
    <dgm:cxn modelId="{6EF22743-DD69-45F9-B236-8903A53E3650}" type="presParOf" srcId="{9461B425-B2B2-4961-B315-42A433EF0B93}" destId="{2E1469E1-E80F-4725-889D-115247462A12}" srcOrd="6" destOrd="0" presId="urn:microsoft.com/office/officeart/2008/layout/LinedList"/>
    <dgm:cxn modelId="{EDB76275-9B9B-43D5-9D20-624F63F2ACD4}" type="presParOf" srcId="{9461B425-B2B2-4961-B315-42A433EF0B93}" destId="{F465EB24-88D4-446C-9727-371D00B7F2B2}" srcOrd="7" destOrd="0" presId="urn:microsoft.com/office/officeart/2008/layout/LinedList"/>
    <dgm:cxn modelId="{54693CA9-1F32-40E6-AB2D-C1627BE7FC4E}" type="presParOf" srcId="{F465EB24-88D4-446C-9727-371D00B7F2B2}" destId="{C90C114E-23BE-47F5-BCB7-A3428733A599}" srcOrd="0" destOrd="0" presId="urn:microsoft.com/office/officeart/2008/layout/LinedList"/>
    <dgm:cxn modelId="{D44CCA90-CFA7-4280-A0AB-F0FB82C4C06C}" type="presParOf" srcId="{F465EB24-88D4-446C-9727-371D00B7F2B2}" destId="{5F2886E7-ADA4-4044-868A-52903FE08F0F}" srcOrd="1" destOrd="0" presId="urn:microsoft.com/office/officeart/2008/layout/LinedList"/>
    <dgm:cxn modelId="{4B989113-D3FF-4033-86E4-487B92910890}" type="presParOf" srcId="{9461B425-B2B2-4961-B315-42A433EF0B93}" destId="{009DD6BA-BA9E-4353-B3EB-E35ED14DFB4A}" srcOrd="8" destOrd="0" presId="urn:microsoft.com/office/officeart/2008/layout/LinedList"/>
    <dgm:cxn modelId="{6BC83ED4-C87A-41DD-908E-B1730683D038}" type="presParOf" srcId="{9461B425-B2B2-4961-B315-42A433EF0B93}" destId="{35F730CF-8E8E-4E6D-9EEA-9C3EBEE881D3}" srcOrd="9" destOrd="0" presId="urn:microsoft.com/office/officeart/2008/layout/LinedList"/>
    <dgm:cxn modelId="{50300BDB-AD2B-4BA8-92BD-4ED34826E7E2}" type="presParOf" srcId="{35F730CF-8E8E-4E6D-9EEA-9C3EBEE881D3}" destId="{C7A26B88-4444-454A-B8D3-56CF8884D0CA}" srcOrd="0" destOrd="0" presId="urn:microsoft.com/office/officeart/2008/layout/LinedList"/>
    <dgm:cxn modelId="{5C5442FD-32E7-48E7-9021-2F8CF26E8AEF}" type="presParOf" srcId="{35F730CF-8E8E-4E6D-9EEA-9C3EBEE881D3}" destId="{DEBBB5B8-3A63-47E4-9D5D-C03A8A1AA32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1CF394E-3FC5-4DFA-A0AB-1A94A709DCD6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DBF6175-7F0F-4E5E-900E-2FCBFAAAABD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Talk openly</a:t>
          </a:r>
        </a:p>
      </dgm:t>
    </dgm:pt>
    <dgm:pt modelId="{B1F6A3ED-C680-4D4D-9134-BD28535C561D}" type="parTrans" cxnId="{49F0903A-2186-4BCA-95BB-DA126E1C3911}">
      <dgm:prSet/>
      <dgm:spPr/>
      <dgm:t>
        <a:bodyPr/>
        <a:lstStyle/>
        <a:p>
          <a:endParaRPr lang="en-US"/>
        </a:p>
      </dgm:t>
    </dgm:pt>
    <dgm:pt modelId="{7727D638-580A-4E4B-9616-6847FAE16431}" type="sibTrans" cxnId="{49F0903A-2186-4BCA-95BB-DA126E1C3911}">
      <dgm:prSet/>
      <dgm:spPr/>
      <dgm:t>
        <a:bodyPr/>
        <a:lstStyle/>
        <a:p>
          <a:endParaRPr lang="en-US"/>
        </a:p>
      </dgm:t>
    </dgm:pt>
    <dgm:pt modelId="{7BA654DD-E50A-438C-A9A9-44C092A1B83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Respect the individual’s timetable</a:t>
          </a:r>
        </a:p>
      </dgm:t>
    </dgm:pt>
    <dgm:pt modelId="{744B5A87-DD21-4702-801D-15D1B6E60948}" type="parTrans" cxnId="{70A6D79A-861A-4ADF-A901-EEBFC4839497}">
      <dgm:prSet/>
      <dgm:spPr/>
      <dgm:t>
        <a:bodyPr/>
        <a:lstStyle/>
        <a:p>
          <a:endParaRPr lang="en-US"/>
        </a:p>
      </dgm:t>
    </dgm:pt>
    <dgm:pt modelId="{A5E0CE8C-8460-4105-94AC-8805853303A3}" type="sibTrans" cxnId="{70A6D79A-861A-4ADF-A901-EEBFC4839497}">
      <dgm:prSet/>
      <dgm:spPr/>
      <dgm:t>
        <a:bodyPr/>
        <a:lstStyle/>
        <a:p>
          <a:endParaRPr lang="en-US"/>
        </a:p>
      </dgm:t>
    </dgm:pt>
    <dgm:pt modelId="{DCF4E2AA-9CAE-4934-983D-4732E7888EA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Find support</a:t>
          </a:r>
        </a:p>
      </dgm:t>
    </dgm:pt>
    <dgm:pt modelId="{F3CEF3F8-530F-43F4-9FCE-EE65391AC114}" type="parTrans" cxnId="{15B4C341-A7C5-4D00-B7E3-3CAA7FFA679A}">
      <dgm:prSet/>
      <dgm:spPr/>
      <dgm:t>
        <a:bodyPr/>
        <a:lstStyle/>
        <a:p>
          <a:endParaRPr lang="en-US"/>
        </a:p>
      </dgm:t>
    </dgm:pt>
    <dgm:pt modelId="{C4182298-ACF5-44D2-8B90-99EFBE0BFCEF}" type="sibTrans" cxnId="{15B4C341-A7C5-4D00-B7E3-3CAA7FFA679A}">
      <dgm:prSet/>
      <dgm:spPr/>
      <dgm:t>
        <a:bodyPr/>
        <a:lstStyle/>
        <a:p>
          <a:endParaRPr lang="en-US"/>
        </a:p>
      </dgm:t>
    </dgm:pt>
    <dgm:pt modelId="{62F4609C-44E7-42E8-9658-C8C19665144A}" type="pres">
      <dgm:prSet presAssocID="{71CF394E-3FC5-4DFA-A0AB-1A94A709DCD6}" presName="root" presStyleCnt="0">
        <dgm:presLayoutVars>
          <dgm:dir/>
          <dgm:resizeHandles val="exact"/>
        </dgm:presLayoutVars>
      </dgm:prSet>
      <dgm:spPr/>
    </dgm:pt>
    <dgm:pt modelId="{F46A0759-BB24-4E62-AD11-4691ABCB1A5B}" type="pres">
      <dgm:prSet presAssocID="{0DBF6175-7F0F-4E5E-900E-2FCBFAAAABD6}" presName="compNode" presStyleCnt="0"/>
      <dgm:spPr/>
    </dgm:pt>
    <dgm:pt modelId="{F75398BE-FE35-47EA-A2B7-77773FD0C3D2}" type="pres">
      <dgm:prSet presAssocID="{0DBF6175-7F0F-4E5E-900E-2FCBFAAAABD6}" presName="bgRect" presStyleLbl="bgShp" presStyleIdx="0" presStyleCnt="3"/>
      <dgm:spPr/>
    </dgm:pt>
    <dgm:pt modelId="{473436AC-E79E-4943-B513-7385A7E49A4B}" type="pres">
      <dgm:prSet presAssocID="{0DBF6175-7F0F-4E5E-900E-2FCBFAAAABD6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DC966507-96C6-4E65-8EED-7AD01B4B257C}" type="pres">
      <dgm:prSet presAssocID="{0DBF6175-7F0F-4E5E-900E-2FCBFAAAABD6}" presName="spaceRect" presStyleCnt="0"/>
      <dgm:spPr/>
    </dgm:pt>
    <dgm:pt modelId="{E6E16718-6E57-4568-BABC-7A55A8F9BBFF}" type="pres">
      <dgm:prSet presAssocID="{0DBF6175-7F0F-4E5E-900E-2FCBFAAAABD6}" presName="parTx" presStyleLbl="revTx" presStyleIdx="0" presStyleCnt="3">
        <dgm:presLayoutVars>
          <dgm:chMax val="0"/>
          <dgm:chPref val="0"/>
        </dgm:presLayoutVars>
      </dgm:prSet>
      <dgm:spPr/>
    </dgm:pt>
    <dgm:pt modelId="{9100D705-5892-42E3-892C-EC748F056F90}" type="pres">
      <dgm:prSet presAssocID="{7727D638-580A-4E4B-9616-6847FAE16431}" presName="sibTrans" presStyleCnt="0"/>
      <dgm:spPr/>
    </dgm:pt>
    <dgm:pt modelId="{785B0D23-5213-432A-AC1D-916E684869A0}" type="pres">
      <dgm:prSet presAssocID="{7BA654DD-E50A-438C-A9A9-44C092A1B832}" presName="compNode" presStyleCnt="0"/>
      <dgm:spPr/>
    </dgm:pt>
    <dgm:pt modelId="{80E43409-357A-484D-A40F-7CEA1E03CF8D}" type="pres">
      <dgm:prSet presAssocID="{7BA654DD-E50A-438C-A9A9-44C092A1B832}" presName="bgRect" presStyleLbl="bgShp" presStyleIdx="1" presStyleCnt="3"/>
      <dgm:spPr/>
    </dgm:pt>
    <dgm:pt modelId="{B6C063BE-1FEA-47E2-9FF4-1CE230948FD0}" type="pres">
      <dgm:prSet presAssocID="{7BA654DD-E50A-438C-A9A9-44C092A1B832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A661B25E-CAAC-477C-A464-5758DA6142AD}" type="pres">
      <dgm:prSet presAssocID="{7BA654DD-E50A-438C-A9A9-44C092A1B832}" presName="spaceRect" presStyleCnt="0"/>
      <dgm:spPr/>
    </dgm:pt>
    <dgm:pt modelId="{39DC0573-A91E-4DFE-8DA7-57CE23148418}" type="pres">
      <dgm:prSet presAssocID="{7BA654DD-E50A-438C-A9A9-44C092A1B832}" presName="parTx" presStyleLbl="revTx" presStyleIdx="1" presStyleCnt="3">
        <dgm:presLayoutVars>
          <dgm:chMax val="0"/>
          <dgm:chPref val="0"/>
        </dgm:presLayoutVars>
      </dgm:prSet>
      <dgm:spPr/>
    </dgm:pt>
    <dgm:pt modelId="{99F11E1B-AA47-4AEB-89E9-C201BA0034A4}" type="pres">
      <dgm:prSet presAssocID="{A5E0CE8C-8460-4105-94AC-8805853303A3}" presName="sibTrans" presStyleCnt="0"/>
      <dgm:spPr/>
    </dgm:pt>
    <dgm:pt modelId="{6842B2A9-021F-4A94-B7E2-CD16EECBEB17}" type="pres">
      <dgm:prSet presAssocID="{DCF4E2AA-9CAE-4934-983D-4732E7888EA2}" presName="compNode" presStyleCnt="0"/>
      <dgm:spPr/>
    </dgm:pt>
    <dgm:pt modelId="{F540D7DB-71DA-44E7-AEE2-F0BAD2065562}" type="pres">
      <dgm:prSet presAssocID="{DCF4E2AA-9CAE-4934-983D-4732E7888EA2}" presName="bgRect" presStyleLbl="bgShp" presStyleIdx="2" presStyleCnt="3"/>
      <dgm:spPr/>
    </dgm:pt>
    <dgm:pt modelId="{0B005A61-004C-435F-BD73-484F297BC515}" type="pres">
      <dgm:prSet presAssocID="{DCF4E2AA-9CAE-4934-983D-4732E7888EA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E99A6B33-1129-4E7C-B8FC-9B94F1BDB355}" type="pres">
      <dgm:prSet presAssocID="{DCF4E2AA-9CAE-4934-983D-4732E7888EA2}" presName="spaceRect" presStyleCnt="0"/>
      <dgm:spPr/>
    </dgm:pt>
    <dgm:pt modelId="{D5253E82-0B00-4E0D-8E8D-5B64DB9D475B}" type="pres">
      <dgm:prSet presAssocID="{DCF4E2AA-9CAE-4934-983D-4732E7888EA2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33A4851B-5DD3-42D3-ACC7-89BA1B88F851}" type="presOf" srcId="{0DBF6175-7F0F-4E5E-900E-2FCBFAAAABD6}" destId="{E6E16718-6E57-4568-BABC-7A55A8F9BBFF}" srcOrd="0" destOrd="0" presId="urn:microsoft.com/office/officeart/2018/2/layout/IconVerticalSolidList"/>
    <dgm:cxn modelId="{E145BF24-497F-41CE-A78B-BC65A1BA5900}" type="presOf" srcId="{DCF4E2AA-9CAE-4934-983D-4732E7888EA2}" destId="{D5253E82-0B00-4E0D-8E8D-5B64DB9D475B}" srcOrd="0" destOrd="0" presId="urn:microsoft.com/office/officeart/2018/2/layout/IconVerticalSolidList"/>
    <dgm:cxn modelId="{49F0903A-2186-4BCA-95BB-DA126E1C3911}" srcId="{71CF394E-3FC5-4DFA-A0AB-1A94A709DCD6}" destId="{0DBF6175-7F0F-4E5E-900E-2FCBFAAAABD6}" srcOrd="0" destOrd="0" parTransId="{B1F6A3ED-C680-4D4D-9134-BD28535C561D}" sibTransId="{7727D638-580A-4E4B-9616-6847FAE16431}"/>
    <dgm:cxn modelId="{15B4C341-A7C5-4D00-B7E3-3CAA7FFA679A}" srcId="{71CF394E-3FC5-4DFA-A0AB-1A94A709DCD6}" destId="{DCF4E2AA-9CAE-4934-983D-4732E7888EA2}" srcOrd="2" destOrd="0" parTransId="{F3CEF3F8-530F-43F4-9FCE-EE65391AC114}" sibTransId="{C4182298-ACF5-44D2-8B90-99EFBE0BFCEF}"/>
    <dgm:cxn modelId="{26B7F57E-F271-46E0-A6F8-CDEAFBF6001B}" type="presOf" srcId="{7BA654DD-E50A-438C-A9A9-44C092A1B832}" destId="{39DC0573-A91E-4DFE-8DA7-57CE23148418}" srcOrd="0" destOrd="0" presId="urn:microsoft.com/office/officeart/2018/2/layout/IconVerticalSolidList"/>
    <dgm:cxn modelId="{3FF3E499-7BE7-4C40-931C-ED8B4252B787}" type="presOf" srcId="{71CF394E-3FC5-4DFA-A0AB-1A94A709DCD6}" destId="{62F4609C-44E7-42E8-9658-C8C19665144A}" srcOrd="0" destOrd="0" presId="urn:microsoft.com/office/officeart/2018/2/layout/IconVerticalSolidList"/>
    <dgm:cxn modelId="{70A6D79A-861A-4ADF-A901-EEBFC4839497}" srcId="{71CF394E-3FC5-4DFA-A0AB-1A94A709DCD6}" destId="{7BA654DD-E50A-438C-A9A9-44C092A1B832}" srcOrd="1" destOrd="0" parTransId="{744B5A87-DD21-4702-801D-15D1B6E60948}" sibTransId="{A5E0CE8C-8460-4105-94AC-8805853303A3}"/>
    <dgm:cxn modelId="{27AD9D2B-7700-43D9-9410-D94E810A0F96}" type="presParOf" srcId="{62F4609C-44E7-42E8-9658-C8C19665144A}" destId="{F46A0759-BB24-4E62-AD11-4691ABCB1A5B}" srcOrd="0" destOrd="0" presId="urn:microsoft.com/office/officeart/2018/2/layout/IconVerticalSolidList"/>
    <dgm:cxn modelId="{29736E3E-58CC-4266-9F5D-5BE4920AE99B}" type="presParOf" srcId="{F46A0759-BB24-4E62-AD11-4691ABCB1A5B}" destId="{F75398BE-FE35-47EA-A2B7-77773FD0C3D2}" srcOrd="0" destOrd="0" presId="urn:microsoft.com/office/officeart/2018/2/layout/IconVerticalSolidList"/>
    <dgm:cxn modelId="{5E40C801-2595-40B0-884E-C5C117388258}" type="presParOf" srcId="{F46A0759-BB24-4E62-AD11-4691ABCB1A5B}" destId="{473436AC-E79E-4943-B513-7385A7E49A4B}" srcOrd="1" destOrd="0" presId="urn:microsoft.com/office/officeart/2018/2/layout/IconVerticalSolidList"/>
    <dgm:cxn modelId="{F2371390-B1CF-446B-8F17-866500AFA535}" type="presParOf" srcId="{F46A0759-BB24-4E62-AD11-4691ABCB1A5B}" destId="{DC966507-96C6-4E65-8EED-7AD01B4B257C}" srcOrd="2" destOrd="0" presId="urn:microsoft.com/office/officeart/2018/2/layout/IconVerticalSolidList"/>
    <dgm:cxn modelId="{23274467-B050-47DF-931C-263C3447FFFB}" type="presParOf" srcId="{F46A0759-BB24-4E62-AD11-4691ABCB1A5B}" destId="{E6E16718-6E57-4568-BABC-7A55A8F9BBFF}" srcOrd="3" destOrd="0" presId="urn:microsoft.com/office/officeart/2018/2/layout/IconVerticalSolidList"/>
    <dgm:cxn modelId="{16099053-766E-48CC-AF9F-56D03141ACF5}" type="presParOf" srcId="{62F4609C-44E7-42E8-9658-C8C19665144A}" destId="{9100D705-5892-42E3-892C-EC748F056F90}" srcOrd="1" destOrd="0" presId="urn:microsoft.com/office/officeart/2018/2/layout/IconVerticalSolidList"/>
    <dgm:cxn modelId="{4ED4CE36-46A7-49DF-97DB-1EBB27810478}" type="presParOf" srcId="{62F4609C-44E7-42E8-9658-C8C19665144A}" destId="{785B0D23-5213-432A-AC1D-916E684869A0}" srcOrd="2" destOrd="0" presId="urn:microsoft.com/office/officeart/2018/2/layout/IconVerticalSolidList"/>
    <dgm:cxn modelId="{2DD45407-4213-4BC4-B176-167F0CA250BE}" type="presParOf" srcId="{785B0D23-5213-432A-AC1D-916E684869A0}" destId="{80E43409-357A-484D-A40F-7CEA1E03CF8D}" srcOrd="0" destOrd="0" presId="urn:microsoft.com/office/officeart/2018/2/layout/IconVerticalSolidList"/>
    <dgm:cxn modelId="{5AC72C75-8E97-46F8-B51D-25C8450BD53B}" type="presParOf" srcId="{785B0D23-5213-432A-AC1D-916E684869A0}" destId="{B6C063BE-1FEA-47E2-9FF4-1CE230948FD0}" srcOrd="1" destOrd="0" presId="urn:microsoft.com/office/officeart/2018/2/layout/IconVerticalSolidList"/>
    <dgm:cxn modelId="{3B191CFB-A1EC-42E7-B0DD-108EA6C5562B}" type="presParOf" srcId="{785B0D23-5213-432A-AC1D-916E684869A0}" destId="{A661B25E-CAAC-477C-A464-5758DA6142AD}" srcOrd="2" destOrd="0" presId="urn:microsoft.com/office/officeart/2018/2/layout/IconVerticalSolidList"/>
    <dgm:cxn modelId="{CBE0F75F-543D-4B56-B194-B864A6F59E80}" type="presParOf" srcId="{785B0D23-5213-432A-AC1D-916E684869A0}" destId="{39DC0573-A91E-4DFE-8DA7-57CE23148418}" srcOrd="3" destOrd="0" presId="urn:microsoft.com/office/officeart/2018/2/layout/IconVerticalSolidList"/>
    <dgm:cxn modelId="{29B180A3-4E2F-401F-BBCB-4716FA0D76F0}" type="presParOf" srcId="{62F4609C-44E7-42E8-9658-C8C19665144A}" destId="{99F11E1B-AA47-4AEB-89E9-C201BA0034A4}" srcOrd="3" destOrd="0" presId="urn:microsoft.com/office/officeart/2018/2/layout/IconVerticalSolidList"/>
    <dgm:cxn modelId="{AF813F2A-1CC5-4289-93D5-B0CBC12AA0FF}" type="presParOf" srcId="{62F4609C-44E7-42E8-9658-C8C19665144A}" destId="{6842B2A9-021F-4A94-B7E2-CD16EECBEB17}" srcOrd="4" destOrd="0" presId="urn:microsoft.com/office/officeart/2018/2/layout/IconVerticalSolidList"/>
    <dgm:cxn modelId="{5BA378F5-5BFF-4129-BC84-1CC6C5429755}" type="presParOf" srcId="{6842B2A9-021F-4A94-B7E2-CD16EECBEB17}" destId="{F540D7DB-71DA-44E7-AEE2-F0BAD2065562}" srcOrd="0" destOrd="0" presId="urn:microsoft.com/office/officeart/2018/2/layout/IconVerticalSolidList"/>
    <dgm:cxn modelId="{63DD1B13-45F7-4B79-8793-20C4AC0319ED}" type="presParOf" srcId="{6842B2A9-021F-4A94-B7E2-CD16EECBEB17}" destId="{0B005A61-004C-435F-BD73-484F297BC515}" srcOrd="1" destOrd="0" presId="urn:microsoft.com/office/officeart/2018/2/layout/IconVerticalSolidList"/>
    <dgm:cxn modelId="{A5CC85C0-11D9-4EE4-B4EB-2451A064BB0E}" type="presParOf" srcId="{6842B2A9-021F-4A94-B7E2-CD16EECBEB17}" destId="{E99A6B33-1129-4E7C-B8FC-9B94F1BDB355}" srcOrd="2" destOrd="0" presId="urn:microsoft.com/office/officeart/2018/2/layout/IconVerticalSolidList"/>
    <dgm:cxn modelId="{084BF33A-BDA2-49E4-A30B-8818EB2AC376}" type="presParOf" srcId="{6842B2A9-021F-4A94-B7E2-CD16EECBEB17}" destId="{D5253E82-0B00-4E0D-8E8D-5B64DB9D475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2924DF-C6E5-4D6B-8778-C48BBE14E45C}">
      <dsp:nvSpPr>
        <dsp:cNvPr id="0" name=""/>
        <dsp:cNvSpPr/>
      </dsp:nvSpPr>
      <dsp:spPr>
        <a:xfrm>
          <a:off x="0" y="434340"/>
          <a:ext cx="4754880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Sensitive information</a:t>
          </a:r>
          <a:endParaRPr lang="en-US" sz="2400" kern="1200"/>
        </a:p>
      </dsp:txBody>
      <dsp:txXfrm>
        <a:off x="28100" y="462440"/>
        <a:ext cx="4698680" cy="519439"/>
      </dsp:txXfrm>
    </dsp:sp>
    <dsp:sp modelId="{9CA1423E-1BBB-4574-92DA-91B3A1C15EA7}">
      <dsp:nvSpPr>
        <dsp:cNvPr id="0" name=""/>
        <dsp:cNvSpPr/>
      </dsp:nvSpPr>
      <dsp:spPr>
        <a:xfrm>
          <a:off x="0" y="1079100"/>
          <a:ext cx="4754880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Respect one another and give grace</a:t>
          </a:r>
        </a:p>
      </dsp:txBody>
      <dsp:txXfrm>
        <a:off x="28100" y="1107200"/>
        <a:ext cx="4698680" cy="519439"/>
      </dsp:txXfrm>
    </dsp:sp>
    <dsp:sp modelId="{FE9527CD-9606-44B4-94BD-974DAA2E5787}">
      <dsp:nvSpPr>
        <dsp:cNvPr id="0" name=""/>
        <dsp:cNvSpPr/>
      </dsp:nvSpPr>
      <dsp:spPr>
        <a:xfrm>
          <a:off x="0" y="1723860"/>
          <a:ext cx="4754880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Bring your OPEN mind</a:t>
          </a:r>
        </a:p>
      </dsp:txBody>
      <dsp:txXfrm>
        <a:off x="28100" y="1751960"/>
        <a:ext cx="4698680" cy="519439"/>
      </dsp:txXfrm>
    </dsp:sp>
    <dsp:sp modelId="{93C7C8AF-C20F-44FF-843C-F1C01A51AB66}">
      <dsp:nvSpPr>
        <dsp:cNvPr id="0" name=""/>
        <dsp:cNvSpPr/>
      </dsp:nvSpPr>
      <dsp:spPr>
        <a:xfrm>
          <a:off x="0" y="2368620"/>
          <a:ext cx="4754880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Mental break</a:t>
          </a:r>
        </a:p>
      </dsp:txBody>
      <dsp:txXfrm>
        <a:off x="28100" y="2396720"/>
        <a:ext cx="4698680" cy="519439"/>
      </dsp:txXfrm>
    </dsp:sp>
    <dsp:sp modelId="{353F49BE-CEF0-445E-BD5B-5F77ED041D9A}">
      <dsp:nvSpPr>
        <dsp:cNvPr id="0" name=""/>
        <dsp:cNvSpPr/>
      </dsp:nvSpPr>
      <dsp:spPr>
        <a:xfrm>
          <a:off x="0" y="3013380"/>
          <a:ext cx="4754880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Participation/Quiet</a:t>
          </a:r>
        </a:p>
      </dsp:txBody>
      <dsp:txXfrm>
        <a:off x="28100" y="3041480"/>
        <a:ext cx="4698680" cy="5194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1B5D6F-AE20-4DEB-9DDC-ED4D1A5ED3E0}">
      <dsp:nvSpPr>
        <dsp:cNvPr id="0" name=""/>
        <dsp:cNvSpPr/>
      </dsp:nvSpPr>
      <dsp:spPr>
        <a:xfrm>
          <a:off x="289177" y="168"/>
          <a:ext cx="1495653" cy="89739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</a:schemeClr>
            </a:gs>
            <a:gs pos="90000">
              <a:schemeClr val="accent2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Divorce</a:t>
          </a:r>
        </a:p>
      </dsp:txBody>
      <dsp:txXfrm>
        <a:off x="289177" y="168"/>
        <a:ext cx="1495653" cy="897391"/>
      </dsp:txXfrm>
    </dsp:sp>
    <dsp:sp modelId="{DD4675C1-FDED-4978-B72E-436A3A36BC6F}">
      <dsp:nvSpPr>
        <dsp:cNvPr id="0" name=""/>
        <dsp:cNvSpPr/>
      </dsp:nvSpPr>
      <dsp:spPr>
        <a:xfrm>
          <a:off x="1934395" y="168"/>
          <a:ext cx="1495653" cy="897391"/>
        </a:xfrm>
        <a:prstGeom prst="rect">
          <a:avLst/>
        </a:prstGeom>
        <a:gradFill rotWithShape="0">
          <a:gsLst>
            <a:gs pos="0">
              <a:schemeClr val="accent2">
                <a:hueOff val="137852"/>
                <a:satOff val="2581"/>
                <a:lumOff val="-157"/>
                <a:alphaOff val="0"/>
              </a:schemeClr>
            </a:gs>
            <a:gs pos="90000">
              <a:schemeClr val="accent2">
                <a:hueOff val="137852"/>
                <a:satOff val="2581"/>
                <a:lumOff val="-157"/>
                <a:alphaOff val="0"/>
                <a:shade val="100000"/>
                <a:satMod val="105000"/>
              </a:schemeClr>
            </a:gs>
            <a:gs pos="100000">
              <a:schemeClr val="accent2">
                <a:hueOff val="137852"/>
                <a:satOff val="2581"/>
                <a:lumOff val="-157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Parental Separation</a:t>
          </a:r>
        </a:p>
      </dsp:txBody>
      <dsp:txXfrm>
        <a:off x="1934395" y="168"/>
        <a:ext cx="1495653" cy="897391"/>
      </dsp:txXfrm>
    </dsp:sp>
    <dsp:sp modelId="{A464777F-40F2-4D81-9084-7ED6E55C9018}">
      <dsp:nvSpPr>
        <dsp:cNvPr id="0" name=""/>
        <dsp:cNvSpPr/>
      </dsp:nvSpPr>
      <dsp:spPr>
        <a:xfrm>
          <a:off x="3579613" y="168"/>
          <a:ext cx="1495653" cy="897391"/>
        </a:xfrm>
        <a:prstGeom prst="rect">
          <a:avLst/>
        </a:prstGeom>
        <a:gradFill rotWithShape="0">
          <a:gsLst>
            <a:gs pos="0">
              <a:schemeClr val="accent2">
                <a:hueOff val="275703"/>
                <a:satOff val="5161"/>
                <a:lumOff val="-314"/>
                <a:alphaOff val="0"/>
              </a:schemeClr>
            </a:gs>
            <a:gs pos="90000">
              <a:schemeClr val="accent2">
                <a:hueOff val="275703"/>
                <a:satOff val="5161"/>
                <a:lumOff val="-314"/>
                <a:alphaOff val="0"/>
                <a:shade val="100000"/>
                <a:satMod val="105000"/>
              </a:schemeClr>
            </a:gs>
            <a:gs pos="100000">
              <a:schemeClr val="accent2">
                <a:hueOff val="275703"/>
                <a:satOff val="5161"/>
                <a:lumOff val="-314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Adoption/Foster Care termination</a:t>
          </a:r>
        </a:p>
      </dsp:txBody>
      <dsp:txXfrm>
        <a:off x="3579613" y="168"/>
        <a:ext cx="1495653" cy="897391"/>
      </dsp:txXfrm>
    </dsp:sp>
    <dsp:sp modelId="{F4E7507C-F66D-444D-B2AC-74602E2A1CD3}">
      <dsp:nvSpPr>
        <dsp:cNvPr id="0" name=""/>
        <dsp:cNvSpPr/>
      </dsp:nvSpPr>
      <dsp:spPr>
        <a:xfrm>
          <a:off x="289177" y="1047125"/>
          <a:ext cx="1495653" cy="897391"/>
        </a:xfrm>
        <a:prstGeom prst="rect">
          <a:avLst/>
        </a:prstGeom>
        <a:gradFill rotWithShape="0">
          <a:gsLst>
            <a:gs pos="0">
              <a:schemeClr val="accent2">
                <a:hueOff val="413555"/>
                <a:satOff val="7742"/>
                <a:lumOff val="-471"/>
                <a:alphaOff val="0"/>
              </a:schemeClr>
            </a:gs>
            <a:gs pos="90000">
              <a:schemeClr val="accent2">
                <a:hueOff val="413555"/>
                <a:satOff val="7742"/>
                <a:lumOff val="-471"/>
                <a:alphaOff val="0"/>
                <a:shade val="100000"/>
                <a:satMod val="105000"/>
              </a:schemeClr>
            </a:gs>
            <a:gs pos="100000">
              <a:schemeClr val="accent2">
                <a:hueOff val="413555"/>
                <a:satOff val="7742"/>
                <a:lumOff val="-471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Pet death</a:t>
          </a:r>
        </a:p>
      </dsp:txBody>
      <dsp:txXfrm>
        <a:off x="289177" y="1047125"/>
        <a:ext cx="1495653" cy="897391"/>
      </dsp:txXfrm>
    </dsp:sp>
    <dsp:sp modelId="{BF6EA449-E91B-48C5-9B55-616B0159136F}">
      <dsp:nvSpPr>
        <dsp:cNvPr id="0" name=""/>
        <dsp:cNvSpPr/>
      </dsp:nvSpPr>
      <dsp:spPr>
        <a:xfrm>
          <a:off x="1934395" y="1047125"/>
          <a:ext cx="1495653" cy="897391"/>
        </a:xfrm>
        <a:prstGeom prst="rect">
          <a:avLst/>
        </a:prstGeom>
        <a:gradFill rotWithShape="0">
          <a:gsLst>
            <a:gs pos="0">
              <a:schemeClr val="accent2">
                <a:hueOff val="551407"/>
                <a:satOff val="10323"/>
                <a:lumOff val="-628"/>
                <a:alphaOff val="0"/>
              </a:schemeClr>
            </a:gs>
            <a:gs pos="90000">
              <a:schemeClr val="accent2">
                <a:hueOff val="551407"/>
                <a:satOff val="10323"/>
                <a:lumOff val="-628"/>
                <a:alphaOff val="0"/>
                <a:shade val="100000"/>
                <a:satMod val="105000"/>
              </a:schemeClr>
            </a:gs>
            <a:gs pos="100000">
              <a:schemeClr val="accent2">
                <a:hueOff val="551407"/>
                <a:satOff val="10323"/>
                <a:lumOff val="-628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Move</a:t>
          </a:r>
        </a:p>
      </dsp:txBody>
      <dsp:txXfrm>
        <a:off x="1934395" y="1047125"/>
        <a:ext cx="1495653" cy="897391"/>
      </dsp:txXfrm>
    </dsp:sp>
    <dsp:sp modelId="{B20F6868-7B34-49CA-BABE-DE2B74DF458A}">
      <dsp:nvSpPr>
        <dsp:cNvPr id="0" name=""/>
        <dsp:cNvSpPr/>
      </dsp:nvSpPr>
      <dsp:spPr>
        <a:xfrm>
          <a:off x="3579613" y="1047125"/>
          <a:ext cx="1495653" cy="897391"/>
        </a:xfrm>
        <a:prstGeom prst="rect">
          <a:avLst/>
        </a:prstGeom>
        <a:gradFill rotWithShape="0">
          <a:gsLst>
            <a:gs pos="0">
              <a:schemeClr val="accent2">
                <a:hueOff val="689259"/>
                <a:satOff val="12903"/>
                <a:lumOff val="-784"/>
                <a:alphaOff val="0"/>
              </a:schemeClr>
            </a:gs>
            <a:gs pos="90000">
              <a:schemeClr val="accent2">
                <a:hueOff val="689259"/>
                <a:satOff val="12903"/>
                <a:lumOff val="-784"/>
                <a:alphaOff val="0"/>
                <a:shade val="100000"/>
                <a:satMod val="105000"/>
              </a:schemeClr>
            </a:gs>
            <a:gs pos="100000">
              <a:schemeClr val="accent2">
                <a:hueOff val="689259"/>
                <a:satOff val="12903"/>
                <a:lumOff val="-784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Military deployment</a:t>
          </a:r>
        </a:p>
      </dsp:txBody>
      <dsp:txXfrm>
        <a:off x="3579613" y="1047125"/>
        <a:ext cx="1495653" cy="897391"/>
      </dsp:txXfrm>
    </dsp:sp>
    <dsp:sp modelId="{D696AABB-B0AD-45DB-A85A-D0FD94C44EB9}">
      <dsp:nvSpPr>
        <dsp:cNvPr id="0" name=""/>
        <dsp:cNvSpPr/>
      </dsp:nvSpPr>
      <dsp:spPr>
        <a:xfrm>
          <a:off x="289177" y="2094082"/>
          <a:ext cx="1495653" cy="897391"/>
        </a:xfrm>
        <a:prstGeom prst="rect">
          <a:avLst/>
        </a:prstGeom>
        <a:gradFill rotWithShape="0">
          <a:gsLst>
            <a:gs pos="0">
              <a:schemeClr val="accent2">
                <a:hueOff val="827110"/>
                <a:satOff val="15484"/>
                <a:lumOff val="-941"/>
                <a:alphaOff val="0"/>
              </a:schemeClr>
            </a:gs>
            <a:gs pos="90000">
              <a:schemeClr val="accent2">
                <a:hueOff val="827110"/>
                <a:satOff val="15484"/>
                <a:lumOff val="-941"/>
                <a:alphaOff val="0"/>
                <a:shade val="100000"/>
                <a:satMod val="105000"/>
              </a:schemeClr>
            </a:gs>
            <a:gs pos="100000">
              <a:schemeClr val="accent2">
                <a:hueOff val="827110"/>
                <a:satOff val="15484"/>
                <a:lumOff val="-941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Peer group/Friendship changes</a:t>
          </a:r>
        </a:p>
      </dsp:txBody>
      <dsp:txXfrm>
        <a:off x="289177" y="2094082"/>
        <a:ext cx="1495653" cy="897391"/>
      </dsp:txXfrm>
    </dsp:sp>
    <dsp:sp modelId="{73BB6BB2-57E4-4606-9471-398E5A94F1EB}">
      <dsp:nvSpPr>
        <dsp:cNvPr id="0" name=""/>
        <dsp:cNvSpPr/>
      </dsp:nvSpPr>
      <dsp:spPr>
        <a:xfrm>
          <a:off x="1934395" y="2094082"/>
          <a:ext cx="1495653" cy="897391"/>
        </a:xfrm>
        <a:prstGeom prst="rect">
          <a:avLst/>
        </a:prstGeom>
        <a:gradFill rotWithShape="0">
          <a:gsLst>
            <a:gs pos="0">
              <a:schemeClr val="accent2">
                <a:hueOff val="964962"/>
                <a:satOff val="18065"/>
                <a:lumOff val="-1098"/>
                <a:alphaOff val="0"/>
              </a:schemeClr>
            </a:gs>
            <a:gs pos="90000">
              <a:schemeClr val="accent2">
                <a:hueOff val="964962"/>
                <a:satOff val="18065"/>
                <a:lumOff val="-1098"/>
                <a:alphaOff val="0"/>
                <a:shade val="100000"/>
                <a:satMod val="105000"/>
              </a:schemeClr>
            </a:gs>
            <a:gs pos="100000">
              <a:schemeClr val="accent2">
                <a:hueOff val="964962"/>
                <a:satOff val="18065"/>
                <a:lumOff val="-1098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Social Status changing</a:t>
          </a:r>
        </a:p>
      </dsp:txBody>
      <dsp:txXfrm>
        <a:off x="1934395" y="2094082"/>
        <a:ext cx="1495653" cy="897391"/>
      </dsp:txXfrm>
    </dsp:sp>
    <dsp:sp modelId="{686D960F-CC12-40D8-B3CD-4C330F1116BB}">
      <dsp:nvSpPr>
        <dsp:cNvPr id="0" name=""/>
        <dsp:cNvSpPr/>
      </dsp:nvSpPr>
      <dsp:spPr>
        <a:xfrm>
          <a:off x="3579613" y="2094082"/>
          <a:ext cx="1495653" cy="897391"/>
        </a:xfrm>
        <a:prstGeom prst="rect">
          <a:avLst/>
        </a:prstGeom>
        <a:gradFill rotWithShape="0">
          <a:gsLst>
            <a:gs pos="0">
              <a:schemeClr val="accent2">
                <a:hueOff val="1102814"/>
                <a:satOff val="20646"/>
                <a:lumOff val="-1255"/>
                <a:alphaOff val="0"/>
              </a:schemeClr>
            </a:gs>
            <a:gs pos="90000">
              <a:schemeClr val="accent2">
                <a:hueOff val="1102814"/>
                <a:satOff val="20646"/>
                <a:lumOff val="-1255"/>
                <a:alphaOff val="0"/>
                <a:shade val="100000"/>
                <a:satMod val="105000"/>
              </a:schemeClr>
            </a:gs>
            <a:gs pos="100000">
              <a:schemeClr val="accent2">
                <a:hueOff val="1102814"/>
                <a:satOff val="20646"/>
                <a:lumOff val="-1255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School change</a:t>
          </a:r>
        </a:p>
      </dsp:txBody>
      <dsp:txXfrm>
        <a:off x="3579613" y="2094082"/>
        <a:ext cx="1495653" cy="897391"/>
      </dsp:txXfrm>
    </dsp:sp>
    <dsp:sp modelId="{AF971282-96FA-4B78-AD21-820CB879C1D2}">
      <dsp:nvSpPr>
        <dsp:cNvPr id="0" name=""/>
        <dsp:cNvSpPr/>
      </dsp:nvSpPr>
      <dsp:spPr>
        <a:xfrm>
          <a:off x="1111786" y="3141039"/>
          <a:ext cx="1495653" cy="897391"/>
        </a:xfrm>
        <a:prstGeom prst="rect">
          <a:avLst/>
        </a:prstGeom>
        <a:gradFill rotWithShape="0">
          <a:gsLst>
            <a:gs pos="0">
              <a:schemeClr val="accent2">
                <a:hueOff val="1240665"/>
                <a:satOff val="23226"/>
                <a:lumOff val="-1412"/>
                <a:alphaOff val="0"/>
              </a:schemeClr>
            </a:gs>
            <a:gs pos="90000">
              <a:schemeClr val="accent2">
                <a:hueOff val="1240665"/>
                <a:satOff val="23226"/>
                <a:lumOff val="-1412"/>
                <a:alphaOff val="0"/>
                <a:shade val="100000"/>
                <a:satMod val="105000"/>
              </a:schemeClr>
            </a:gs>
            <a:gs pos="100000">
              <a:schemeClr val="accent2">
                <a:hueOff val="1240665"/>
                <a:satOff val="23226"/>
                <a:lumOff val="-1412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Parental unemployment</a:t>
          </a:r>
        </a:p>
      </dsp:txBody>
      <dsp:txXfrm>
        <a:off x="1111786" y="3141039"/>
        <a:ext cx="1495653" cy="897391"/>
      </dsp:txXfrm>
    </dsp:sp>
    <dsp:sp modelId="{3592A661-7489-48A7-B4D8-DDBD1519DC4E}">
      <dsp:nvSpPr>
        <dsp:cNvPr id="0" name=""/>
        <dsp:cNvSpPr/>
      </dsp:nvSpPr>
      <dsp:spPr>
        <a:xfrm>
          <a:off x="2757004" y="3141039"/>
          <a:ext cx="1495653" cy="897391"/>
        </a:xfrm>
        <a:prstGeom prst="rect">
          <a:avLst/>
        </a:prstGeom>
        <a:gradFill rotWithShape="0">
          <a:gsLst>
            <a:gs pos="0">
              <a:schemeClr val="accent2">
                <a:hueOff val="1378517"/>
                <a:satOff val="25807"/>
                <a:lumOff val="-1569"/>
                <a:alphaOff val="0"/>
              </a:schemeClr>
            </a:gs>
            <a:gs pos="90000">
              <a:schemeClr val="accent2">
                <a:hueOff val="1378517"/>
                <a:satOff val="25807"/>
                <a:lumOff val="-1569"/>
                <a:alphaOff val="0"/>
                <a:shade val="100000"/>
                <a:satMod val="105000"/>
              </a:schemeClr>
            </a:gs>
            <a:gs pos="100000">
              <a:schemeClr val="accent2">
                <a:hueOff val="1378517"/>
                <a:satOff val="25807"/>
                <a:lumOff val="-1569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Illness</a:t>
          </a:r>
        </a:p>
      </dsp:txBody>
      <dsp:txXfrm>
        <a:off x="2757004" y="3141039"/>
        <a:ext cx="1495653" cy="89739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1D0D85-A380-469D-9C04-236131779B06}">
      <dsp:nvSpPr>
        <dsp:cNvPr id="0" name=""/>
        <dsp:cNvSpPr/>
      </dsp:nvSpPr>
      <dsp:spPr>
        <a:xfrm>
          <a:off x="1723331" y="98734"/>
          <a:ext cx="2196000" cy="2196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629FA0-EF4E-4416-A1B3-214164A68154}">
      <dsp:nvSpPr>
        <dsp:cNvPr id="0" name=""/>
        <dsp:cNvSpPr/>
      </dsp:nvSpPr>
      <dsp:spPr>
        <a:xfrm>
          <a:off x="2191331" y="566734"/>
          <a:ext cx="1260000" cy="126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3A6E8D-C1BD-48FE-A52B-3C4BA0D4EFAC}">
      <dsp:nvSpPr>
        <dsp:cNvPr id="0" name=""/>
        <dsp:cNvSpPr/>
      </dsp:nvSpPr>
      <dsp:spPr>
        <a:xfrm>
          <a:off x="1021331" y="2978735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 dirty="0"/>
            <a:t>Grief – The internal emotional response to a loss/“Deep sorrow”</a:t>
          </a:r>
        </a:p>
      </dsp:txBody>
      <dsp:txXfrm>
        <a:off x="1021331" y="2978735"/>
        <a:ext cx="3600000" cy="720000"/>
      </dsp:txXfrm>
    </dsp:sp>
    <dsp:sp modelId="{A4B42303-959B-404E-BB38-47FC80CD1FE0}">
      <dsp:nvSpPr>
        <dsp:cNvPr id="0" name=""/>
        <dsp:cNvSpPr/>
      </dsp:nvSpPr>
      <dsp:spPr>
        <a:xfrm>
          <a:off x="5953331" y="98734"/>
          <a:ext cx="2196000" cy="219600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817E2D-E0BF-41D9-9256-1E6D7E6F3457}">
      <dsp:nvSpPr>
        <dsp:cNvPr id="0" name=""/>
        <dsp:cNvSpPr/>
      </dsp:nvSpPr>
      <dsp:spPr>
        <a:xfrm>
          <a:off x="6421331" y="566734"/>
          <a:ext cx="1260000" cy="126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A512AB-3EFE-4DDA-A4CA-6CCDFDB68556}">
      <dsp:nvSpPr>
        <dsp:cNvPr id="0" name=""/>
        <dsp:cNvSpPr/>
      </dsp:nvSpPr>
      <dsp:spPr>
        <a:xfrm>
          <a:off x="5251331" y="2978735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 dirty="0"/>
            <a:t>Mourning – “The public/outward expression of deep sorrow”</a:t>
          </a:r>
        </a:p>
      </dsp:txBody>
      <dsp:txXfrm>
        <a:off x="5251331" y="2978735"/>
        <a:ext cx="3600000" cy="720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409D3D-8421-4D1B-9E99-B604E103AD85}">
      <dsp:nvSpPr>
        <dsp:cNvPr id="0" name=""/>
        <dsp:cNvSpPr/>
      </dsp:nvSpPr>
      <dsp:spPr>
        <a:xfrm>
          <a:off x="339344" y="859867"/>
          <a:ext cx="1056181" cy="1056181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913EDD-CA66-491D-8277-F18ED51471BE}">
      <dsp:nvSpPr>
        <dsp:cNvPr id="0" name=""/>
        <dsp:cNvSpPr/>
      </dsp:nvSpPr>
      <dsp:spPr>
        <a:xfrm>
          <a:off x="564432" y="1084955"/>
          <a:ext cx="606005" cy="60600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76FD5C-7E88-4D25-95E5-5A0E87FED8D2}">
      <dsp:nvSpPr>
        <dsp:cNvPr id="0" name=""/>
        <dsp:cNvSpPr/>
      </dsp:nvSpPr>
      <dsp:spPr>
        <a:xfrm>
          <a:off x="1712" y="2245024"/>
          <a:ext cx="1731445" cy="692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kern="1200"/>
            <a:t>Physical</a:t>
          </a:r>
        </a:p>
      </dsp:txBody>
      <dsp:txXfrm>
        <a:off x="1712" y="2245024"/>
        <a:ext cx="1731445" cy="692578"/>
      </dsp:txXfrm>
    </dsp:sp>
    <dsp:sp modelId="{479A88C9-0073-4116-B3E7-CF1D41CEA4CD}">
      <dsp:nvSpPr>
        <dsp:cNvPr id="0" name=""/>
        <dsp:cNvSpPr/>
      </dsp:nvSpPr>
      <dsp:spPr>
        <a:xfrm>
          <a:off x="2373792" y="859867"/>
          <a:ext cx="1056181" cy="1056181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8922DB-1465-440A-B4FA-B7370CF01EDC}">
      <dsp:nvSpPr>
        <dsp:cNvPr id="0" name=""/>
        <dsp:cNvSpPr/>
      </dsp:nvSpPr>
      <dsp:spPr>
        <a:xfrm>
          <a:off x="2598880" y="1084955"/>
          <a:ext cx="606005" cy="60600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F97BA8-672A-4A10-A0C9-FFB07BA8ADDD}">
      <dsp:nvSpPr>
        <dsp:cNvPr id="0" name=""/>
        <dsp:cNvSpPr/>
      </dsp:nvSpPr>
      <dsp:spPr>
        <a:xfrm>
          <a:off x="2036160" y="2245024"/>
          <a:ext cx="1731445" cy="692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kern="1200"/>
            <a:t>Social</a:t>
          </a:r>
        </a:p>
      </dsp:txBody>
      <dsp:txXfrm>
        <a:off x="2036160" y="2245024"/>
        <a:ext cx="1731445" cy="692578"/>
      </dsp:txXfrm>
    </dsp:sp>
    <dsp:sp modelId="{F7334742-E0B4-4FFF-9C22-57FAED581D76}">
      <dsp:nvSpPr>
        <dsp:cNvPr id="0" name=""/>
        <dsp:cNvSpPr/>
      </dsp:nvSpPr>
      <dsp:spPr>
        <a:xfrm>
          <a:off x="4408240" y="859867"/>
          <a:ext cx="1056181" cy="1056181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E0455B-2420-4312-B511-6BD590D900C2}">
      <dsp:nvSpPr>
        <dsp:cNvPr id="0" name=""/>
        <dsp:cNvSpPr/>
      </dsp:nvSpPr>
      <dsp:spPr>
        <a:xfrm>
          <a:off x="4633328" y="1084955"/>
          <a:ext cx="606005" cy="60600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1DBD86-4408-4C57-83B3-43557730F07D}">
      <dsp:nvSpPr>
        <dsp:cNvPr id="0" name=""/>
        <dsp:cNvSpPr/>
      </dsp:nvSpPr>
      <dsp:spPr>
        <a:xfrm>
          <a:off x="4070608" y="2245024"/>
          <a:ext cx="1731445" cy="692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kern="1200"/>
            <a:t>Emotional</a:t>
          </a:r>
        </a:p>
      </dsp:txBody>
      <dsp:txXfrm>
        <a:off x="4070608" y="2245024"/>
        <a:ext cx="1731445" cy="692578"/>
      </dsp:txXfrm>
    </dsp:sp>
    <dsp:sp modelId="{770646BF-858B-4706-9FD7-6301F920914D}">
      <dsp:nvSpPr>
        <dsp:cNvPr id="0" name=""/>
        <dsp:cNvSpPr/>
      </dsp:nvSpPr>
      <dsp:spPr>
        <a:xfrm>
          <a:off x="6442688" y="859867"/>
          <a:ext cx="1056181" cy="1056181"/>
        </a:xfrm>
        <a:prstGeom prst="round2DiagRect">
          <a:avLst>
            <a:gd name="adj1" fmla="val 29727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8571F4-A72B-4C68-A8D6-0125C816B462}">
      <dsp:nvSpPr>
        <dsp:cNvPr id="0" name=""/>
        <dsp:cNvSpPr/>
      </dsp:nvSpPr>
      <dsp:spPr>
        <a:xfrm>
          <a:off x="6667776" y="1084955"/>
          <a:ext cx="606005" cy="60600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CA2074-6736-4663-8065-9709FE74E607}">
      <dsp:nvSpPr>
        <dsp:cNvPr id="0" name=""/>
        <dsp:cNvSpPr/>
      </dsp:nvSpPr>
      <dsp:spPr>
        <a:xfrm>
          <a:off x="6105057" y="2245024"/>
          <a:ext cx="1731445" cy="692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kern="1200"/>
            <a:t>Cognitive</a:t>
          </a:r>
        </a:p>
      </dsp:txBody>
      <dsp:txXfrm>
        <a:off x="6105057" y="2245024"/>
        <a:ext cx="1731445" cy="692578"/>
      </dsp:txXfrm>
    </dsp:sp>
    <dsp:sp modelId="{7EDA88F4-6BC9-48E9-AE2F-D6CD740153CB}">
      <dsp:nvSpPr>
        <dsp:cNvPr id="0" name=""/>
        <dsp:cNvSpPr/>
      </dsp:nvSpPr>
      <dsp:spPr>
        <a:xfrm>
          <a:off x="8477137" y="859867"/>
          <a:ext cx="1056181" cy="1056181"/>
        </a:xfrm>
        <a:prstGeom prst="round2DiagRect">
          <a:avLst>
            <a:gd name="adj1" fmla="val 29727"/>
            <a:gd name="adj2" fmla="val 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59B999-53D8-40F7-9BDB-34E8061A5D33}">
      <dsp:nvSpPr>
        <dsp:cNvPr id="0" name=""/>
        <dsp:cNvSpPr/>
      </dsp:nvSpPr>
      <dsp:spPr>
        <a:xfrm>
          <a:off x="8702225" y="1084955"/>
          <a:ext cx="606005" cy="60600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9EB77F-D2DE-4B1C-830B-00A3F9C32F86}">
      <dsp:nvSpPr>
        <dsp:cNvPr id="0" name=""/>
        <dsp:cNvSpPr/>
      </dsp:nvSpPr>
      <dsp:spPr>
        <a:xfrm>
          <a:off x="8139505" y="2245024"/>
          <a:ext cx="1731445" cy="692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kern="1200"/>
            <a:t>Spiritual</a:t>
          </a:r>
        </a:p>
      </dsp:txBody>
      <dsp:txXfrm>
        <a:off x="8139505" y="2245024"/>
        <a:ext cx="1731445" cy="69257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123E84-4618-4FDE-BF9E-53093780A2D2}">
      <dsp:nvSpPr>
        <dsp:cNvPr id="0" name=""/>
        <dsp:cNvSpPr/>
      </dsp:nvSpPr>
      <dsp:spPr>
        <a:xfrm>
          <a:off x="0" y="32805"/>
          <a:ext cx="4754880" cy="5996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Accident prone</a:t>
          </a:r>
        </a:p>
      </dsp:txBody>
      <dsp:txXfrm>
        <a:off x="29271" y="62076"/>
        <a:ext cx="4696338" cy="541083"/>
      </dsp:txXfrm>
    </dsp:sp>
    <dsp:sp modelId="{60315759-31C8-434B-8B8A-C0D71029B79C}">
      <dsp:nvSpPr>
        <dsp:cNvPr id="0" name=""/>
        <dsp:cNvSpPr/>
      </dsp:nvSpPr>
      <dsp:spPr>
        <a:xfrm>
          <a:off x="0" y="704430"/>
          <a:ext cx="4754880" cy="5996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Appetite changes</a:t>
          </a:r>
        </a:p>
      </dsp:txBody>
      <dsp:txXfrm>
        <a:off x="29271" y="733701"/>
        <a:ext cx="4696338" cy="541083"/>
      </dsp:txXfrm>
    </dsp:sp>
    <dsp:sp modelId="{E0EB9BB1-7B53-403F-96D7-22FD4B05705E}">
      <dsp:nvSpPr>
        <dsp:cNvPr id="0" name=""/>
        <dsp:cNvSpPr/>
      </dsp:nvSpPr>
      <dsp:spPr>
        <a:xfrm>
          <a:off x="0" y="1376055"/>
          <a:ext cx="4754880" cy="5996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Fatigue/weakness</a:t>
          </a:r>
        </a:p>
      </dsp:txBody>
      <dsp:txXfrm>
        <a:off x="29271" y="1405326"/>
        <a:ext cx="4696338" cy="541083"/>
      </dsp:txXfrm>
    </dsp:sp>
    <dsp:sp modelId="{BF4CC73E-9EA8-4AD7-A27D-3BC9456EFD45}">
      <dsp:nvSpPr>
        <dsp:cNvPr id="0" name=""/>
        <dsp:cNvSpPr/>
      </dsp:nvSpPr>
      <dsp:spPr>
        <a:xfrm>
          <a:off x="0" y="2047680"/>
          <a:ext cx="4754880" cy="5996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Headaches</a:t>
          </a:r>
        </a:p>
      </dsp:txBody>
      <dsp:txXfrm>
        <a:off x="29271" y="2076951"/>
        <a:ext cx="4696338" cy="541083"/>
      </dsp:txXfrm>
    </dsp:sp>
    <dsp:sp modelId="{4E1DC830-DF90-435E-958C-7E3266534D63}">
      <dsp:nvSpPr>
        <dsp:cNvPr id="0" name=""/>
        <dsp:cNvSpPr/>
      </dsp:nvSpPr>
      <dsp:spPr>
        <a:xfrm>
          <a:off x="0" y="2719305"/>
          <a:ext cx="4754880" cy="5996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Insomnia</a:t>
          </a:r>
        </a:p>
      </dsp:txBody>
      <dsp:txXfrm>
        <a:off x="29271" y="2748576"/>
        <a:ext cx="4696338" cy="541083"/>
      </dsp:txXfrm>
    </dsp:sp>
    <dsp:sp modelId="{B1604A09-F256-43F9-B3C4-EDA764F2EA91}">
      <dsp:nvSpPr>
        <dsp:cNvPr id="0" name=""/>
        <dsp:cNvSpPr/>
      </dsp:nvSpPr>
      <dsp:spPr>
        <a:xfrm>
          <a:off x="0" y="3390930"/>
          <a:ext cx="4754880" cy="5996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nausea</a:t>
          </a:r>
        </a:p>
      </dsp:txBody>
      <dsp:txXfrm>
        <a:off x="29271" y="3420201"/>
        <a:ext cx="4696338" cy="54108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5912BD-B39E-4F0B-BE2F-1621275E454D}">
      <dsp:nvSpPr>
        <dsp:cNvPr id="0" name=""/>
        <dsp:cNvSpPr/>
      </dsp:nvSpPr>
      <dsp:spPr>
        <a:xfrm>
          <a:off x="0" y="492"/>
          <a:ext cx="669306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A5602A-7E1A-4828-882F-A16DDE21AF9A}">
      <dsp:nvSpPr>
        <dsp:cNvPr id="0" name=""/>
        <dsp:cNvSpPr/>
      </dsp:nvSpPr>
      <dsp:spPr>
        <a:xfrm>
          <a:off x="0" y="492"/>
          <a:ext cx="6693061" cy="8075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Aggressive behaviors</a:t>
          </a:r>
        </a:p>
      </dsp:txBody>
      <dsp:txXfrm>
        <a:off x="0" y="492"/>
        <a:ext cx="6693061" cy="807522"/>
      </dsp:txXfrm>
    </dsp:sp>
    <dsp:sp modelId="{8BBED3E6-63B0-4D67-A609-1595730DA7B2}">
      <dsp:nvSpPr>
        <dsp:cNvPr id="0" name=""/>
        <dsp:cNvSpPr/>
      </dsp:nvSpPr>
      <dsp:spPr>
        <a:xfrm>
          <a:off x="0" y="808015"/>
          <a:ext cx="669306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764F0C-E231-4809-8A4B-344C10705311}">
      <dsp:nvSpPr>
        <dsp:cNvPr id="0" name=""/>
        <dsp:cNvSpPr/>
      </dsp:nvSpPr>
      <dsp:spPr>
        <a:xfrm>
          <a:off x="0" y="808015"/>
          <a:ext cx="6693061" cy="8075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Demanding of others</a:t>
          </a:r>
        </a:p>
      </dsp:txBody>
      <dsp:txXfrm>
        <a:off x="0" y="808015"/>
        <a:ext cx="6693061" cy="807522"/>
      </dsp:txXfrm>
    </dsp:sp>
    <dsp:sp modelId="{318DFAF2-66C9-4CAC-AEC3-E9121EA880FD}">
      <dsp:nvSpPr>
        <dsp:cNvPr id="0" name=""/>
        <dsp:cNvSpPr/>
      </dsp:nvSpPr>
      <dsp:spPr>
        <a:xfrm>
          <a:off x="0" y="1615538"/>
          <a:ext cx="669306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9C1961-9076-48F7-AE6D-DD7F40356CE5}">
      <dsp:nvSpPr>
        <dsp:cNvPr id="0" name=""/>
        <dsp:cNvSpPr/>
      </dsp:nvSpPr>
      <dsp:spPr>
        <a:xfrm>
          <a:off x="0" y="1615538"/>
          <a:ext cx="6693061" cy="8075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Fighting</a:t>
          </a:r>
        </a:p>
      </dsp:txBody>
      <dsp:txXfrm>
        <a:off x="0" y="1615538"/>
        <a:ext cx="6693061" cy="807522"/>
      </dsp:txXfrm>
    </dsp:sp>
    <dsp:sp modelId="{2E1469E1-E80F-4725-889D-115247462A12}">
      <dsp:nvSpPr>
        <dsp:cNvPr id="0" name=""/>
        <dsp:cNvSpPr/>
      </dsp:nvSpPr>
      <dsp:spPr>
        <a:xfrm>
          <a:off x="0" y="2423061"/>
          <a:ext cx="669306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0C114E-23BE-47F5-BCB7-A3428733A599}">
      <dsp:nvSpPr>
        <dsp:cNvPr id="0" name=""/>
        <dsp:cNvSpPr/>
      </dsp:nvSpPr>
      <dsp:spPr>
        <a:xfrm>
          <a:off x="0" y="2423061"/>
          <a:ext cx="6693061" cy="8075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Isolation</a:t>
          </a:r>
        </a:p>
      </dsp:txBody>
      <dsp:txXfrm>
        <a:off x="0" y="2423061"/>
        <a:ext cx="6693061" cy="807522"/>
      </dsp:txXfrm>
    </dsp:sp>
    <dsp:sp modelId="{009DD6BA-BA9E-4353-B3EB-E35ED14DFB4A}">
      <dsp:nvSpPr>
        <dsp:cNvPr id="0" name=""/>
        <dsp:cNvSpPr/>
      </dsp:nvSpPr>
      <dsp:spPr>
        <a:xfrm>
          <a:off x="0" y="3230584"/>
          <a:ext cx="669306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A26B88-4444-454A-B8D3-56CF8884D0CA}">
      <dsp:nvSpPr>
        <dsp:cNvPr id="0" name=""/>
        <dsp:cNvSpPr/>
      </dsp:nvSpPr>
      <dsp:spPr>
        <a:xfrm>
          <a:off x="0" y="3230584"/>
          <a:ext cx="6693061" cy="8075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Dependence on others</a:t>
          </a:r>
        </a:p>
      </dsp:txBody>
      <dsp:txXfrm>
        <a:off x="0" y="3230584"/>
        <a:ext cx="6693061" cy="80752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5398BE-FE35-47EA-A2B7-77773FD0C3D2}">
      <dsp:nvSpPr>
        <dsp:cNvPr id="0" name=""/>
        <dsp:cNvSpPr/>
      </dsp:nvSpPr>
      <dsp:spPr>
        <a:xfrm>
          <a:off x="0" y="491"/>
          <a:ext cx="4754880" cy="114925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3436AC-E79E-4943-B513-7385A7E49A4B}">
      <dsp:nvSpPr>
        <dsp:cNvPr id="0" name=""/>
        <dsp:cNvSpPr/>
      </dsp:nvSpPr>
      <dsp:spPr>
        <a:xfrm>
          <a:off x="347648" y="259072"/>
          <a:ext cx="632087" cy="6320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E16718-6E57-4568-BABC-7A55A8F9BBFF}">
      <dsp:nvSpPr>
        <dsp:cNvPr id="0" name=""/>
        <dsp:cNvSpPr/>
      </dsp:nvSpPr>
      <dsp:spPr>
        <a:xfrm>
          <a:off x="1327384" y="491"/>
          <a:ext cx="3427495" cy="1149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629" tIns="121629" rIns="121629" bIns="12162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Talk openly</a:t>
          </a:r>
        </a:p>
      </dsp:txBody>
      <dsp:txXfrm>
        <a:off x="1327384" y="491"/>
        <a:ext cx="3427495" cy="1149250"/>
      </dsp:txXfrm>
    </dsp:sp>
    <dsp:sp modelId="{80E43409-357A-484D-A40F-7CEA1E03CF8D}">
      <dsp:nvSpPr>
        <dsp:cNvPr id="0" name=""/>
        <dsp:cNvSpPr/>
      </dsp:nvSpPr>
      <dsp:spPr>
        <a:xfrm>
          <a:off x="0" y="1437054"/>
          <a:ext cx="4754880" cy="114925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C063BE-1FEA-47E2-9FF4-1CE230948FD0}">
      <dsp:nvSpPr>
        <dsp:cNvPr id="0" name=""/>
        <dsp:cNvSpPr/>
      </dsp:nvSpPr>
      <dsp:spPr>
        <a:xfrm>
          <a:off x="347648" y="1695636"/>
          <a:ext cx="632087" cy="6320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DC0573-A91E-4DFE-8DA7-57CE23148418}">
      <dsp:nvSpPr>
        <dsp:cNvPr id="0" name=""/>
        <dsp:cNvSpPr/>
      </dsp:nvSpPr>
      <dsp:spPr>
        <a:xfrm>
          <a:off x="1327384" y="1437054"/>
          <a:ext cx="3427495" cy="1149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629" tIns="121629" rIns="121629" bIns="12162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Respect the individual’s timetable</a:t>
          </a:r>
        </a:p>
      </dsp:txBody>
      <dsp:txXfrm>
        <a:off x="1327384" y="1437054"/>
        <a:ext cx="3427495" cy="1149250"/>
      </dsp:txXfrm>
    </dsp:sp>
    <dsp:sp modelId="{F540D7DB-71DA-44E7-AEE2-F0BAD2065562}">
      <dsp:nvSpPr>
        <dsp:cNvPr id="0" name=""/>
        <dsp:cNvSpPr/>
      </dsp:nvSpPr>
      <dsp:spPr>
        <a:xfrm>
          <a:off x="0" y="2873618"/>
          <a:ext cx="4754880" cy="114925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005A61-004C-435F-BD73-484F297BC515}">
      <dsp:nvSpPr>
        <dsp:cNvPr id="0" name=""/>
        <dsp:cNvSpPr/>
      </dsp:nvSpPr>
      <dsp:spPr>
        <a:xfrm>
          <a:off x="347648" y="3132199"/>
          <a:ext cx="632087" cy="6320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253E82-0B00-4E0D-8E8D-5B64DB9D475B}">
      <dsp:nvSpPr>
        <dsp:cNvPr id="0" name=""/>
        <dsp:cNvSpPr/>
      </dsp:nvSpPr>
      <dsp:spPr>
        <a:xfrm>
          <a:off x="1327384" y="2873618"/>
          <a:ext cx="3427495" cy="1149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629" tIns="121629" rIns="121629" bIns="12162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Find support</a:t>
          </a:r>
        </a:p>
      </dsp:txBody>
      <dsp:txXfrm>
        <a:off x="1327384" y="2873618"/>
        <a:ext cx="3427495" cy="11492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FC82E2-3434-4F8F-B24D-E09295921497}" type="datetimeFigureOut">
              <a:rPr lang="en-US" smtClean="0"/>
              <a:t>2/10/2022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293C6C-82EA-4D9D-AA8A-69C85F2EE2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326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539117B-1405-4997-81DF-D47685487591}" type="datetime1">
              <a:rPr lang="en-US" smtClean="0"/>
              <a:t>2/10/2022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AD327-AB58-4897-AF71-6D19B63EA53A}" type="datetime1">
              <a:rPr lang="en-US" smtClean="0"/>
              <a:t>2/10/2022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0F879-CB5E-4D5D-8720-D92DA7AE545E}" type="datetime1">
              <a:rPr lang="en-US" smtClean="0"/>
              <a:t>2/10/2022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87957-4685-4AAA-AC15-17027EB8CE3B}" type="datetime1">
              <a:rPr lang="en-US" smtClean="0"/>
              <a:t>2/10/2022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02546-CD2F-49E1-B1D0-A834B66B5E2F}" type="datetime1">
              <a:rPr lang="en-US" smtClean="0"/>
              <a:t>2/10/2022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815D2-491A-4C11-867A-1AADC7361863}" type="datetime1">
              <a:rPr lang="en-US" smtClean="0"/>
              <a:t>2/10/2022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CC7DB-A260-4317-B84F-54DF88D675D3}" type="datetime1">
              <a:rPr lang="en-US" smtClean="0"/>
              <a:t>2/10/2022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632A5-C0DB-45B3-9A28-AA7E7B5E7621}" type="datetime1">
              <a:rPr lang="en-US" smtClean="0"/>
              <a:t>2/10/2022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6FDAC-91B9-467F-9D59-FECADBF43D47}" type="datetime1">
              <a:rPr lang="en-US" smtClean="0"/>
              <a:t>2/10/2022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1332A-5D1A-4A68-8DC3-3FC24CFC5B34}" type="datetime1">
              <a:rPr lang="en-US" smtClean="0"/>
              <a:t>2/10/2022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7A8BF-B3DA-48FF-989E-13589D6975D0}" type="datetime1">
              <a:rPr lang="en-US" smtClean="0"/>
              <a:t>2/10/2022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53B4EE1E-2631-4416-BD05-4FE45075E299}" type="datetime1">
              <a:rPr lang="en-US" smtClean="0"/>
              <a:t>2/10/2022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akpx.com/640360/prayer-candles-church-candlelight-candle-flame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racing-thoughts.com/2016/01/12/what-happens-when-you-lose-and-find-your-anger/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ngall.com/help-png" TargetMode="External"/><Relationship Id="rId3" Type="http://schemas.openxmlformats.org/officeDocument/2006/relationships/diagramLayout" Target="../diagrams/layout7.xml"/><Relationship Id="rId7" Type="http://schemas.openxmlformats.org/officeDocument/2006/relationships/image" Target="../media/image30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rootsandblood.blogspot.com/2015/01/genealogy-do-over-week-something.html" TargetMode="External"/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hyperlink" Target="https://www.pexels.com/photo/sunset-view-with-a-silhouette-of-trees-141827/" TargetMode="External"/><Relationship Id="rId7" Type="http://schemas.openxmlformats.org/officeDocument/2006/relationships/diagramColors" Target="../diagrams/colors2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wahlnetwork.com/2014/03/05/reclaim-unused-disk-space-nfs-storage/spongebob-weight-lifting/" TargetMode="External"/><Relationship Id="rId3" Type="http://schemas.openxmlformats.org/officeDocument/2006/relationships/diagramLayout" Target="../diagrams/layout5.xml"/><Relationship Id="rId7" Type="http://schemas.openxmlformats.org/officeDocument/2006/relationships/image" Target="../media/image18.jp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axpixel.net/Kid-Comic-Characters-Sad-Cartoon-1300595" TargetMode="External"/><Relationship Id="rId3" Type="http://schemas.openxmlformats.org/officeDocument/2006/relationships/diagramLayout" Target="../diagrams/layout6.xml"/><Relationship Id="rId7" Type="http://schemas.openxmlformats.org/officeDocument/2006/relationships/image" Target="../media/image19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enterhealthyminds.org/join-the-movement/whats-your-emotional-style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ugberger.net/archive/2012/01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455C987-ED28-46CA-ACFD-871FF101D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9530D1-E1B7-4679-A6ED-D82EB77AA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CB8372A-11C5-4BD2-B5FD-71DDEFADE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545896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5B9BDB7-2134-468E-9725-B904F4E364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80" y="4206240"/>
            <a:ext cx="9966960" cy="1325880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chemeClr val="accent1"/>
                </a:solidFill>
              </a:rPr>
              <a:t>Grief and loss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34002C-587E-4F0F-A9CB-5B4EE2AB92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9530" y="5596128"/>
            <a:ext cx="8767860" cy="557784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SLMS Counseling Office</a:t>
            </a:r>
          </a:p>
        </p:txBody>
      </p:sp>
      <p:pic>
        <p:nvPicPr>
          <p:cNvPr id="5" name="Picture 4" descr="A close up of a green field">
            <a:extLst>
              <a:ext uri="{FF2B5EF4-FFF2-40B4-BE49-F238E27FC236}">
                <a16:creationId xmlns:a16="http://schemas.microsoft.com/office/drawing/2014/main" id="{4E312030-0DC2-4F76-9D84-36063902EC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867" r="1" b="29770"/>
          <a:stretch/>
        </p:blipFill>
        <p:spPr>
          <a:xfrm>
            <a:off x="243840" y="256540"/>
            <a:ext cx="11704320" cy="376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2697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495DF-A556-4A68-A111-8F5560AAF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Grief Indicators: Spiritual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B0B935-53B0-4C50-A4AC-9B85125ED88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Anger at God/higher power or religious leaders</a:t>
            </a:r>
          </a:p>
          <a:p>
            <a:r>
              <a:rPr lang="en-US" dirty="0"/>
              <a:t>Challenged beliefs</a:t>
            </a:r>
          </a:p>
          <a:p>
            <a:r>
              <a:rPr lang="en-US" dirty="0"/>
              <a:t>Guilt</a:t>
            </a:r>
          </a:p>
          <a:p>
            <a:r>
              <a:rPr lang="en-US" dirty="0"/>
              <a:t>Change in religious practices (increase/decrease in faith)</a:t>
            </a:r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3A88269-757D-4307-987B-9DB00DFBA7E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267450" y="2483908"/>
            <a:ext cx="4754563" cy="3169708"/>
          </a:xfrm>
        </p:spPr>
      </p:pic>
    </p:spTree>
    <p:extLst>
      <p:ext uri="{BB962C8B-B14F-4D97-AF65-F5344CB8AC3E}">
        <p14:creationId xmlns:p14="http://schemas.microsoft.com/office/powerpoint/2010/main" val="15471156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9CBD3C9-4E66-426D-948E-7CF477810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9271C28-7496-4447-8541-7B39F5E94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2F0076-95F8-49DB-BB25-7627F498A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704" y="609600"/>
            <a:ext cx="5364444" cy="13563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Challenges when dealing with grief…</a:t>
            </a:r>
          </a:p>
        </p:txBody>
      </p:sp>
      <p:pic>
        <p:nvPicPr>
          <p:cNvPr id="6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DCAF599F-D69E-4953-BAB0-2B45A5EFB21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72064" y="1131152"/>
            <a:ext cx="4593715" cy="459371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777EE4-4549-4726-AAD5-F86F99D360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06703" y="2057400"/>
            <a:ext cx="5364444" cy="40386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Difficulty talking about feelings</a:t>
            </a:r>
          </a:p>
          <a:p>
            <a:r>
              <a:rPr lang="en-US" dirty="0"/>
              <a:t>Guilt or anger</a:t>
            </a:r>
          </a:p>
          <a:p>
            <a:r>
              <a:rPr lang="en-US" dirty="0"/>
              <a:t>Facades of joking</a:t>
            </a:r>
          </a:p>
          <a:p>
            <a:r>
              <a:rPr lang="en-US" dirty="0"/>
              <a:t>Unconcerned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6222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33797-B385-4B1E-A98A-129D625F2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Help…</a:t>
            </a:r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3E654D7B-0F44-4824-9CFD-804C0C8DB481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1143000" y="2057399"/>
          <a:ext cx="4754880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Content Placeholder 5" descr="Icon&#10;&#10;Description automatically generated">
            <a:extLst>
              <a:ext uri="{FF2B5EF4-FFF2-40B4-BE49-F238E27FC236}">
                <a16:creationId xmlns:a16="http://schemas.microsoft.com/office/drawing/2014/main" id="{DB6BD698-F43D-4339-9911-D2CCDE041C5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6633369" y="2057400"/>
            <a:ext cx="4022725" cy="4022725"/>
          </a:xfrm>
        </p:spPr>
      </p:pic>
    </p:spTree>
    <p:extLst>
      <p:ext uri="{BB962C8B-B14F-4D97-AF65-F5344CB8AC3E}">
        <p14:creationId xmlns:p14="http://schemas.microsoft.com/office/powerpoint/2010/main" val="215087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D4C4C-94C1-42A3-87BE-FBF7180BF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/>
              <a:t>GROUND RULES</a:t>
            </a: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3CA200F0-805A-4055-8579-16B4F5EB74E8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1143000" y="2057399"/>
          <a:ext cx="4754880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352A637-530B-45C6-B400-77EC892DCB3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7032499" y="2057400"/>
            <a:ext cx="3224465" cy="4022725"/>
          </a:xfrm>
        </p:spPr>
      </p:pic>
    </p:spTree>
    <p:extLst>
      <p:ext uri="{BB962C8B-B14F-4D97-AF65-F5344CB8AC3E}">
        <p14:creationId xmlns:p14="http://schemas.microsoft.com/office/powerpoint/2010/main" val="2295815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9CBD3C9-4E66-426D-948E-7CF477810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9271C28-7496-4447-8541-7B39F5E94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03FEE1-04CF-45AF-B661-9BC38CFEA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704" y="609600"/>
            <a:ext cx="5364444" cy="13563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Losses Experienced by Students</a:t>
            </a:r>
          </a:p>
        </p:txBody>
      </p:sp>
      <p:pic>
        <p:nvPicPr>
          <p:cNvPr id="7" name="Content Placeholder 6" descr="A picture containing outdoor, sky, sunset, nature&#10;&#10;Description automatically generated">
            <a:extLst>
              <a:ext uri="{FF2B5EF4-FFF2-40B4-BE49-F238E27FC236}">
                <a16:creationId xmlns:a16="http://schemas.microsoft.com/office/drawing/2014/main" id="{100D025D-DE9B-488B-B096-F6E85438AF3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72064" y="2136027"/>
            <a:ext cx="4593715" cy="2583964"/>
          </a:xfrm>
          <a:prstGeom prst="rect">
            <a:avLst/>
          </a:prstGeom>
        </p:spPr>
      </p:pic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7E12678E-D431-4556-8549-29A3207B7521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34109274"/>
              </p:ext>
            </p:extLst>
          </p:nvPr>
        </p:nvGraphicFramePr>
        <p:xfrm>
          <a:off x="6106703" y="2057400"/>
          <a:ext cx="5364444" cy="40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7114742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16659-7C58-400B-82C6-40749CBDF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</p:spPr>
        <p:txBody>
          <a:bodyPr>
            <a:normAutofit/>
          </a:bodyPr>
          <a:lstStyle/>
          <a:p>
            <a:r>
              <a:rPr lang="en-US"/>
              <a:t>Grief vs. Mourning</a:t>
            </a:r>
            <a:endParaRPr lang="en-US" dirty="0"/>
          </a:p>
        </p:txBody>
      </p:sp>
      <p:graphicFrame>
        <p:nvGraphicFramePr>
          <p:cNvPr id="17" name="Content Placeholder 2">
            <a:extLst>
              <a:ext uri="{FF2B5EF4-FFF2-40B4-BE49-F238E27FC236}">
                <a16:creationId xmlns:a16="http://schemas.microsoft.com/office/drawing/2014/main" id="{A9FA3BA4-2F49-4B71-949B-FA06CDA7DD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6916200"/>
              </p:ext>
            </p:extLst>
          </p:nvPr>
        </p:nvGraphicFramePr>
        <p:xfrm>
          <a:off x="1143000" y="2298530"/>
          <a:ext cx="9872663" cy="3797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96397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4578B-0E19-4C64-9321-2DBF95300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</p:spPr>
        <p:txBody>
          <a:bodyPr>
            <a:normAutofit/>
          </a:bodyPr>
          <a:lstStyle/>
          <a:p>
            <a:r>
              <a:rPr lang="en-US" dirty="0"/>
              <a:t>Grief is a FULL body experience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3584804-03CF-4DC5-9A70-467FE34FD27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571421"/>
              </p:ext>
            </p:extLst>
          </p:nvPr>
        </p:nvGraphicFramePr>
        <p:xfrm>
          <a:off x="1143000" y="2298530"/>
          <a:ext cx="9872663" cy="3797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05203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495DF-A556-4A68-A111-8F5560AAF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Grief Indicators: Physical</a:t>
            </a:r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0E752873-D97C-41BE-9B25-CF462681E9D1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1143000" y="2057399"/>
          <a:ext cx="4754880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Content Placeholder 5" descr="A picture containing indoor&#10;&#10;Description automatically generated">
            <a:extLst>
              <a:ext uri="{FF2B5EF4-FFF2-40B4-BE49-F238E27FC236}">
                <a16:creationId xmlns:a16="http://schemas.microsoft.com/office/drawing/2014/main" id="{E0AE7199-A79B-4709-88C1-87676096F3F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6268244" y="2344737"/>
            <a:ext cx="4752975" cy="3448050"/>
          </a:xfrm>
        </p:spPr>
      </p:pic>
    </p:spTree>
    <p:extLst>
      <p:ext uri="{BB962C8B-B14F-4D97-AF65-F5344CB8AC3E}">
        <p14:creationId xmlns:p14="http://schemas.microsoft.com/office/powerpoint/2010/main" val="663719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3495DF-A556-4A68-A111-8F5560AAF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6693061" cy="13563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Grief Indicators: Social</a:t>
            </a:r>
            <a:endParaRPr lang="en-US" dirty="0"/>
          </a:p>
        </p:txBody>
      </p:sp>
      <p:graphicFrame>
        <p:nvGraphicFramePr>
          <p:cNvPr id="25" name="Content Placeholder 2">
            <a:extLst>
              <a:ext uri="{FF2B5EF4-FFF2-40B4-BE49-F238E27FC236}">
                <a16:creationId xmlns:a16="http://schemas.microsoft.com/office/drawing/2014/main" id="{5DB72405-4A81-4987-A653-54F70702875E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1143000" y="2057400"/>
          <a:ext cx="6693061" cy="40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6CF8D86-1DB3-42F5-9BB1-DA4B59A22B9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1940" r="8718" b="1"/>
          <a:stretch/>
        </p:blipFill>
        <p:spPr>
          <a:xfrm>
            <a:off x="8308943" y="243840"/>
            <a:ext cx="3646837" cy="637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12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3495DF-A556-4A68-A111-8F5560AAF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1783" y="609600"/>
            <a:ext cx="6693061" cy="13563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Grief Indicators: Emotional</a:t>
            </a:r>
            <a:endParaRPr lang="en-US" dirty="0"/>
          </a:p>
        </p:txBody>
      </p:sp>
      <p:pic>
        <p:nvPicPr>
          <p:cNvPr id="6" name="Content Placeholder 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AB0F6ED-0E7A-40E8-A6D3-54E8519F2A3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9465" r="28223"/>
          <a:stretch/>
        </p:blipFill>
        <p:spPr>
          <a:xfrm>
            <a:off x="223336" y="243840"/>
            <a:ext cx="3646837" cy="637793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B0B935-53B0-4C50-A4AC-9B85125ED8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41783" y="2057400"/>
            <a:ext cx="6693061" cy="40386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/>
              <a:t>Agitation</a:t>
            </a:r>
          </a:p>
          <a:p>
            <a:r>
              <a:rPr lang="en-US" sz="2000"/>
              <a:t>Anger</a:t>
            </a:r>
          </a:p>
          <a:p>
            <a:r>
              <a:rPr lang="en-US" sz="2000"/>
              <a:t>Crying</a:t>
            </a:r>
          </a:p>
          <a:p>
            <a:r>
              <a:rPr lang="en-US" sz="2000"/>
              <a:t>Depression</a:t>
            </a:r>
          </a:p>
          <a:p>
            <a:r>
              <a:rPr lang="en-US" sz="2000"/>
              <a:t>Fear</a:t>
            </a:r>
          </a:p>
          <a:p>
            <a:r>
              <a:rPr lang="en-US" sz="2000"/>
              <a:t>Guilt</a:t>
            </a:r>
          </a:p>
          <a:p>
            <a:r>
              <a:rPr lang="en-US" sz="2000"/>
              <a:t>Jealousy</a:t>
            </a:r>
          </a:p>
          <a:p>
            <a:r>
              <a:rPr lang="en-US" sz="2000"/>
              <a:t>Loss of self-esteem</a:t>
            </a:r>
          </a:p>
          <a:p>
            <a:r>
              <a:rPr lang="en-US" sz="2000"/>
              <a:t>moodiness</a:t>
            </a:r>
          </a:p>
        </p:txBody>
      </p:sp>
    </p:spTree>
    <p:extLst>
      <p:ext uri="{BB962C8B-B14F-4D97-AF65-F5344CB8AC3E}">
        <p14:creationId xmlns:p14="http://schemas.microsoft.com/office/powerpoint/2010/main" val="22112721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3495DF-A556-4A68-A111-8F5560AAF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1783" y="609600"/>
            <a:ext cx="6693061" cy="13563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Grief Indicators: Cognitive</a:t>
            </a:r>
          </a:p>
        </p:txBody>
      </p:sp>
      <p:pic>
        <p:nvPicPr>
          <p:cNvPr id="6" name="Content Placeholder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8D18FB68-0035-4636-A380-FAB34EF0ADB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8962" r="7260" b="2"/>
          <a:stretch/>
        </p:blipFill>
        <p:spPr>
          <a:xfrm>
            <a:off x="223336" y="243840"/>
            <a:ext cx="3646837" cy="637793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B0B935-53B0-4C50-A4AC-9B85125ED8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41783" y="2057400"/>
            <a:ext cx="6693061" cy="40386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Accident prone</a:t>
            </a:r>
          </a:p>
          <a:p>
            <a:r>
              <a:rPr lang="en-US" dirty="0"/>
              <a:t>Appetite changes</a:t>
            </a:r>
          </a:p>
          <a:p>
            <a:r>
              <a:rPr lang="en-US" dirty="0"/>
              <a:t>Fatigue/weakness</a:t>
            </a:r>
          </a:p>
          <a:p>
            <a:r>
              <a:rPr lang="en-US" dirty="0"/>
              <a:t>Headaches</a:t>
            </a:r>
          </a:p>
          <a:p>
            <a:r>
              <a:rPr lang="en-US" dirty="0"/>
              <a:t>Insomnia</a:t>
            </a:r>
          </a:p>
          <a:p>
            <a:r>
              <a:rPr lang="en-US" dirty="0"/>
              <a:t>nausea</a:t>
            </a:r>
          </a:p>
        </p:txBody>
      </p:sp>
    </p:spTree>
    <p:extLst>
      <p:ext uri="{BB962C8B-B14F-4D97-AF65-F5344CB8AC3E}">
        <p14:creationId xmlns:p14="http://schemas.microsoft.com/office/powerpoint/2010/main" val="2929391517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F465D742-03F8-4A07-AD44-2F5940A9609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928E4D0-782D-4812-BE7D-AE5131FD375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0915EF7-B9F6-4EB7-AA4F-557BE6AB702C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208</Words>
  <Application>Microsoft Office PowerPoint</Application>
  <PresentationFormat>Widescreen</PresentationFormat>
  <Paragraphs>73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Calibri</vt:lpstr>
      <vt:lpstr>Corbel</vt:lpstr>
      <vt:lpstr>Basis</vt:lpstr>
      <vt:lpstr>Grief and loss</vt:lpstr>
      <vt:lpstr>GROUND RULES</vt:lpstr>
      <vt:lpstr>Losses Experienced by Students</vt:lpstr>
      <vt:lpstr>Grief vs. Mourning</vt:lpstr>
      <vt:lpstr>Grief is a FULL body experience</vt:lpstr>
      <vt:lpstr>Grief Indicators: Physical</vt:lpstr>
      <vt:lpstr>Grief Indicators: Social</vt:lpstr>
      <vt:lpstr>Grief Indicators: Emotional</vt:lpstr>
      <vt:lpstr>Grief Indicators: Cognitive</vt:lpstr>
      <vt:lpstr>Grief Indicators: Spiritual</vt:lpstr>
      <vt:lpstr>Challenges when dealing with grief…</vt:lpstr>
      <vt:lpstr>How to Help…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2022-02-10T12:19:58Z</dcterms:created>
  <dcterms:modified xsi:type="dcterms:W3CDTF">2022-02-10T12:20:25Z</dcterms:modified>
</cp:coreProperties>
</file>