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6" r:id="rId4"/>
    <p:sldId id="269" r:id="rId5"/>
    <p:sldId id="259" r:id="rId6"/>
    <p:sldId id="270" r:id="rId7"/>
    <p:sldId id="262" r:id="rId8"/>
    <p:sldId id="263" r:id="rId9"/>
    <p:sldId id="273" r:id="rId10"/>
    <p:sldId id="27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06181A-E23F-4AC5-9A06-00847844FA48}" v="9" dt="2025-10-06T13:15:59.5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wn, Sonji" userId="e473ce61-bd82-4121-a47f-854ce1e99419" providerId="ADAL" clId="{5957A295-B9AC-4027-B80A-6A7C563600CC}"/>
    <pc:docChg chg="custSel modSld">
      <pc:chgData name="Brown, Sonji" userId="e473ce61-bd82-4121-a47f-854ce1e99419" providerId="ADAL" clId="{5957A295-B9AC-4027-B80A-6A7C563600CC}" dt="2024-01-30T18:08:09.346" v="374" actId="20577"/>
      <pc:docMkLst>
        <pc:docMk/>
      </pc:docMkLst>
      <pc:sldChg chg="modSp mod">
        <pc:chgData name="Brown, Sonji" userId="e473ce61-bd82-4121-a47f-854ce1e99419" providerId="ADAL" clId="{5957A295-B9AC-4027-B80A-6A7C563600CC}" dt="2024-01-30T18:08:09.346" v="374" actId="20577"/>
        <pc:sldMkLst>
          <pc:docMk/>
          <pc:sldMk cId="617500889" sldId="266"/>
        </pc:sldMkLst>
      </pc:sldChg>
    </pc:docChg>
  </pc:docChgLst>
  <pc:docChgLst>
    <pc:chgData name="Brown, Sonji" userId="e473ce61-bd82-4121-a47f-854ce1e99419" providerId="ADAL" clId="{8522DC37-38DF-4480-BAEC-BA22AFE45E1A}"/>
    <pc:docChg chg="custSel modSld">
      <pc:chgData name="Brown, Sonji" userId="e473ce61-bd82-4121-a47f-854ce1e99419" providerId="ADAL" clId="{8522DC37-38DF-4480-BAEC-BA22AFE45E1A}" dt="2025-03-04T17:19:08.854" v="1275" actId="20577"/>
      <pc:docMkLst>
        <pc:docMk/>
      </pc:docMkLst>
      <pc:sldChg chg="modSp mod modTransition">
        <pc:chgData name="Brown, Sonji" userId="e473ce61-bd82-4121-a47f-854ce1e99419" providerId="ADAL" clId="{8522DC37-38DF-4480-BAEC-BA22AFE45E1A}" dt="2025-01-23T14:53:00.768" v="1260"/>
        <pc:sldMkLst>
          <pc:docMk/>
          <pc:sldMk cId="861426422" sldId="259"/>
        </pc:sldMkLst>
      </pc:sldChg>
      <pc:sldChg chg="modSp mod">
        <pc:chgData name="Brown, Sonji" userId="e473ce61-bd82-4121-a47f-854ce1e99419" providerId="ADAL" clId="{8522DC37-38DF-4480-BAEC-BA22AFE45E1A}" dt="2025-01-23T14:45:52.166" v="984" actId="20577"/>
        <pc:sldMkLst>
          <pc:docMk/>
          <pc:sldMk cId="617500889" sldId="266"/>
        </pc:sldMkLst>
      </pc:sldChg>
      <pc:sldChg chg="modSp mod">
        <pc:chgData name="Brown, Sonji" userId="e473ce61-bd82-4121-a47f-854ce1e99419" providerId="ADAL" clId="{8522DC37-38DF-4480-BAEC-BA22AFE45E1A}" dt="2025-01-22T18:11:52.449" v="718" actId="20577"/>
        <pc:sldMkLst>
          <pc:docMk/>
          <pc:sldMk cId="2724333484" sldId="267"/>
        </pc:sldMkLst>
      </pc:sldChg>
      <pc:sldChg chg="modSp mod">
        <pc:chgData name="Brown, Sonji" userId="e473ce61-bd82-4121-a47f-854ce1e99419" providerId="ADAL" clId="{8522DC37-38DF-4480-BAEC-BA22AFE45E1A}" dt="2025-01-23T14:47:39.011" v="1018" actId="20577"/>
        <pc:sldMkLst>
          <pc:docMk/>
          <pc:sldMk cId="2037323973" sldId="269"/>
        </pc:sldMkLst>
      </pc:sldChg>
      <pc:sldChg chg="modSp mod">
        <pc:chgData name="Brown, Sonji" userId="e473ce61-bd82-4121-a47f-854ce1e99419" providerId="ADAL" clId="{8522DC37-38DF-4480-BAEC-BA22AFE45E1A}" dt="2025-03-04T17:19:08.854" v="1275" actId="20577"/>
        <pc:sldMkLst>
          <pc:docMk/>
          <pc:sldMk cId="2058714550" sldId="270"/>
        </pc:sldMkLst>
      </pc:sldChg>
      <pc:sldChg chg="modSp">
        <pc:chgData name="Brown, Sonji" userId="e473ce61-bd82-4121-a47f-854ce1e99419" providerId="ADAL" clId="{8522DC37-38DF-4480-BAEC-BA22AFE45E1A}" dt="2025-01-21T21:17:51.084" v="138" actId="20577"/>
        <pc:sldMkLst>
          <pc:docMk/>
          <pc:sldMk cId="2720564053" sldId="271"/>
        </pc:sldMkLst>
      </pc:sldChg>
      <pc:sldChg chg="modSp mod">
        <pc:chgData name="Brown, Sonji" userId="e473ce61-bd82-4121-a47f-854ce1e99419" providerId="ADAL" clId="{8522DC37-38DF-4480-BAEC-BA22AFE45E1A}" dt="2025-01-22T18:17:31.826" v="975" actId="20577"/>
        <pc:sldMkLst>
          <pc:docMk/>
          <pc:sldMk cId="3281185885" sldId="273"/>
        </pc:sldMkLst>
      </pc:sldChg>
    </pc:docChg>
  </pc:docChgLst>
  <pc:docChgLst>
    <pc:chgData name="Brown, Sonji" userId="e473ce61-bd82-4121-a47f-854ce1e99419" providerId="ADAL" clId="{238BB7DE-AA1C-4AA6-BF7D-28B8ACB385D9}"/>
    <pc:docChg chg="undo custSel addSld modSld">
      <pc:chgData name="Brown, Sonji" userId="e473ce61-bd82-4121-a47f-854ce1e99419" providerId="ADAL" clId="{238BB7DE-AA1C-4AA6-BF7D-28B8ACB385D9}" dt="2024-02-21T17:46:19.484" v="1398" actId="1076"/>
      <pc:docMkLst>
        <pc:docMk/>
      </pc:docMkLst>
      <pc:sldChg chg="modSp mod">
        <pc:chgData name="Brown, Sonji" userId="e473ce61-bd82-4121-a47f-854ce1e99419" providerId="ADAL" clId="{238BB7DE-AA1C-4AA6-BF7D-28B8ACB385D9}" dt="2024-02-20T17:28:33.573" v="150" actId="6549"/>
        <pc:sldMkLst>
          <pc:docMk/>
          <pc:sldMk cId="861426422" sldId="259"/>
        </pc:sldMkLst>
      </pc:sldChg>
      <pc:sldChg chg="modSp mod">
        <pc:chgData name="Brown, Sonji" userId="e473ce61-bd82-4121-a47f-854ce1e99419" providerId="ADAL" clId="{238BB7DE-AA1C-4AA6-BF7D-28B8ACB385D9}" dt="2024-02-21T17:45:59.459" v="1397" actId="1076"/>
        <pc:sldMkLst>
          <pc:docMk/>
          <pc:sldMk cId="2605997910" sldId="262"/>
        </pc:sldMkLst>
      </pc:sldChg>
      <pc:sldChg chg="modSp mod">
        <pc:chgData name="Brown, Sonji" userId="e473ce61-bd82-4121-a47f-854ce1e99419" providerId="ADAL" clId="{238BB7DE-AA1C-4AA6-BF7D-28B8ACB385D9}" dt="2024-02-21T17:46:19.484" v="1398" actId="1076"/>
        <pc:sldMkLst>
          <pc:docMk/>
          <pc:sldMk cId="26584741" sldId="263"/>
        </pc:sldMkLst>
      </pc:sldChg>
      <pc:sldChg chg="modSp mod">
        <pc:chgData name="Brown, Sonji" userId="e473ce61-bd82-4121-a47f-854ce1e99419" providerId="ADAL" clId="{238BB7DE-AA1C-4AA6-BF7D-28B8ACB385D9}" dt="2024-02-20T18:41:49.521" v="604" actId="20577"/>
        <pc:sldMkLst>
          <pc:docMk/>
          <pc:sldMk cId="617500889" sldId="266"/>
        </pc:sldMkLst>
      </pc:sldChg>
      <pc:sldChg chg="modSp mod">
        <pc:chgData name="Brown, Sonji" userId="e473ce61-bd82-4121-a47f-854ce1e99419" providerId="ADAL" clId="{238BB7DE-AA1C-4AA6-BF7D-28B8ACB385D9}" dt="2024-02-20T18:48:58.699" v="651" actId="20577"/>
        <pc:sldMkLst>
          <pc:docMk/>
          <pc:sldMk cId="2724333484" sldId="267"/>
        </pc:sldMkLst>
      </pc:sldChg>
      <pc:sldChg chg="modSp mod">
        <pc:chgData name="Brown, Sonji" userId="e473ce61-bd82-4121-a47f-854ce1e99419" providerId="ADAL" clId="{238BB7DE-AA1C-4AA6-BF7D-28B8ACB385D9}" dt="2024-02-20T17:35:06.079" v="441" actId="20577"/>
        <pc:sldMkLst>
          <pc:docMk/>
          <pc:sldMk cId="2058714550" sldId="270"/>
        </pc:sldMkLst>
      </pc:sldChg>
      <pc:sldChg chg="addSp delSp modSp mod">
        <pc:chgData name="Brown, Sonji" userId="e473ce61-bd82-4121-a47f-854ce1e99419" providerId="ADAL" clId="{238BB7DE-AA1C-4AA6-BF7D-28B8ACB385D9}" dt="2024-02-20T18:40:04.301" v="594" actId="26606"/>
        <pc:sldMkLst>
          <pc:docMk/>
          <pc:sldMk cId="2720564053" sldId="271"/>
        </pc:sldMkLst>
      </pc:sldChg>
      <pc:sldChg chg="modSp mod">
        <pc:chgData name="Brown, Sonji" userId="e473ce61-bd82-4121-a47f-854ce1e99419" providerId="ADAL" clId="{238BB7DE-AA1C-4AA6-BF7D-28B8ACB385D9}" dt="2024-02-20T18:43:54.866" v="633" actId="255"/>
        <pc:sldMkLst>
          <pc:docMk/>
          <pc:sldMk cId="690833129" sldId="272"/>
        </pc:sldMkLst>
      </pc:sldChg>
      <pc:sldChg chg="addSp delSp modSp add mod">
        <pc:chgData name="Brown, Sonji" userId="e473ce61-bd82-4121-a47f-854ce1e99419" providerId="ADAL" clId="{238BB7DE-AA1C-4AA6-BF7D-28B8ACB385D9}" dt="2024-02-21T17:42:30.538" v="1001" actId="1076"/>
        <pc:sldMkLst>
          <pc:docMk/>
          <pc:sldMk cId="3281185885" sldId="273"/>
        </pc:sldMkLst>
      </pc:sldChg>
    </pc:docChg>
  </pc:docChgLst>
  <pc:docChgLst>
    <pc:chgData name="Brown, Sonji" userId="e473ce61-bd82-4121-a47f-854ce1e99419" providerId="ADAL" clId="{D406181A-E23F-4AC5-9A06-00847844FA48}"/>
    <pc:docChg chg="undo custSel delSld modSld">
      <pc:chgData name="Brown, Sonji" userId="e473ce61-bd82-4121-a47f-854ce1e99419" providerId="ADAL" clId="{D406181A-E23F-4AC5-9A06-00847844FA48}" dt="2025-10-06T13:16:08.071" v="715" actId="6549"/>
      <pc:docMkLst>
        <pc:docMk/>
      </pc:docMkLst>
      <pc:sldChg chg="modSp mod">
        <pc:chgData name="Brown, Sonji" userId="e473ce61-bd82-4121-a47f-854ce1e99419" providerId="ADAL" clId="{D406181A-E23F-4AC5-9A06-00847844FA48}" dt="2025-10-06T13:16:08.071" v="715" actId="6549"/>
        <pc:sldMkLst>
          <pc:docMk/>
          <pc:sldMk cId="861426422" sldId="259"/>
        </pc:sldMkLst>
        <pc:spChg chg="mod">
          <ac:chgData name="Brown, Sonji" userId="e473ce61-bd82-4121-a47f-854ce1e99419" providerId="ADAL" clId="{D406181A-E23F-4AC5-9A06-00847844FA48}" dt="2025-10-06T13:16:08.071" v="715" actId="6549"/>
          <ac:spMkLst>
            <pc:docMk/>
            <pc:sldMk cId="861426422" sldId="259"/>
            <ac:spMk id="3" creationId="{00000000-0000-0000-0000-000000000000}"/>
          </ac:spMkLst>
        </pc:spChg>
      </pc:sldChg>
      <pc:sldChg chg="modSp mod">
        <pc:chgData name="Brown, Sonji" userId="e473ce61-bd82-4121-a47f-854ce1e99419" providerId="ADAL" clId="{D406181A-E23F-4AC5-9A06-00847844FA48}" dt="2025-10-03T19:09:30.776" v="457" actId="20577"/>
        <pc:sldMkLst>
          <pc:docMk/>
          <pc:sldMk cId="617500889" sldId="266"/>
        </pc:sldMkLst>
        <pc:spChg chg="mod">
          <ac:chgData name="Brown, Sonji" userId="e473ce61-bd82-4121-a47f-854ce1e99419" providerId="ADAL" clId="{D406181A-E23F-4AC5-9A06-00847844FA48}" dt="2025-10-03T12:32:12.206" v="129" actId="20577"/>
          <ac:spMkLst>
            <pc:docMk/>
            <pc:sldMk cId="617500889" sldId="266"/>
            <ac:spMk id="3" creationId="{00000000-0000-0000-0000-000000000000}"/>
          </ac:spMkLst>
        </pc:spChg>
        <pc:spChg chg="mod">
          <ac:chgData name="Brown, Sonji" userId="e473ce61-bd82-4121-a47f-854ce1e99419" providerId="ADAL" clId="{D406181A-E23F-4AC5-9A06-00847844FA48}" dt="2025-10-03T19:09:30.776" v="457" actId="20577"/>
          <ac:spMkLst>
            <pc:docMk/>
            <pc:sldMk cId="617500889" sldId="266"/>
            <ac:spMk id="32" creationId="{00000000-0000-0000-0000-000000000000}"/>
          </ac:spMkLst>
        </pc:spChg>
      </pc:sldChg>
      <pc:sldChg chg="del">
        <pc:chgData name="Brown, Sonji" userId="e473ce61-bd82-4121-a47f-854ce1e99419" providerId="ADAL" clId="{D406181A-E23F-4AC5-9A06-00847844FA48}" dt="2025-10-03T19:16:11.953" v="674" actId="2696"/>
        <pc:sldMkLst>
          <pc:docMk/>
          <pc:sldMk cId="2724333484" sldId="267"/>
        </pc:sldMkLst>
      </pc:sldChg>
      <pc:sldChg chg="del">
        <pc:chgData name="Brown, Sonji" userId="e473ce61-bd82-4121-a47f-854ce1e99419" providerId="ADAL" clId="{D406181A-E23F-4AC5-9A06-00847844FA48}" dt="2025-10-03T19:16:47.945" v="675" actId="2696"/>
        <pc:sldMkLst>
          <pc:docMk/>
          <pc:sldMk cId="4165904135" sldId="268"/>
        </pc:sldMkLst>
      </pc:sldChg>
      <pc:sldChg chg="modSp mod">
        <pc:chgData name="Brown, Sonji" userId="e473ce61-bd82-4121-a47f-854ce1e99419" providerId="ADAL" clId="{D406181A-E23F-4AC5-9A06-00847844FA48}" dt="2025-10-03T12:39:32.765" v="376" actId="20577"/>
        <pc:sldMkLst>
          <pc:docMk/>
          <pc:sldMk cId="2037323973" sldId="269"/>
        </pc:sldMkLst>
        <pc:spChg chg="mod">
          <ac:chgData name="Brown, Sonji" userId="e473ce61-bd82-4121-a47f-854ce1e99419" providerId="ADAL" clId="{D406181A-E23F-4AC5-9A06-00847844FA48}" dt="2025-10-03T12:39:32.765" v="376" actId="20577"/>
          <ac:spMkLst>
            <pc:docMk/>
            <pc:sldMk cId="2037323973" sldId="269"/>
            <ac:spMk id="3" creationId="{00000000-0000-0000-0000-000000000000}"/>
          </ac:spMkLst>
        </pc:spChg>
      </pc:sldChg>
      <pc:sldChg chg="modSp mod">
        <pc:chgData name="Brown, Sonji" userId="e473ce61-bd82-4121-a47f-854ce1e99419" providerId="ADAL" clId="{D406181A-E23F-4AC5-9A06-00847844FA48}" dt="2025-10-03T19:14:58.614" v="673" actId="27636"/>
        <pc:sldMkLst>
          <pc:docMk/>
          <pc:sldMk cId="2058714550" sldId="270"/>
        </pc:sldMkLst>
        <pc:spChg chg="mod">
          <ac:chgData name="Brown, Sonji" userId="e473ce61-bd82-4121-a47f-854ce1e99419" providerId="ADAL" clId="{D406181A-E23F-4AC5-9A06-00847844FA48}" dt="2025-10-03T19:14:58.614" v="673" actId="27636"/>
          <ac:spMkLst>
            <pc:docMk/>
            <pc:sldMk cId="2058714550" sldId="270"/>
            <ac:spMk id="3" creationId="{00000000-0000-0000-0000-000000000000}"/>
          </ac:spMkLst>
        </pc:spChg>
      </pc:sldChg>
      <pc:sldChg chg="del">
        <pc:chgData name="Brown, Sonji" userId="e473ce61-bd82-4121-a47f-854ce1e99419" providerId="ADAL" clId="{D406181A-E23F-4AC5-9A06-00847844FA48}" dt="2025-10-03T19:16:47.945" v="675" actId="2696"/>
        <pc:sldMkLst>
          <pc:docMk/>
          <pc:sldMk cId="690833129" sldId="272"/>
        </pc:sldMkLst>
      </pc:sldChg>
    </pc:docChg>
  </pc:docChgLst>
  <pc:docChgLst>
    <pc:chgData name="Sonji Brown" userId="e473ce61-bd82-4121-a47f-854ce1e99419" providerId="ADAL" clId="{5957A295-B9AC-4027-B80A-6A7C563600CC}"/>
    <pc:docChg chg="undo custSel addSld modSld">
      <pc:chgData name="Sonji Brown" userId="e473ce61-bd82-4121-a47f-854ce1e99419" providerId="ADAL" clId="{5957A295-B9AC-4027-B80A-6A7C563600CC}" dt="2024-02-04T20:51:44.819" v="467" actId="20577"/>
      <pc:docMkLst>
        <pc:docMk/>
      </pc:docMkLst>
      <pc:sldChg chg="modSp mod">
        <pc:chgData name="Sonji Brown" userId="e473ce61-bd82-4121-a47f-854ce1e99419" providerId="ADAL" clId="{5957A295-B9AC-4027-B80A-6A7C563600CC}" dt="2024-02-04T20:22:29.606" v="0" actId="113"/>
        <pc:sldMkLst>
          <pc:docMk/>
          <pc:sldMk cId="617500889" sldId="266"/>
        </pc:sldMkLst>
      </pc:sldChg>
      <pc:sldChg chg="modSp mod">
        <pc:chgData name="Sonji Brown" userId="e473ce61-bd82-4121-a47f-854ce1e99419" providerId="ADAL" clId="{5957A295-B9AC-4027-B80A-6A7C563600CC}" dt="2024-02-04T20:43:38.386" v="235" actId="20577"/>
        <pc:sldMkLst>
          <pc:docMk/>
          <pc:sldMk cId="4165904135" sldId="268"/>
        </pc:sldMkLst>
      </pc:sldChg>
      <pc:sldChg chg="modSp add mod">
        <pc:chgData name="Sonji Brown" userId="e473ce61-bd82-4121-a47f-854ce1e99419" providerId="ADAL" clId="{5957A295-B9AC-4027-B80A-6A7C563600CC}" dt="2024-02-04T20:51:44.819" v="467" actId="20577"/>
        <pc:sldMkLst>
          <pc:docMk/>
          <pc:sldMk cId="690833129" sldId="272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hyperlink" Target="mailto:sonji.brown@fortbendisd.gov" TargetMode="Externa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mailto:sonji.brown@fortbendisd.gov" TargetMode="External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977BC8-DC35-46CD-98C6-3363724B27D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C3D774C-7896-4284-A9DA-16B77BFD6BB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hlinkClick xmlns:r="http://schemas.openxmlformats.org/officeDocument/2006/relationships" r:id="rId1"/>
            </a:rPr>
            <a:t>sonji.brown@fortbendisd.gov</a:t>
          </a:r>
          <a:r>
            <a:rPr lang="en-US" dirty="0"/>
            <a:t> </a:t>
          </a:r>
        </a:p>
      </dgm:t>
    </dgm:pt>
    <dgm:pt modelId="{E90D08F4-1F0E-4B75-9208-5475CE7F70A2}" type="parTrans" cxnId="{C4EFE2EE-21B4-404C-914B-AEA8D4D1D1C4}">
      <dgm:prSet/>
      <dgm:spPr/>
      <dgm:t>
        <a:bodyPr/>
        <a:lstStyle/>
        <a:p>
          <a:endParaRPr lang="en-US"/>
        </a:p>
      </dgm:t>
    </dgm:pt>
    <dgm:pt modelId="{DB471B1B-BDFC-4EE4-A1E2-BA1751E70CA0}" type="sibTrans" cxnId="{C4EFE2EE-21B4-404C-914B-AEA8D4D1D1C4}">
      <dgm:prSet/>
      <dgm:spPr/>
      <dgm:t>
        <a:bodyPr/>
        <a:lstStyle/>
        <a:p>
          <a:endParaRPr lang="en-US"/>
        </a:p>
      </dgm:t>
    </dgm:pt>
    <dgm:pt modelId="{A173F526-3750-44EA-BE08-07E1A75AE67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281-634-2157</a:t>
          </a:r>
        </a:p>
      </dgm:t>
    </dgm:pt>
    <dgm:pt modelId="{5E343659-C066-4512-B45C-B7FD4E3B41DC}" type="parTrans" cxnId="{E64109A0-D162-4E6B-8BD1-494089F0FACA}">
      <dgm:prSet/>
      <dgm:spPr/>
      <dgm:t>
        <a:bodyPr/>
        <a:lstStyle/>
        <a:p>
          <a:endParaRPr lang="en-US"/>
        </a:p>
      </dgm:t>
    </dgm:pt>
    <dgm:pt modelId="{91DCBE36-41E4-4618-A179-95AE153B6C66}" type="sibTrans" cxnId="{E64109A0-D162-4E6B-8BD1-494089F0FACA}">
      <dgm:prSet/>
      <dgm:spPr/>
      <dgm:t>
        <a:bodyPr/>
        <a:lstStyle/>
        <a:p>
          <a:endParaRPr lang="en-US"/>
        </a:p>
      </dgm:t>
    </dgm:pt>
    <dgm:pt modelId="{4AA8890A-303D-46E1-90B0-C22DF4ED7C37}" type="pres">
      <dgm:prSet presAssocID="{BA977BC8-DC35-46CD-98C6-3363724B27DD}" presName="root" presStyleCnt="0">
        <dgm:presLayoutVars>
          <dgm:dir/>
          <dgm:resizeHandles val="exact"/>
        </dgm:presLayoutVars>
      </dgm:prSet>
      <dgm:spPr/>
    </dgm:pt>
    <dgm:pt modelId="{A72B5757-0882-4AAF-ADD1-06E7EAE9ABB6}" type="pres">
      <dgm:prSet presAssocID="{9C3D774C-7896-4284-A9DA-16B77BFD6BB2}" presName="compNode" presStyleCnt="0"/>
      <dgm:spPr/>
    </dgm:pt>
    <dgm:pt modelId="{3CFAC796-78DC-4907-A2BE-F2B2BD03FA5B}" type="pres">
      <dgm:prSet presAssocID="{9C3D774C-7896-4284-A9DA-16B77BFD6BB2}" presName="bgRect" presStyleLbl="bgShp" presStyleIdx="0" presStyleCnt="2"/>
      <dgm:spPr/>
    </dgm:pt>
    <dgm:pt modelId="{C6EA2C91-C90C-43EA-B4D0-F2FEA016591D}" type="pres">
      <dgm:prSet presAssocID="{9C3D774C-7896-4284-A9DA-16B77BFD6BB2}" presName="iconRect" presStyleLbl="node1" presStyleIdx="0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D6B95571-6987-4F78-B0D3-A1F28BD78823}" type="pres">
      <dgm:prSet presAssocID="{9C3D774C-7896-4284-A9DA-16B77BFD6BB2}" presName="spaceRect" presStyleCnt="0"/>
      <dgm:spPr/>
    </dgm:pt>
    <dgm:pt modelId="{090B5D2A-AB06-4E15-94E9-E5A4936126D9}" type="pres">
      <dgm:prSet presAssocID="{9C3D774C-7896-4284-A9DA-16B77BFD6BB2}" presName="parTx" presStyleLbl="revTx" presStyleIdx="0" presStyleCnt="2">
        <dgm:presLayoutVars>
          <dgm:chMax val="0"/>
          <dgm:chPref val="0"/>
        </dgm:presLayoutVars>
      </dgm:prSet>
      <dgm:spPr/>
    </dgm:pt>
    <dgm:pt modelId="{11FADC17-5957-4A84-8E1D-192682AF89A7}" type="pres">
      <dgm:prSet presAssocID="{DB471B1B-BDFC-4EE4-A1E2-BA1751E70CA0}" presName="sibTrans" presStyleCnt="0"/>
      <dgm:spPr/>
    </dgm:pt>
    <dgm:pt modelId="{568A3D11-3605-4FFD-9F2A-834827DE1101}" type="pres">
      <dgm:prSet presAssocID="{A173F526-3750-44EA-BE08-07E1A75AE67A}" presName="compNode" presStyleCnt="0"/>
      <dgm:spPr/>
    </dgm:pt>
    <dgm:pt modelId="{F016F012-3074-4C84-AAAE-846956722B8D}" type="pres">
      <dgm:prSet presAssocID="{A173F526-3750-44EA-BE08-07E1A75AE67A}" presName="bgRect" presStyleLbl="bgShp" presStyleIdx="1" presStyleCnt="2"/>
      <dgm:spPr/>
    </dgm:pt>
    <dgm:pt modelId="{973E069E-B86F-4ED8-BB65-2445D0412F82}" type="pres">
      <dgm:prSet presAssocID="{A173F526-3750-44EA-BE08-07E1A75AE67A}" presName="iconRect" presStyleLbl="node1" presStyleIdx="1" presStyleCnt="2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eceiver"/>
        </a:ext>
      </dgm:extLst>
    </dgm:pt>
    <dgm:pt modelId="{1084D965-A7A0-4ABA-9129-4A3E3132F0B9}" type="pres">
      <dgm:prSet presAssocID="{A173F526-3750-44EA-BE08-07E1A75AE67A}" presName="spaceRect" presStyleCnt="0"/>
      <dgm:spPr/>
    </dgm:pt>
    <dgm:pt modelId="{90769BDA-703C-46E5-9DA3-FBECDACC72BA}" type="pres">
      <dgm:prSet presAssocID="{A173F526-3750-44EA-BE08-07E1A75AE67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E9262810-43AE-4B14-8086-CA917C7C70F9}" type="presOf" srcId="{BA977BC8-DC35-46CD-98C6-3363724B27DD}" destId="{4AA8890A-303D-46E1-90B0-C22DF4ED7C37}" srcOrd="0" destOrd="0" presId="urn:microsoft.com/office/officeart/2018/2/layout/IconVerticalSolidList"/>
    <dgm:cxn modelId="{E64109A0-D162-4E6B-8BD1-494089F0FACA}" srcId="{BA977BC8-DC35-46CD-98C6-3363724B27DD}" destId="{A173F526-3750-44EA-BE08-07E1A75AE67A}" srcOrd="1" destOrd="0" parTransId="{5E343659-C066-4512-B45C-B7FD4E3B41DC}" sibTransId="{91DCBE36-41E4-4618-A179-95AE153B6C66}"/>
    <dgm:cxn modelId="{6FBCAEDA-1204-4EC3-B458-FC074A3A58C8}" type="presOf" srcId="{A173F526-3750-44EA-BE08-07E1A75AE67A}" destId="{90769BDA-703C-46E5-9DA3-FBECDACC72BA}" srcOrd="0" destOrd="0" presId="urn:microsoft.com/office/officeart/2018/2/layout/IconVerticalSolidList"/>
    <dgm:cxn modelId="{C4EFE2EE-21B4-404C-914B-AEA8D4D1D1C4}" srcId="{BA977BC8-DC35-46CD-98C6-3363724B27DD}" destId="{9C3D774C-7896-4284-A9DA-16B77BFD6BB2}" srcOrd="0" destOrd="0" parTransId="{E90D08F4-1F0E-4B75-9208-5475CE7F70A2}" sibTransId="{DB471B1B-BDFC-4EE4-A1E2-BA1751E70CA0}"/>
    <dgm:cxn modelId="{663A4BFF-0953-4B41-B67D-A44F8ACF84E4}" type="presOf" srcId="{9C3D774C-7896-4284-A9DA-16B77BFD6BB2}" destId="{090B5D2A-AB06-4E15-94E9-E5A4936126D9}" srcOrd="0" destOrd="0" presId="urn:microsoft.com/office/officeart/2018/2/layout/IconVerticalSolidList"/>
    <dgm:cxn modelId="{37F6A0C9-50FF-4C9A-81CD-13673208454D}" type="presParOf" srcId="{4AA8890A-303D-46E1-90B0-C22DF4ED7C37}" destId="{A72B5757-0882-4AAF-ADD1-06E7EAE9ABB6}" srcOrd="0" destOrd="0" presId="urn:microsoft.com/office/officeart/2018/2/layout/IconVerticalSolidList"/>
    <dgm:cxn modelId="{CD283DB8-B296-4E40-ACB7-D1BC498C25A0}" type="presParOf" srcId="{A72B5757-0882-4AAF-ADD1-06E7EAE9ABB6}" destId="{3CFAC796-78DC-4907-A2BE-F2B2BD03FA5B}" srcOrd="0" destOrd="0" presId="urn:microsoft.com/office/officeart/2018/2/layout/IconVerticalSolidList"/>
    <dgm:cxn modelId="{EB62439D-BD8A-4F57-BD62-DBA256956400}" type="presParOf" srcId="{A72B5757-0882-4AAF-ADD1-06E7EAE9ABB6}" destId="{C6EA2C91-C90C-43EA-B4D0-F2FEA016591D}" srcOrd="1" destOrd="0" presId="urn:microsoft.com/office/officeart/2018/2/layout/IconVerticalSolidList"/>
    <dgm:cxn modelId="{C2320CDE-9596-40DB-B785-13037FC93BE4}" type="presParOf" srcId="{A72B5757-0882-4AAF-ADD1-06E7EAE9ABB6}" destId="{D6B95571-6987-4F78-B0D3-A1F28BD78823}" srcOrd="2" destOrd="0" presId="urn:microsoft.com/office/officeart/2018/2/layout/IconVerticalSolidList"/>
    <dgm:cxn modelId="{443B9A68-8BDD-4B63-837D-4C2DCB24782D}" type="presParOf" srcId="{A72B5757-0882-4AAF-ADD1-06E7EAE9ABB6}" destId="{090B5D2A-AB06-4E15-94E9-E5A4936126D9}" srcOrd="3" destOrd="0" presId="urn:microsoft.com/office/officeart/2018/2/layout/IconVerticalSolidList"/>
    <dgm:cxn modelId="{084E9EAD-A93B-45C9-9D9E-82D57C76296B}" type="presParOf" srcId="{4AA8890A-303D-46E1-90B0-C22DF4ED7C37}" destId="{11FADC17-5957-4A84-8E1D-192682AF89A7}" srcOrd="1" destOrd="0" presId="urn:microsoft.com/office/officeart/2018/2/layout/IconVerticalSolidList"/>
    <dgm:cxn modelId="{9F17ACC5-3D06-40E7-8734-49E9AE7CC929}" type="presParOf" srcId="{4AA8890A-303D-46E1-90B0-C22DF4ED7C37}" destId="{568A3D11-3605-4FFD-9F2A-834827DE1101}" srcOrd="2" destOrd="0" presId="urn:microsoft.com/office/officeart/2018/2/layout/IconVerticalSolidList"/>
    <dgm:cxn modelId="{EBC3E78F-34AD-4730-BC57-340474754A90}" type="presParOf" srcId="{568A3D11-3605-4FFD-9F2A-834827DE1101}" destId="{F016F012-3074-4C84-AAAE-846956722B8D}" srcOrd="0" destOrd="0" presId="urn:microsoft.com/office/officeart/2018/2/layout/IconVerticalSolidList"/>
    <dgm:cxn modelId="{ED621DE5-CA76-437D-9E54-8BD6EAD5D826}" type="presParOf" srcId="{568A3D11-3605-4FFD-9F2A-834827DE1101}" destId="{973E069E-B86F-4ED8-BB65-2445D0412F82}" srcOrd="1" destOrd="0" presId="urn:microsoft.com/office/officeart/2018/2/layout/IconVerticalSolidList"/>
    <dgm:cxn modelId="{53D88F5D-FDB9-4CB0-AC41-731F9378E608}" type="presParOf" srcId="{568A3D11-3605-4FFD-9F2A-834827DE1101}" destId="{1084D965-A7A0-4ABA-9129-4A3E3132F0B9}" srcOrd="2" destOrd="0" presId="urn:microsoft.com/office/officeart/2018/2/layout/IconVerticalSolidList"/>
    <dgm:cxn modelId="{D1581069-43E9-412B-B218-26BE05959E44}" type="presParOf" srcId="{568A3D11-3605-4FFD-9F2A-834827DE1101}" destId="{90769BDA-703C-46E5-9DA3-FBECDACC72B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AC796-78DC-4907-A2BE-F2B2BD03FA5B}">
      <dsp:nvSpPr>
        <dsp:cNvPr id="0" name=""/>
        <dsp:cNvSpPr/>
      </dsp:nvSpPr>
      <dsp:spPr>
        <a:xfrm>
          <a:off x="0" y="760594"/>
          <a:ext cx="4971824" cy="140417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EA2C91-C90C-43EA-B4D0-F2FEA016591D}">
      <dsp:nvSpPr>
        <dsp:cNvPr id="0" name=""/>
        <dsp:cNvSpPr/>
      </dsp:nvSpPr>
      <dsp:spPr>
        <a:xfrm>
          <a:off x="424762" y="1076534"/>
          <a:ext cx="772296" cy="7722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0B5D2A-AB06-4E15-94E9-E5A4936126D9}">
      <dsp:nvSpPr>
        <dsp:cNvPr id="0" name=""/>
        <dsp:cNvSpPr/>
      </dsp:nvSpPr>
      <dsp:spPr>
        <a:xfrm>
          <a:off x="1621822" y="760594"/>
          <a:ext cx="3350001" cy="1404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609" tIns="148609" rIns="148609" bIns="148609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hlinkClick xmlns:r="http://schemas.openxmlformats.org/officeDocument/2006/relationships" r:id="rId3"/>
            </a:rPr>
            <a:t>sonji.brown@fortbendisd.gov</a:t>
          </a:r>
          <a:r>
            <a:rPr lang="en-US" sz="1900" kern="1200" dirty="0"/>
            <a:t> </a:t>
          </a:r>
        </a:p>
      </dsp:txBody>
      <dsp:txXfrm>
        <a:off x="1621822" y="760594"/>
        <a:ext cx="3350001" cy="1404174"/>
      </dsp:txXfrm>
    </dsp:sp>
    <dsp:sp modelId="{F016F012-3074-4C84-AAAE-846956722B8D}">
      <dsp:nvSpPr>
        <dsp:cNvPr id="0" name=""/>
        <dsp:cNvSpPr/>
      </dsp:nvSpPr>
      <dsp:spPr>
        <a:xfrm>
          <a:off x="0" y="2515813"/>
          <a:ext cx="4971824" cy="140417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3E069E-B86F-4ED8-BB65-2445D0412F82}">
      <dsp:nvSpPr>
        <dsp:cNvPr id="0" name=""/>
        <dsp:cNvSpPr/>
      </dsp:nvSpPr>
      <dsp:spPr>
        <a:xfrm>
          <a:off x="424762" y="2831752"/>
          <a:ext cx="772296" cy="772296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769BDA-703C-46E5-9DA3-FBECDACC72BA}">
      <dsp:nvSpPr>
        <dsp:cNvPr id="0" name=""/>
        <dsp:cNvSpPr/>
      </dsp:nvSpPr>
      <dsp:spPr>
        <a:xfrm>
          <a:off x="1621822" y="2515813"/>
          <a:ext cx="3350001" cy="1404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609" tIns="148609" rIns="148609" bIns="148609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281-634-2157</a:t>
          </a:r>
        </a:p>
      </dsp:txBody>
      <dsp:txXfrm>
        <a:off x="1621822" y="2515813"/>
        <a:ext cx="3350001" cy="14041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68AAF-48B6-BDE2-9C16-75A83BCFAE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45F3CC-08F0-61C2-AB20-DD7DA03DA5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12554-944A-CEA5-A613-41615A5BF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2F3E0-BA2F-4898-AD9E-CB20ADBD142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1281F-DBD8-756A-BE6E-3E96D59AE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6D4360-627C-E770-2EC6-6DD1FA844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2F4A-EC7C-49D5-B914-B5E3D6C9C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255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E798B-9F00-4128-8A9D-D05D361CE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DE2FF1-A0D2-E35F-6A3B-6E83ACB96A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2AC1B1-1646-D072-9AA7-B475218FB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2F3E0-BA2F-4898-AD9E-CB20ADBD142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5B9051-35EF-5AF6-DFC8-BF5DF439E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56B74-3961-109D-489D-559DDF3CF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2F4A-EC7C-49D5-B914-B5E3D6C9C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437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E0C833-9548-5CC1-DAB6-54D41EC3F1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DADB48-0DA9-8B0E-DA1F-DE6F517747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A935E-E5B7-E5D8-3066-842945A59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2F3E0-BA2F-4898-AD9E-CB20ADBD142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4DFAF-8E67-380C-026A-0E85E3246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757A69-16A6-230C-72BF-15E405385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2F4A-EC7C-49D5-B914-B5E3D6C9C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07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3717A-7B1C-1395-1F69-240402DCC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7631E-0982-7D20-73D6-FFC4141D9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11AAD-2772-E990-814F-8A70749D7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2F3E0-BA2F-4898-AD9E-CB20ADBD142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D9814-381B-F9D9-7952-48EFC6B1A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4C58B-89CA-1B34-2486-783FBB796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2F4A-EC7C-49D5-B914-B5E3D6C9C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334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F6A5B-3105-26F9-24E3-2690E8412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0B3087-3425-E019-F018-CCFEAADED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5AAF42-0CCE-6F50-E56C-BFA704B30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2F3E0-BA2F-4898-AD9E-CB20ADBD142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C8CE4-9340-0267-266A-110816CD5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7E8A8-FE21-B53A-154D-CED532EF8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2F4A-EC7C-49D5-B914-B5E3D6C9C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03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7F4EE-3332-23F2-A805-7F121B234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CFA15-F31E-FD3D-C4F4-D01D9BDE9F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386D5B-D2CB-1C8C-BB2A-A2104802D9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DCB8C5-BC41-D7EF-0765-07753819A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2F3E0-BA2F-4898-AD9E-CB20ADBD142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BEEFBB-C511-E00B-1A91-01A15E579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F54E9C-3F26-66C3-BEA4-CADDAE0D9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2F4A-EC7C-49D5-B914-B5E3D6C9C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538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D81A5-159F-E311-9065-A280CB918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136B94-1920-2A32-814A-9B4C863865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1FE970-DE47-9831-9306-16C661B375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684377-E9E1-E093-F749-AEBA82B494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6C1CFF-FB0E-547A-87EC-DC50F151E1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9BE680-22B9-9744-DD7A-894000753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2F3E0-BA2F-4898-AD9E-CB20ADBD142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523ACA-746A-A6E3-5DE4-72F8F8DF8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42D645-9DA2-5460-9B8F-B4FBCCDA9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2F4A-EC7C-49D5-B914-B5E3D6C9C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741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BC8D9-937E-E497-30E9-978880FC4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0A1C56-AD90-E204-030E-FA4A78330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2F3E0-BA2F-4898-AD9E-CB20ADBD142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94FD3A-1DF4-5A68-5304-97F21E6DE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BD80C5-952B-0945-872E-53945B9B7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2F4A-EC7C-49D5-B914-B5E3D6C9C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830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EC8D7A-A928-E242-C5A7-420712F0B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2F3E0-BA2F-4898-AD9E-CB20ADBD142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905865-3E8E-3F3B-429D-A8B3BC534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BEF524-6101-E9C6-D970-E15FAFC73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2F4A-EC7C-49D5-B914-B5E3D6C9C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228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F0B82-420C-F621-1062-D1B055E7E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59149E-777C-FF12-2949-F98CABE16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62C9C8-45D3-F280-3A7B-46920546D1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4D1E14-5F29-EF54-DBF4-102011143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2F3E0-BA2F-4898-AD9E-CB20ADBD142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A331FE-D901-2C02-D19D-CE5B7C1C6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495CEA-112D-785E-1486-3929F0EBC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2F4A-EC7C-49D5-B914-B5E3D6C9C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562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2E7AC-934A-FB7A-527A-BB9CD6A68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87BADE-982B-0772-8011-CAAC5A28D3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73603A-C8BF-B51E-CBDC-9D5D7A294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AC194B-67E4-5EE5-DD13-B42890D73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2F3E0-BA2F-4898-AD9E-CB20ADBD142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289E08-5EA5-9B7C-EA4E-5FAD841A3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3E7ACD-442F-7776-2CA3-4BF235EF6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2F4A-EC7C-49D5-B914-B5E3D6C9C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855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22DC4F-D295-63A4-DA78-95334F683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FC13BE-6AEA-FAF6-DB9B-57536AD69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F6353-51D3-712B-58B4-6D712C4F29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2F3E0-BA2F-4898-AD9E-CB20ADBD142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587FE9-2A3B-C9B2-E0EE-139B346C09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3A8B55-D309-280C-51A8-288FB50C01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12F4A-EC7C-49D5-B914-B5E3D6C9C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149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Sonji.Brown@fortbendisd.gov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4">
            <a:extLst>
              <a:ext uri="{FF2B5EF4-FFF2-40B4-BE49-F238E27FC236}">
                <a16:creationId xmlns:a16="http://schemas.microsoft.com/office/drawing/2014/main" id="{FFDEB4CC-69A9-1E1E-243B-9E4C4926139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23986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8887DA-525D-9D25-B4AF-F8B3D397B6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5349" y="1008993"/>
            <a:ext cx="8841302" cy="3542045"/>
          </a:xfrm>
        </p:spPr>
        <p:txBody>
          <a:bodyPr anchor="b">
            <a:normAutofit/>
          </a:bodyPr>
          <a:lstStyle/>
          <a:p>
            <a:pPr algn="l"/>
            <a:r>
              <a:rPr lang="en-US" sz="8100" dirty="0">
                <a:solidFill>
                  <a:srgbClr val="FFFFFF"/>
                </a:solidFill>
              </a:rPr>
              <a:t>DUAL CREDIT &amp; DUAL ENROLLMENT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1DC66B-E519-06E5-2D0C-43796074EE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5349" y="4582814"/>
            <a:ext cx="6742227" cy="1312657"/>
          </a:xfrm>
        </p:spPr>
        <p:txBody>
          <a:bodyPr anchor="t">
            <a:normAutofit/>
          </a:bodyPr>
          <a:lstStyle/>
          <a:p>
            <a:pPr algn="l"/>
            <a:r>
              <a:rPr lang="en-US" sz="2800">
                <a:solidFill>
                  <a:srgbClr val="FFFFFF"/>
                </a:solidFill>
              </a:rPr>
              <a:t>OPPORTUNITIES AT CLEMENTS HIGH SCHOOL</a:t>
            </a:r>
          </a:p>
        </p:txBody>
      </p:sp>
    </p:spTree>
    <p:extLst>
      <p:ext uri="{BB962C8B-B14F-4D97-AF65-F5344CB8AC3E}">
        <p14:creationId xmlns:p14="http://schemas.microsoft.com/office/powerpoint/2010/main" val="1637986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B9AA7C6-5E5A-498E-A6DF-A943376E0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3EAB11A-76F7-48F4-9B4F-5BFDF4BF9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300" y="2385102"/>
            <a:ext cx="574091" cy="2087796"/>
            <a:chOff x="209668" y="2857422"/>
            <a:chExt cx="463662" cy="208779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4D4C416-D5F4-4F6F-A6F1-87A21CD4F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423947" y="2857422"/>
              <a:ext cx="249383" cy="20877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6AC1C30-21C6-4BF6-93EE-B211D7A85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209668" y="2857423"/>
              <a:ext cx="1" cy="208779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81E140AE-0ABF-47C8-BF32-7D2F0CF2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631767"/>
            <a:ext cx="11111729" cy="575240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A3DB28-6C03-D291-DCDC-D0AFD75CB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618" y="1239927"/>
            <a:ext cx="4008586" cy="4680583"/>
          </a:xfrm>
        </p:spPr>
        <p:txBody>
          <a:bodyPr anchor="ctr">
            <a:normAutofit/>
          </a:bodyPr>
          <a:lstStyle/>
          <a:p>
            <a:r>
              <a:rPr lang="en-US" sz="5200" dirty="0"/>
              <a:t>Dr. Brown</a:t>
            </a:r>
            <a:br>
              <a:rPr lang="en-US" sz="5200" dirty="0"/>
            </a:br>
            <a:r>
              <a:rPr lang="en-US" sz="5200" dirty="0"/>
              <a:t>Dual Credit Coordinator	</a:t>
            </a:r>
          </a:p>
        </p:txBody>
      </p:sp>
      <p:graphicFrame>
        <p:nvGraphicFramePr>
          <p:cNvPr id="22" name="Content Placeholder 2">
            <a:extLst>
              <a:ext uri="{FF2B5EF4-FFF2-40B4-BE49-F238E27FC236}">
                <a16:creationId xmlns:a16="http://schemas.microsoft.com/office/drawing/2014/main" id="{8B2748AA-97DD-5166-3B8E-9375B1A400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0277045"/>
              </p:ext>
            </p:extLst>
          </p:nvPr>
        </p:nvGraphicFramePr>
        <p:xfrm>
          <a:off x="6291923" y="1239927"/>
          <a:ext cx="4971824" cy="4680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0564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en-US" sz="3400"/>
              <a:t>What is Dual Credit/Dual Enrollement?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anchor="ctr">
            <a:normAutofit/>
          </a:bodyPr>
          <a:lstStyle/>
          <a:p>
            <a:r>
              <a:rPr lang="en-US" sz="2000"/>
              <a:t>Opportunity for high school students to take college level courses at their campus </a:t>
            </a:r>
          </a:p>
          <a:p>
            <a:r>
              <a:rPr lang="en-US" sz="2000"/>
              <a:t>Academic core courses are transferable to Texas public universities and some out of state colleges</a:t>
            </a:r>
          </a:p>
          <a:p>
            <a:r>
              <a:rPr lang="en-US" sz="2000"/>
              <a:t>Grades earned in a DC/DE class go on 2 transcripts.  Your high school transcript and your HCC college transcript or the UT transcript for UT On Ramps courses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room of colourful chairs">
            <a:extLst>
              <a:ext uri="{FF2B5EF4-FFF2-40B4-BE49-F238E27FC236}">
                <a16:creationId xmlns:a16="http://schemas.microsoft.com/office/drawing/2014/main" id="{343B6FD4-D1D9-AB5F-D4AE-9A7FFD4BB7B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391" r="15751" b="1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203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2F687420-BEB4-45CD-8226-339BE553B8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30072" y="1017078"/>
            <a:ext cx="4282983" cy="1200361"/>
          </a:xfrm>
        </p:spPr>
        <p:txBody>
          <a:bodyPr anchor="b">
            <a:normAutofit fontScale="90000"/>
          </a:bodyPr>
          <a:lstStyle/>
          <a:p>
            <a:pPr algn="ctr"/>
            <a:r>
              <a:rPr lang="en-US" sz="2500" b="1" dirty="0"/>
              <a:t>Dual Credit courses offered at Clements HS with HCC </a:t>
            </a:r>
            <a:br>
              <a:rPr lang="en-US" sz="2500" b="1" dirty="0"/>
            </a:br>
            <a:r>
              <a:rPr lang="en-US" sz="2500" b="1" dirty="0"/>
              <a:t>2025 - 2026</a:t>
            </a:r>
            <a:br>
              <a:rPr lang="en-US" sz="2500" dirty="0"/>
            </a:br>
            <a:endParaRPr lang="en-US" sz="2500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Content Placeholder 1"/>
          <p:cNvSpPr>
            <a:spLocks noGrp="1"/>
          </p:cNvSpPr>
          <p:nvPr>
            <p:ph idx="1"/>
          </p:nvPr>
        </p:nvSpPr>
        <p:spPr>
          <a:xfrm>
            <a:off x="645066" y="1972345"/>
            <a:ext cx="4558934" cy="3570699"/>
          </a:xfrm>
        </p:spPr>
        <p:txBody>
          <a:bodyPr numCol="1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/>
              <a:t>CHS Campus options:</a:t>
            </a:r>
          </a:p>
          <a:p>
            <a:pPr marL="0" indent="0" algn="ctr">
              <a:buNone/>
            </a:pPr>
            <a:r>
              <a:rPr lang="en-US" sz="1800" b="1" dirty="0"/>
              <a:t> </a:t>
            </a:r>
            <a:r>
              <a:rPr lang="en-US" sz="1800" dirty="0"/>
              <a:t>English 4:  English 1301/1302</a:t>
            </a:r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r>
              <a:rPr lang="en-US" sz="1800" dirty="0"/>
              <a:t>Fall/Spring/Summer options: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/>
              <a:t>*Economics 2301</a:t>
            </a:r>
            <a:r>
              <a:rPr lang="en-US" sz="1200" dirty="0"/>
              <a:t>	               </a:t>
            </a:r>
            <a:r>
              <a:rPr lang="en-US" sz="1800" dirty="0"/>
              <a:t>*Government</a:t>
            </a:r>
            <a:r>
              <a:rPr lang="en-US" sz="1200" dirty="0"/>
              <a:t>   </a:t>
            </a:r>
            <a:r>
              <a:rPr lang="en-US" sz="1800" dirty="0"/>
              <a:t>2305 Psychology 2301                 Sociology 1301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/>
              <a:t>Speech 1315    	            Humanities 1301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/>
              <a:t>**College Algebra              EDUC 1300 College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dirty="0"/>
              <a:t>                                                   Transitions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400" dirty="0"/>
              <a:t>*can only be taken after the 11</a:t>
            </a:r>
            <a:r>
              <a:rPr lang="en-US" sz="1400" baseline="30000" dirty="0"/>
              <a:t>th</a:t>
            </a:r>
            <a:r>
              <a:rPr lang="en-US" sz="1400" dirty="0"/>
              <a:t> grade year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400" dirty="0"/>
              <a:t>**must have completed Algebra 2</a:t>
            </a:r>
            <a:r>
              <a:rPr lang="en-US" sz="1800" dirty="0"/>
              <a:t>	</a:t>
            </a:r>
            <a:endParaRPr lang="en-US" sz="900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15" descr="Abstract blurred public library with bookshelves">
            <a:extLst>
              <a:ext uri="{FF2B5EF4-FFF2-40B4-BE49-F238E27FC236}">
                <a16:creationId xmlns:a16="http://schemas.microsoft.com/office/drawing/2014/main" id="{D9637E8C-506B-DF8D-46E9-4FEFB6D9071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51" r="25891" b="2"/>
          <a:stretch/>
        </p:blipFill>
        <p:spPr>
          <a:xfrm>
            <a:off x="5987738" y="650494"/>
            <a:ext cx="5628018" cy="5324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500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en-US" sz="3700"/>
              <a:t>What are the requirements to be able to take an HCC Dual Credit class?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r>
              <a:rPr lang="en-US" sz="2200" dirty="0"/>
              <a:t>Students must be grades 9 – 12</a:t>
            </a:r>
          </a:p>
          <a:p>
            <a:r>
              <a:rPr lang="en-US" sz="2200" dirty="0"/>
              <a:t>Meet the coursework prerequisites</a:t>
            </a:r>
          </a:p>
          <a:p>
            <a:r>
              <a:rPr lang="en-US" sz="2200" dirty="0"/>
              <a:t>Apply for admissions to HCC using Apply Texas</a:t>
            </a:r>
          </a:p>
          <a:p>
            <a:r>
              <a:rPr lang="en-US" sz="2200" dirty="0"/>
              <a:t>Complete and submit the CHS Dual Credit Packet by the designated deadline.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037323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en-US" sz="4800" dirty="0"/>
              <a:t>How do I get started?</a:t>
            </a:r>
            <a:br>
              <a:rPr lang="en-US" sz="4800" dirty="0"/>
            </a:br>
            <a:endParaRPr lang="en-US" sz="4800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5162" y="896508"/>
            <a:ext cx="5542387" cy="4300447"/>
          </a:xfrm>
        </p:spPr>
        <p:txBody>
          <a:bodyPr anchor="t">
            <a:normAutofit fontScale="85000" lnSpcReduction="20000"/>
          </a:bodyPr>
          <a:lstStyle/>
          <a:p>
            <a:pPr marL="0" indent="0">
              <a:buNone/>
            </a:pPr>
            <a:r>
              <a:rPr lang="en-US" sz="2000" dirty="0"/>
              <a:t>Apply to HCC </a:t>
            </a:r>
          </a:p>
          <a:p>
            <a:pPr marL="0" indent="0">
              <a:buNone/>
            </a:pPr>
            <a:r>
              <a:rPr lang="en-US" sz="2000" dirty="0"/>
              <a:t>For English 1301/1302:</a:t>
            </a:r>
          </a:p>
          <a:p>
            <a:pPr marL="0" indent="0">
              <a:buNone/>
            </a:pPr>
            <a:r>
              <a:rPr lang="en-US" sz="2000" dirty="0"/>
              <a:t>Look for an email sent from Dr. Brown, once our course selection presentations are over.</a:t>
            </a:r>
          </a:p>
          <a:p>
            <a:pPr marL="0" indent="0">
              <a:buNone/>
            </a:pPr>
            <a:r>
              <a:rPr lang="en-US" sz="2000" dirty="0"/>
              <a:t>Specific instructions and forms will be attached. 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For all other courses:</a:t>
            </a:r>
          </a:p>
          <a:p>
            <a:pPr marL="0" indent="0">
              <a:buNone/>
            </a:pPr>
            <a:r>
              <a:rPr lang="en-US" sz="2000" dirty="0"/>
              <a:t>You may pick up a Dual Credit Packet from the Counselors Office.  Packets are due October 31</a:t>
            </a:r>
            <a:r>
              <a:rPr lang="en-US" sz="2000" baseline="30000" dirty="0"/>
              <a:t>st</a:t>
            </a:r>
            <a:r>
              <a:rPr lang="en-US" sz="2000" dirty="0"/>
              <a:t> by 1:00 pm.</a:t>
            </a:r>
          </a:p>
          <a:p>
            <a:pPr marL="0" indent="0">
              <a:buNone/>
            </a:pPr>
            <a:r>
              <a:rPr lang="en-US" sz="2000" dirty="0"/>
              <a:t>All documents must be submitted directly to Dr. Brown at </a:t>
            </a:r>
            <a:r>
              <a:rPr lang="en-US" sz="2000" dirty="0" err="1">
                <a:hlinkClick r:id="rId2"/>
              </a:rPr>
              <a:t>Sonji.Brown@</a:t>
            </a:r>
            <a:r>
              <a:rPr lang="en-US" sz="2000" err="1">
                <a:hlinkClick r:id="rId2"/>
              </a:rPr>
              <a:t>fortbendisd</a:t>
            </a:r>
            <a:r>
              <a:rPr lang="en-US" sz="2000">
                <a:hlinkClick r:id="rId2"/>
              </a:rPr>
              <a:t>.gov</a:t>
            </a:r>
            <a:r>
              <a:rPr lang="en-US" sz="2000"/>
              <a:t>.  DO </a:t>
            </a:r>
            <a:r>
              <a:rPr lang="en-US" sz="2000" dirty="0"/>
              <a:t>NOT respond to the </a:t>
            </a:r>
            <a:r>
              <a:rPr lang="en-US" sz="2000" dirty="0" err="1"/>
              <a:t>Schoolinks</a:t>
            </a:r>
            <a:r>
              <a:rPr lang="en-US" sz="2000" dirty="0"/>
              <a:t> email.  Your forms will not be received by anyone if you do.</a:t>
            </a:r>
          </a:p>
          <a:p>
            <a:pPr marL="0" indent="0">
              <a:buNone/>
            </a:pPr>
            <a:r>
              <a:rPr lang="en-US" sz="2000" dirty="0"/>
              <a:t>When completing the HCC application, please be sure to use your SSN – we have noticed a problem in processing the applications when it is not used.  If you do not have one, HCC will assign a P# in its place. 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614264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en-US" sz="4800" dirty="0"/>
              <a:t>Then what…</a:t>
            </a:r>
            <a:br>
              <a:rPr lang="en-US" sz="4800" dirty="0"/>
            </a:br>
            <a:endParaRPr lang="en-US" sz="4800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5162" y="745435"/>
            <a:ext cx="5542387" cy="5118651"/>
          </a:xfrm>
        </p:spPr>
        <p:txBody>
          <a:bodyPr anchor="t">
            <a:normAutofit fontScale="70000" lnSpcReduction="20000"/>
          </a:bodyPr>
          <a:lstStyle/>
          <a:p>
            <a:r>
              <a:rPr lang="en-US" sz="2900" dirty="0"/>
              <a:t>Once you complete the HCC application, you will receive a 9-digit ID# called a W# via email within 24-48 hours from HCC.  You must forward this email, as well as the dual credit waiver and student commitment forms to Dr Brown </a:t>
            </a:r>
            <a:r>
              <a:rPr lang="en-US" sz="2900" b="1" u="sng" dirty="0"/>
              <a:t>by the deadline 10/31/25 for spring </a:t>
            </a:r>
            <a:r>
              <a:rPr lang="en-US" sz="2900" dirty="0"/>
              <a:t>to be eligible for the class. This is a </a:t>
            </a:r>
            <a:r>
              <a:rPr lang="en-US" sz="2900" dirty="0">
                <a:highlight>
                  <a:srgbClr val="FFFF00"/>
                </a:highlight>
              </a:rPr>
              <a:t>HARD</a:t>
            </a:r>
            <a:r>
              <a:rPr lang="en-US" sz="2900" dirty="0"/>
              <a:t> deadline set by HCC and there are no exceptions.</a:t>
            </a:r>
          </a:p>
          <a:p>
            <a:r>
              <a:rPr lang="en-US" sz="2900" dirty="0"/>
              <a:t>Dr. Brown will confirm your registration and provide you with instructions for registering for your class(es). </a:t>
            </a:r>
          </a:p>
          <a:p>
            <a:r>
              <a:rPr lang="en-US" sz="2900" dirty="0"/>
              <a:t>Please be aware that the DC classes are capped by HCC and there are limited spots, so seats will be given on a first come first serve basis.  You MUST meet HCC’s deadlines to be offered a seat in the course(s).</a:t>
            </a:r>
          </a:p>
          <a:p>
            <a:r>
              <a:rPr lang="en-US" sz="2900" dirty="0"/>
              <a:t>If you receive 504 or Special Education services, you must contact HCC’s office of disabilities – please see info in Counselor Schoology course in DC Folder.  This is YOUR responsibility!!!  I cannot complete this task for you.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58714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en-US" sz="4800"/>
              <a:t>Do I have to pay for a Dual Credit Class?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5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5162" y="783531"/>
            <a:ext cx="5542387" cy="4300447"/>
          </a:xfrm>
        </p:spPr>
        <p:txBody>
          <a:bodyPr anchor="t">
            <a:normAutofit fontScale="92500"/>
          </a:bodyPr>
          <a:lstStyle/>
          <a:p>
            <a:pPr marL="0" indent="0">
              <a:buNone/>
            </a:pPr>
            <a:endParaRPr lang="en-US" sz="2200" dirty="0"/>
          </a:p>
          <a:p>
            <a:r>
              <a:rPr lang="en-US" sz="2200" dirty="0"/>
              <a:t>FBISD covers all tuition for DC courses. </a:t>
            </a:r>
          </a:p>
          <a:p>
            <a:r>
              <a:rPr lang="en-US" sz="2200" dirty="0"/>
              <a:t>If you live outside of this area, there is a $65 fee per course per semester for “out of district”.  </a:t>
            </a:r>
          </a:p>
          <a:p>
            <a:r>
              <a:rPr lang="en-US" sz="2200" dirty="0"/>
              <a:t>Students may be asked to pay for books a professor uses outside included curriculum.  Each course instructor will inform students which books are required.</a:t>
            </a:r>
          </a:p>
          <a:p>
            <a:r>
              <a:rPr lang="en-US" sz="2200" dirty="0"/>
              <a:t>Students who drop their dual credit course after the designated drop deadline will incur a fee.</a:t>
            </a:r>
          </a:p>
          <a:p>
            <a:r>
              <a:rPr lang="en-US" sz="2200" dirty="0"/>
              <a:t>All fees incurred by the student must be cleared prior to starting a new term or the student will risk being dropped from the course.</a:t>
            </a:r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05997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en-US" sz="4800" dirty="0"/>
              <a:t>Can I drop an HCC Dual Credit Class?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5162" y="741586"/>
            <a:ext cx="5542387" cy="4300447"/>
          </a:xfrm>
        </p:spPr>
        <p:txBody>
          <a:bodyPr anchor="t">
            <a:normAutofit lnSpcReduction="10000"/>
          </a:bodyPr>
          <a:lstStyle/>
          <a:p>
            <a:r>
              <a:rPr lang="en-US" sz="1900" dirty="0"/>
              <a:t>Yes, there are 2 specific drop deadlines, which will be posted in Schoology and on the HCC website.  Please note that there are 2 different types of “drops”.  The DROP deadline is 10 days from start of class – nothing will show on the HCC transcript.  The next is a WITHDRAWAL, which is later into the class, and will show as a W (withdrawal) on the HCC transcript.</a:t>
            </a:r>
          </a:p>
          <a:p>
            <a:endParaRPr lang="en-US" sz="1900" dirty="0"/>
          </a:p>
          <a:p>
            <a:r>
              <a:rPr lang="en-US" sz="1900" dirty="0"/>
              <a:t>Students that drop for a W will be charged a $15 fee by FBISD.</a:t>
            </a:r>
          </a:p>
          <a:p>
            <a:endParaRPr lang="en-US" sz="1900" dirty="0"/>
          </a:p>
          <a:p>
            <a:r>
              <a:rPr lang="en-US" sz="1900" dirty="0"/>
              <a:t>You have only 6 total W’s in your entire college career so think about whether or not these classes are best for you.</a:t>
            </a:r>
          </a:p>
        </p:txBody>
      </p:sp>
    </p:spTree>
    <p:extLst>
      <p:ext uri="{BB962C8B-B14F-4D97-AF65-F5344CB8AC3E}">
        <p14:creationId xmlns:p14="http://schemas.microsoft.com/office/powerpoint/2010/main" val="26584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5259" y="3285216"/>
            <a:ext cx="5542387" cy="2598308"/>
          </a:xfrm>
        </p:spPr>
        <p:txBody>
          <a:bodyPr anchor="t">
            <a:normAutofit fontScale="92500" lnSpcReduction="20000"/>
          </a:bodyPr>
          <a:lstStyle/>
          <a:p>
            <a:r>
              <a:rPr lang="en-US" sz="1900" dirty="0"/>
              <a:t>Dual Credit courses are weighted the same as AP courses.</a:t>
            </a:r>
          </a:p>
          <a:p>
            <a:r>
              <a:rPr lang="en-US" sz="1900" dirty="0"/>
              <a:t>You will not see a grade in Skyward during the semester, only a final grade at the end of the semester. Beginning with the class of 2029, there will be a2-credit maximum of dual credit courses a student can take and earn the AP weight.  Courses taken on the CHS campus will not be affected by the</a:t>
            </a:r>
          </a:p>
          <a:p>
            <a:r>
              <a:rPr lang="en-US" sz="1900" dirty="0"/>
              <a:t>When senior honor rank is run using T3 grades, dual credit course grades are not included since they are not in Skyward.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CB2B8BB-709E-6197-F053-77ECD2626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9442" y="1396970"/>
            <a:ext cx="3604491" cy="1325563"/>
          </a:xfrm>
        </p:spPr>
        <p:txBody>
          <a:bodyPr/>
          <a:lstStyle/>
          <a:p>
            <a:pPr algn="ctr"/>
            <a:r>
              <a:rPr lang="en-US" dirty="0"/>
              <a:t>Dual Credit Grading Policy</a:t>
            </a:r>
          </a:p>
        </p:txBody>
      </p:sp>
      <p:pic>
        <p:nvPicPr>
          <p:cNvPr id="1028" name="Picture 4" descr="A table with numbers and letters&#10;&#10;Description automatically generated">
            <a:extLst>
              <a:ext uri="{FF2B5EF4-FFF2-40B4-BE49-F238E27FC236}">
                <a16:creationId xmlns:a16="http://schemas.microsoft.com/office/drawing/2014/main" id="{2CD6CF9B-E85A-5623-3027-5B2B2C7E08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2279" y="354959"/>
            <a:ext cx="4924425" cy="244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1185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5130</TotalTime>
  <Words>890</Words>
  <Application>Microsoft Office PowerPoint</Application>
  <PresentationFormat>Widescreen</PresentationFormat>
  <Paragraphs>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DUAL CREDIT &amp; DUAL ENROLLMENT</vt:lpstr>
      <vt:lpstr>What is Dual Credit/Dual Enrollement?</vt:lpstr>
      <vt:lpstr>Dual Credit courses offered at Clements HS with HCC  2025 - 2026 </vt:lpstr>
      <vt:lpstr>What are the requirements to be able to take an HCC Dual Credit class?</vt:lpstr>
      <vt:lpstr>How do I get started? </vt:lpstr>
      <vt:lpstr>Then what… </vt:lpstr>
      <vt:lpstr>Do I have to pay for a Dual Credit Class?</vt:lpstr>
      <vt:lpstr>Can I drop an HCC Dual Credit Class?</vt:lpstr>
      <vt:lpstr>Dual Credit Grading Policy</vt:lpstr>
      <vt:lpstr>Dr. Brown Dual Credit Coordinator </vt:lpstr>
    </vt:vector>
  </TitlesOfParts>
  <Company>FBISD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DUAL CREDIT &amp; DUAL ENROLLMENT</dc:title>
  <dc:creator>Brown, Sonji</dc:creator>
  <cp:lastModifiedBy>Brown, Sonji</cp:lastModifiedBy>
  <cp:revision>1</cp:revision>
  <dcterms:created xsi:type="dcterms:W3CDTF">2024-01-23T16:08:30Z</dcterms:created>
  <dcterms:modified xsi:type="dcterms:W3CDTF">2025-10-06T13:16:11Z</dcterms:modified>
</cp:coreProperties>
</file>