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8" r:id="rId3"/>
    <p:sldId id="267" r:id="rId4"/>
    <p:sldId id="268" r:id="rId5"/>
    <p:sldId id="260" r:id="rId6"/>
    <p:sldId id="259" r:id="rId7"/>
    <p:sldId id="261" r:id="rId8"/>
  </p:sldIdLst>
  <p:sldSz cx="7772400" cy="10058400"/>
  <p:notesSz cx="6858000" cy="9144000"/>
  <p:defaultTextStyle>
    <a:defPPr>
      <a:defRPr lang="en-US"/>
    </a:defPPr>
    <a:lvl1pPr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508000" indent="-50800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1017588" indent="-103188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527175" indent="-155575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2036763" indent="-207963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4558" autoAdjust="0"/>
    <p:restoredTop sz="94660"/>
  </p:normalViewPr>
  <p:slideViewPr>
    <p:cSldViewPr>
      <p:cViewPr>
        <p:scale>
          <a:sx n="50" d="100"/>
          <a:sy n="50" d="100"/>
        </p:scale>
        <p:origin x="-2268" y="-402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cading Flip Book 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Callout 3"/>
          <p:cNvSpPr/>
          <p:nvPr userDrawn="1"/>
        </p:nvSpPr>
        <p:spPr>
          <a:xfrm>
            <a:off x="-3048000" y="0"/>
            <a:ext cx="2971800" cy="2133600"/>
          </a:xfrm>
          <a:prstGeom prst="rightArrowCallou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ysClr val="windowText" lastClr="000000"/>
                </a:solidFill>
              </a:rPr>
              <a:t>Create the cover page by inserting clip art, WordArt, and text.</a:t>
            </a:r>
          </a:p>
        </p:txBody>
      </p:sp>
      <p:sp>
        <p:nvSpPr>
          <p:cNvPr id="5" name="Right Arrow Callout 4"/>
          <p:cNvSpPr/>
          <p:nvPr userDrawn="1"/>
        </p:nvSpPr>
        <p:spPr>
          <a:xfrm>
            <a:off x="-3048000" y="3886200"/>
            <a:ext cx="2971800" cy="2133600"/>
          </a:xfrm>
          <a:prstGeom prst="rightArrowCallou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ysClr val="windowText" lastClr="000000"/>
                </a:solidFill>
              </a:rPr>
              <a:t>Triple-click and enter your name here. </a:t>
            </a:r>
          </a:p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ysClr val="windowText" lastClr="000000"/>
                </a:solidFill>
              </a:rPr>
              <a:t>Do not press the delete key!</a:t>
            </a:r>
          </a:p>
        </p:txBody>
      </p:sp>
      <p:grpSp>
        <p:nvGrpSpPr>
          <p:cNvPr id="6" name="Group 7"/>
          <p:cNvGrpSpPr>
            <a:grpSpLocks/>
          </p:cNvGrpSpPr>
          <p:nvPr userDrawn="1"/>
        </p:nvGrpSpPr>
        <p:grpSpPr bwMode="auto">
          <a:xfrm>
            <a:off x="0" y="5484813"/>
            <a:ext cx="7772400" cy="401637"/>
            <a:chOff x="0" y="5484812"/>
            <a:chExt cx="7772400" cy="401698"/>
          </a:xfrm>
        </p:grpSpPr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0" y="5484812"/>
              <a:ext cx="7772400" cy="401698"/>
              <a:chOff x="0" y="5484812"/>
              <a:chExt cx="7772400" cy="401698"/>
            </a:xfrm>
          </p:grpSpPr>
          <p:cxnSp>
            <p:nvCxnSpPr>
              <p:cNvPr id="9" name="Straight Connector 2"/>
              <p:cNvCxnSpPr/>
              <p:nvPr/>
            </p:nvCxnSpPr>
            <p:spPr>
              <a:xfrm>
                <a:off x="0" y="5484812"/>
                <a:ext cx="7772400" cy="1587"/>
              </a:xfrm>
              <a:prstGeom prst="line">
                <a:avLst/>
              </a:prstGeom>
              <a:ln>
                <a:prstDash val="dash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685800" y="5486399"/>
                <a:ext cx="3200400" cy="400111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defTabSz="101882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latin typeface="+mn-lt"/>
                  </a:rPr>
                  <a:t>Cut along dotted line.</a:t>
                </a:r>
              </a:p>
            </p:txBody>
          </p:sp>
        </p:grpSp>
        <p:sp>
          <p:nvSpPr>
            <p:cNvPr id="8" name="Rectangle 1"/>
            <p:cNvSpPr>
              <a:spLocks noChangeArrowheads="1"/>
            </p:cNvSpPr>
            <p:nvPr/>
          </p:nvSpPr>
          <p:spPr bwMode="auto">
            <a:xfrm>
              <a:off x="0" y="5486399"/>
              <a:ext cx="685800" cy="40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defTabSz="914400">
                <a:defRPr/>
              </a:pPr>
              <a:r>
                <a:rPr lang="en-US" b="1" dirty="0">
                  <a:latin typeface="Calibri" pitchFamily="34" charset="0"/>
                  <a:ea typeface="Calibri" pitchFamily="34" charset="0"/>
                  <a:cs typeface="Times New Roman" pitchFamily="18" charset="0"/>
                  <a:sym typeface="Wingdings 2" pitchFamily="18" charset="2"/>
                </a:rPr>
                <a:t></a:t>
              </a:r>
            </a:p>
          </p:txBody>
        </p:sp>
      </p:grp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609600" y="533400"/>
            <a:ext cx="66294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9" name="ClipArt Placeholder 18"/>
          <p:cNvSpPr>
            <a:spLocks noGrp="1"/>
          </p:cNvSpPr>
          <p:nvPr>
            <p:ph type="clipArt" sz="quarter" idx="11"/>
          </p:nvPr>
        </p:nvSpPr>
        <p:spPr>
          <a:xfrm>
            <a:off x="609600" y="3200400"/>
            <a:ext cx="6629400" cy="12954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981200" y="189706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4876800" y="189706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cading Flip Book Pag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Callout 3"/>
          <p:cNvSpPr/>
          <p:nvPr userDrawn="1"/>
        </p:nvSpPr>
        <p:spPr>
          <a:xfrm>
            <a:off x="-2971800" y="8305800"/>
            <a:ext cx="2971800" cy="2133600"/>
          </a:xfrm>
          <a:prstGeom prst="rightArrowCallou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</a:rPr>
              <a:t>Triple-click and enter the title for  slide.</a:t>
            </a:r>
          </a:p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</a:rPr>
              <a:t>Do not press the delete key!</a:t>
            </a:r>
          </a:p>
        </p:txBody>
      </p:sp>
      <p:grpSp>
        <p:nvGrpSpPr>
          <p:cNvPr id="5" name="Group 21"/>
          <p:cNvGrpSpPr>
            <a:grpSpLocks/>
          </p:cNvGrpSpPr>
          <p:nvPr userDrawn="1"/>
        </p:nvGrpSpPr>
        <p:grpSpPr bwMode="auto">
          <a:xfrm>
            <a:off x="0" y="9599613"/>
            <a:ext cx="7772400" cy="458787"/>
            <a:chOff x="0" y="9599612"/>
            <a:chExt cx="7772400" cy="458788"/>
          </a:xfrm>
        </p:grpSpPr>
        <p:sp>
          <p:nvSpPr>
            <p:cNvPr id="6" name="Rectangle 1"/>
            <p:cNvSpPr>
              <a:spLocks noChangeArrowheads="1"/>
            </p:cNvSpPr>
            <p:nvPr/>
          </p:nvSpPr>
          <p:spPr bwMode="auto">
            <a:xfrm>
              <a:off x="0" y="9658349"/>
              <a:ext cx="685800" cy="4000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defTabSz="914400">
                <a:defRPr/>
              </a:pPr>
              <a:r>
                <a:rPr lang="en-US" b="1" dirty="0">
                  <a:latin typeface="Calibri" pitchFamily="34" charset="0"/>
                  <a:ea typeface="Calibri" pitchFamily="34" charset="0"/>
                  <a:cs typeface="Times New Roman" pitchFamily="18" charset="0"/>
                  <a:sym typeface="Wingdings 2" pitchFamily="18" charset="2"/>
                </a:rPr>
                <a:t>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0" y="9599612"/>
              <a:ext cx="7772400" cy="1587"/>
            </a:xfrm>
            <a:prstGeom prst="line">
              <a:avLst/>
            </a:prstGeom>
            <a:ln>
              <a:prstDash val="dash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685800" y="9601199"/>
              <a:ext cx="3200400" cy="40005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</a:rPr>
                <a:t>Cut along dotted line.</a:t>
              </a:r>
            </a:p>
          </p:txBody>
        </p:sp>
      </p:grpSp>
      <p:sp>
        <p:nvSpPr>
          <p:cNvPr id="10" name="Right Arrow Callout 9"/>
          <p:cNvSpPr/>
          <p:nvPr userDrawn="1"/>
        </p:nvSpPr>
        <p:spPr>
          <a:xfrm>
            <a:off x="-2971800" y="1219200"/>
            <a:ext cx="2971800" cy="2133600"/>
          </a:xfrm>
          <a:prstGeom prst="rightArrowCallou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</a:rPr>
              <a:t>Insert clip art, WordArt, and text.</a:t>
            </a:r>
          </a:p>
        </p:txBody>
      </p:sp>
      <p:sp>
        <p:nvSpPr>
          <p:cNvPr id="26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609600" y="533400"/>
            <a:ext cx="6629400" cy="6400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ClipArt Placeholder 18"/>
          <p:cNvSpPr>
            <a:spLocks noGrp="1"/>
          </p:cNvSpPr>
          <p:nvPr>
            <p:ph type="clipArt" sz="quarter" idx="11"/>
          </p:nvPr>
        </p:nvSpPr>
        <p:spPr>
          <a:xfrm>
            <a:off x="609600" y="7162800"/>
            <a:ext cx="6629400" cy="12954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981200" y="189706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4876800" y="189706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cading Flip Book Pag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Callout 3"/>
          <p:cNvSpPr/>
          <p:nvPr userDrawn="1"/>
        </p:nvSpPr>
        <p:spPr>
          <a:xfrm>
            <a:off x="-2971800" y="8686800"/>
            <a:ext cx="2971800" cy="2133600"/>
          </a:xfrm>
          <a:prstGeom prst="rightArrowCallo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Triple-click and enter the title for  slide.</a:t>
            </a:r>
          </a:p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Do not press the delete key!</a:t>
            </a:r>
          </a:p>
        </p:txBody>
      </p:sp>
      <p:sp>
        <p:nvSpPr>
          <p:cNvPr id="6" name="Right Arrow Callout 5"/>
          <p:cNvSpPr/>
          <p:nvPr userDrawn="1"/>
        </p:nvSpPr>
        <p:spPr>
          <a:xfrm>
            <a:off x="-2971800" y="1219200"/>
            <a:ext cx="2971800" cy="2133600"/>
          </a:xfrm>
          <a:prstGeom prst="rightArrowCallo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ysClr val="windowText" lastClr="000000"/>
                </a:solidFill>
              </a:rPr>
              <a:t>Insert clip art, WordArt, and text.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609600" y="533400"/>
            <a:ext cx="6629400" cy="6781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lipArt Placeholder 18"/>
          <p:cNvSpPr>
            <a:spLocks noGrp="1"/>
          </p:cNvSpPr>
          <p:nvPr>
            <p:ph type="clipArt" sz="quarter" idx="11"/>
          </p:nvPr>
        </p:nvSpPr>
        <p:spPr>
          <a:xfrm>
            <a:off x="609600" y="7543800"/>
            <a:ext cx="6629400" cy="12954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981200" y="189706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4876800" y="189706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1C013-2EB9-46E2-9CD9-49F720185DF0}" type="datetimeFigureOut">
              <a:rPr lang="en-US"/>
              <a:pPr>
                <a:defRPr/>
              </a:pPr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449EC-66BC-46EB-A783-DBC674BD97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cading Flip Book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Callout 3"/>
          <p:cNvSpPr/>
          <p:nvPr userDrawn="1"/>
        </p:nvSpPr>
        <p:spPr>
          <a:xfrm>
            <a:off x="-3048000" y="4648200"/>
            <a:ext cx="2971800" cy="2133600"/>
          </a:xfrm>
          <a:prstGeom prst="rightArrow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ysClr val="windowText" lastClr="000000"/>
                </a:solidFill>
              </a:rPr>
              <a:t>Triple-click and enter the title for  slide.</a:t>
            </a:r>
          </a:p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ysClr val="windowText" lastClr="000000"/>
                </a:solidFill>
              </a:rPr>
              <a:t>Do not press the delete key!</a:t>
            </a:r>
          </a:p>
        </p:txBody>
      </p:sp>
      <p:grpSp>
        <p:nvGrpSpPr>
          <p:cNvPr id="5" name="Group 13"/>
          <p:cNvGrpSpPr>
            <a:grpSpLocks/>
          </p:cNvGrpSpPr>
          <p:nvPr userDrawn="1"/>
        </p:nvGrpSpPr>
        <p:grpSpPr bwMode="auto">
          <a:xfrm>
            <a:off x="0" y="5942013"/>
            <a:ext cx="7772400" cy="401637"/>
            <a:chOff x="0" y="5942012"/>
            <a:chExt cx="7772400" cy="401698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0" y="5942012"/>
              <a:ext cx="7772400" cy="1587"/>
            </a:xfrm>
            <a:prstGeom prst="line">
              <a:avLst/>
            </a:prstGeom>
            <a:ln>
              <a:prstDash val="dash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685800" y="5943599"/>
              <a:ext cx="3200400" cy="40011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</a:rPr>
                <a:t>Cut along dotted line.</a:t>
              </a:r>
            </a:p>
          </p:txBody>
        </p:sp>
        <p:sp>
          <p:nvSpPr>
            <p:cNvPr id="8" name="Rectangle 1"/>
            <p:cNvSpPr>
              <a:spLocks noChangeArrowheads="1"/>
            </p:cNvSpPr>
            <p:nvPr/>
          </p:nvSpPr>
          <p:spPr bwMode="auto">
            <a:xfrm>
              <a:off x="0" y="5943599"/>
              <a:ext cx="685800" cy="40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defTabSz="914400">
                <a:defRPr/>
              </a:pPr>
              <a:r>
                <a:rPr lang="en-US" b="1" dirty="0">
                  <a:latin typeface="Calibri" pitchFamily="34" charset="0"/>
                  <a:ea typeface="Calibri" pitchFamily="34" charset="0"/>
                  <a:cs typeface="Times New Roman" pitchFamily="18" charset="0"/>
                  <a:sym typeface="Wingdings 2" pitchFamily="18" charset="2"/>
                </a:rPr>
                <a:t></a:t>
              </a:r>
            </a:p>
          </p:txBody>
        </p:sp>
      </p:grpSp>
      <p:sp>
        <p:nvSpPr>
          <p:cNvPr id="10" name="Right Arrow Callout 9"/>
          <p:cNvSpPr/>
          <p:nvPr userDrawn="1"/>
        </p:nvSpPr>
        <p:spPr>
          <a:xfrm>
            <a:off x="-2971800" y="1143000"/>
            <a:ext cx="2971800" cy="2133600"/>
          </a:xfrm>
          <a:prstGeom prst="rightArrow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ysClr val="windowText" lastClr="000000"/>
                </a:solidFill>
              </a:rPr>
              <a:t>Insert clip art, WordArt, and text.</a:t>
            </a:r>
          </a:p>
        </p:txBody>
      </p:sp>
      <p:sp>
        <p:nvSpPr>
          <p:cNvPr id="18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609600" y="533400"/>
            <a:ext cx="6629400" cy="3124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ClipArt Placeholder 18"/>
          <p:cNvSpPr>
            <a:spLocks noGrp="1"/>
          </p:cNvSpPr>
          <p:nvPr>
            <p:ph type="clipArt" sz="quarter" idx="11"/>
          </p:nvPr>
        </p:nvSpPr>
        <p:spPr>
          <a:xfrm>
            <a:off x="609600" y="3886200"/>
            <a:ext cx="6629400" cy="12954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981200" y="189706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4876800" y="189706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cading Flip Book Pag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Callout 3"/>
          <p:cNvSpPr/>
          <p:nvPr userDrawn="1"/>
        </p:nvSpPr>
        <p:spPr>
          <a:xfrm>
            <a:off x="-3048000" y="5105400"/>
            <a:ext cx="2971800" cy="2133600"/>
          </a:xfrm>
          <a:prstGeom prst="rightArrowCallou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</a:rPr>
              <a:t>Triple-click and enter the title for  slide.</a:t>
            </a:r>
          </a:p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</a:rPr>
              <a:t>Do not press the delete key!</a:t>
            </a:r>
          </a:p>
        </p:txBody>
      </p:sp>
      <p:grpSp>
        <p:nvGrpSpPr>
          <p:cNvPr id="5" name="Group 9"/>
          <p:cNvGrpSpPr>
            <a:grpSpLocks/>
          </p:cNvGrpSpPr>
          <p:nvPr userDrawn="1"/>
        </p:nvGrpSpPr>
        <p:grpSpPr bwMode="auto">
          <a:xfrm>
            <a:off x="0" y="6399213"/>
            <a:ext cx="7772400" cy="401637"/>
            <a:chOff x="0" y="6399212"/>
            <a:chExt cx="7772400" cy="401698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0" y="6399212"/>
              <a:ext cx="7772400" cy="1587"/>
            </a:xfrm>
            <a:prstGeom prst="line">
              <a:avLst/>
            </a:prstGeom>
            <a:ln>
              <a:prstDash val="dash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685800" y="6400799"/>
              <a:ext cx="3200400" cy="40011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</a:rPr>
                <a:t>Cut along dotted line.</a:t>
              </a:r>
            </a:p>
          </p:txBody>
        </p:sp>
        <p:sp>
          <p:nvSpPr>
            <p:cNvPr id="8" name="Rectangle 1"/>
            <p:cNvSpPr>
              <a:spLocks noChangeArrowheads="1"/>
            </p:cNvSpPr>
            <p:nvPr/>
          </p:nvSpPr>
          <p:spPr bwMode="auto">
            <a:xfrm>
              <a:off x="0" y="6400799"/>
              <a:ext cx="685800" cy="40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defTabSz="914400">
                <a:defRPr/>
              </a:pPr>
              <a:r>
                <a:rPr lang="en-US" b="1" dirty="0">
                  <a:latin typeface="Calibri" pitchFamily="34" charset="0"/>
                  <a:ea typeface="Calibri" pitchFamily="34" charset="0"/>
                  <a:cs typeface="Times New Roman" pitchFamily="18" charset="0"/>
                  <a:sym typeface="Wingdings 2" pitchFamily="18" charset="2"/>
                </a:rPr>
                <a:t></a:t>
              </a:r>
            </a:p>
          </p:txBody>
        </p:sp>
      </p:grpSp>
      <p:sp>
        <p:nvSpPr>
          <p:cNvPr id="10" name="Right Arrow Callout 9"/>
          <p:cNvSpPr/>
          <p:nvPr userDrawn="1"/>
        </p:nvSpPr>
        <p:spPr>
          <a:xfrm>
            <a:off x="-2971800" y="1143000"/>
            <a:ext cx="2971800" cy="2133600"/>
          </a:xfrm>
          <a:prstGeom prst="rightArrowCallou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</a:rPr>
              <a:t>Insert clip art, WordArt, and text.</a:t>
            </a:r>
          </a:p>
        </p:txBody>
      </p:sp>
      <p:sp>
        <p:nvSpPr>
          <p:cNvPr id="18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609600" y="533400"/>
            <a:ext cx="66294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ClipArt Placeholder 18"/>
          <p:cNvSpPr>
            <a:spLocks noGrp="1"/>
          </p:cNvSpPr>
          <p:nvPr>
            <p:ph type="clipArt" sz="quarter" idx="11"/>
          </p:nvPr>
        </p:nvSpPr>
        <p:spPr>
          <a:xfrm>
            <a:off x="609600" y="4343400"/>
            <a:ext cx="6629400" cy="12954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981200" y="189706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4876800" y="189706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cading Flip Book P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Callout 3"/>
          <p:cNvSpPr/>
          <p:nvPr userDrawn="1"/>
        </p:nvSpPr>
        <p:spPr>
          <a:xfrm>
            <a:off x="-3048000" y="5486400"/>
            <a:ext cx="2971800" cy="2133600"/>
          </a:xfrm>
          <a:prstGeom prst="rightArrowCallo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Triple-click and enter the title for  slide.</a:t>
            </a:r>
          </a:p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Do not press the delete key!</a:t>
            </a:r>
          </a:p>
        </p:txBody>
      </p:sp>
      <p:grpSp>
        <p:nvGrpSpPr>
          <p:cNvPr id="5" name="Group 9"/>
          <p:cNvGrpSpPr>
            <a:grpSpLocks/>
          </p:cNvGrpSpPr>
          <p:nvPr userDrawn="1"/>
        </p:nvGrpSpPr>
        <p:grpSpPr bwMode="auto">
          <a:xfrm>
            <a:off x="0" y="6856413"/>
            <a:ext cx="7772400" cy="401637"/>
            <a:chOff x="0" y="6856412"/>
            <a:chExt cx="7772400" cy="401698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0" y="6856412"/>
              <a:ext cx="7772400" cy="1587"/>
            </a:xfrm>
            <a:prstGeom prst="line">
              <a:avLst/>
            </a:prstGeom>
            <a:ln>
              <a:prstDash val="dash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685800" y="6857999"/>
              <a:ext cx="3200400" cy="40011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</a:rPr>
                <a:t>Cut along dotted line.</a:t>
              </a:r>
            </a:p>
          </p:txBody>
        </p:sp>
        <p:sp>
          <p:nvSpPr>
            <p:cNvPr id="8" name="Rectangle 1"/>
            <p:cNvSpPr>
              <a:spLocks noChangeArrowheads="1"/>
            </p:cNvSpPr>
            <p:nvPr/>
          </p:nvSpPr>
          <p:spPr bwMode="auto">
            <a:xfrm>
              <a:off x="0" y="6857999"/>
              <a:ext cx="685800" cy="40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defTabSz="914400">
                <a:defRPr/>
              </a:pPr>
              <a:r>
                <a:rPr lang="en-US" b="1" dirty="0">
                  <a:latin typeface="Calibri" pitchFamily="34" charset="0"/>
                  <a:ea typeface="Calibri" pitchFamily="34" charset="0"/>
                  <a:cs typeface="Times New Roman" pitchFamily="18" charset="0"/>
                  <a:sym typeface="Wingdings 2" pitchFamily="18" charset="2"/>
                </a:rPr>
                <a:t></a:t>
              </a:r>
            </a:p>
          </p:txBody>
        </p:sp>
      </p:grpSp>
      <p:sp>
        <p:nvSpPr>
          <p:cNvPr id="10" name="Right Arrow Callout 9"/>
          <p:cNvSpPr/>
          <p:nvPr userDrawn="1"/>
        </p:nvSpPr>
        <p:spPr>
          <a:xfrm>
            <a:off x="-2971800" y="1143000"/>
            <a:ext cx="2971800" cy="2133600"/>
          </a:xfrm>
          <a:prstGeom prst="rightArrowCallo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ysClr val="windowText" lastClr="000000"/>
                </a:solidFill>
              </a:rPr>
              <a:t>Insert clip art, WordArt, and text.</a:t>
            </a:r>
          </a:p>
        </p:txBody>
      </p:sp>
      <p:sp>
        <p:nvSpPr>
          <p:cNvPr id="18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609600" y="533400"/>
            <a:ext cx="6629400" cy="3962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ClipArt Placeholder 18"/>
          <p:cNvSpPr>
            <a:spLocks noGrp="1"/>
          </p:cNvSpPr>
          <p:nvPr>
            <p:ph type="clipArt" sz="quarter" idx="11"/>
          </p:nvPr>
        </p:nvSpPr>
        <p:spPr>
          <a:xfrm>
            <a:off x="609600" y="4724400"/>
            <a:ext cx="6629400" cy="12954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981200" y="189706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4876800" y="189706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cading Flip Book Pag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Callout 3"/>
          <p:cNvSpPr/>
          <p:nvPr userDrawn="1"/>
        </p:nvSpPr>
        <p:spPr>
          <a:xfrm>
            <a:off x="-2971800" y="5791200"/>
            <a:ext cx="2971800" cy="2133600"/>
          </a:xfrm>
          <a:prstGeom prst="rightArrowCallou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</a:rPr>
              <a:t>Triple-click and enter the title for  slide.</a:t>
            </a:r>
          </a:p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</a:rPr>
              <a:t>Do not press the delete key!</a:t>
            </a:r>
          </a:p>
        </p:txBody>
      </p:sp>
      <p:grpSp>
        <p:nvGrpSpPr>
          <p:cNvPr id="5" name="Group 9"/>
          <p:cNvGrpSpPr>
            <a:grpSpLocks/>
          </p:cNvGrpSpPr>
          <p:nvPr userDrawn="1"/>
        </p:nvGrpSpPr>
        <p:grpSpPr bwMode="auto">
          <a:xfrm>
            <a:off x="0" y="7313613"/>
            <a:ext cx="7772400" cy="401637"/>
            <a:chOff x="0" y="7313612"/>
            <a:chExt cx="7772400" cy="401698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0" y="7313612"/>
              <a:ext cx="7772400" cy="1587"/>
            </a:xfrm>
            <a:prstGeom prst="line">
              <a:avLst/>
            </a:prstGeom>
            <a:ln>
              <a:prstDash val="dash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685800" y="7315199"/>
              <a:ext cx="3200400" cy="40011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</a:rPr>
                <a:t>Cut along dotted line.</a:t>
              </a:r>
            </a:p>
          </p:txBody>
        </p:sp>
      </p:grpSp>
      <p:sp>
        <p:nvSpPr>
          <p:cNvPr id="9" name="Right Arrow Callout 8"/>
          <p:cNvSpPr/>
          <p:nvPr userDrawn="1"/>
        </p:nvSpPr>
        <p:spPr>
          <a:xfrm>
            <a:off x="-2971800" y="1143000"/>
            <a:ext cx="2971800" cy="2133600"/>
          </a:xfrm>
          <a:prstGeom prst="rightArrowCallou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</a:rPr>
              <a:t>Insert clip art, WordArt, and text.</a:t>
            </a:r>
          </a:p>
        </p:txBody>
      </p:sp>
      <p:sp>
        <p:nvSpPr>
          <p:cNvPr id="17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609600" y="533400"/>
            <a:ext cx="66294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ClipArt Placeholder 18"/>
          <p:cNvSpPr>
            <a:spLocks noGrp="1"/>
          </p:cNvSpPr>
          <p:nvPr>
            <p:ph type="clipArt" sz="quarter" idx="11"/>
          </p:nvPr>
        </p:nvSpPr>
        <p:spPr>
          <a:xfrm>
            <a:off x="609600" y="4953000"/>
            <a:ext cx="6629400" cy="12954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981200" y="189706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4876800" y="189706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cading Flip Book Pag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Callout 3"/>
          <p:cNvSpPr/>
          <p:nvPr userDrawn="1"/>
        </p:nvSpPr>
        <p:spPr>
          <a:xfrm>
            <a:off x="-2971800" y="6400800"/>
            <a:ext cx="2971800" cy="2133600"/>
          </a:xfrm>
          <a:prstGeom prst="rightArrowCallou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</a:rPr>
              <a:t>Triple-click and enter the title for  slide.</a:t>
            </a:r>
          </a:p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</a:rPr>
              <a:t>Do not press the delete key!</a:t>
            </a:r>
          </a:p>
        </p:txBody>
      </p:sp>
      <p:grpSp>
        <p:nvGrpSpPr>
          <p:cNvPr id="5" name="Group 9"/>
          <p:cNvGrpSpPr>
            <a:grpSpLocks/>
          </p:cNvGrpSpPr>
          <p:nvPr userDrawn="1"/>
        </p:nvGrpSpPr>
        <p:grpSpPr bwMode="auto">
          <a:xfrm>
            <a:off x="0" y="7770813"/>
            <a:ext cx="7772400" cy="401637"/>
            <a:chOff x="0" y="7770812"/>
            <a:chExt cx="7772400" cy="401698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0" y="7770812"/>
              <a:ext cx="7772400" cy="1587"/>
            </a:xfrm>
            <a:prstGeom prst="line">
              <a:avLst/>
            </a:prstGeom>
            <a:ln>
              <a:prstDash val="dash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685800" y="7772399"/>
              <a:ext cx="3200400" cy="40011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</a:rPr>
                <a:t>Cut along dotted line.</a:t>
              </a:r>
            </a:p>
          </p:txBody>
        </p:sp>
        <p:sp>
          <p:nvSpPr>
            <p:cNvPr id="8" name="Rectangle 1"/>
            <p:cNvSpPr>
              <a:spLocks noChangeArrowheads="1"/>
            </p:cNvSpPr>
            <p:nvPr/>
          </p:nvSpPr>
          <p:spPr bwMode="auto">
            <a:xfrm>
              <a:off x="0" y="7772399"/>
              <a:ext cx="685800" cy="40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defTabSz="914400">
                <a:defRPr/>
              </a:pPr>
              <a:r>
                <a:rPr lang="en-US" b="1" dirty="0">
                  <a:latin typeface="Calibri" pitchFamily="34" charset="0"/>
                  <a:ea typeface="Calibri" pitchFamily="34" charset="0"/>
                  <a:cs typeface="Times New Roman" pitchFamily="18" charset="0"/>
                  <a:sym typeface="Wingdings 2" pitchFamily="18" charset="2"/>
                </a:rPr>
                <a:t></a:t>
              </a:r>
            </a:p>
          </p:txBody>
        </p:sp>
      </p:grpSp>
      <p:sp>
        <p:nvSpPr>
          <p:cNvPr id="10" name="Right Arrow Callout 9"/>
          <p:cNvSpPr/>
          <p:nvPr userDrawn="1"/>
        </p:nvSpPr>
        <p:spPr>
          <a:xfrm>
            <a:off x="-2971800" y="1219200"/>
            <a:ext cx="2971800" cy="2133600"/>
          </a:xfrm>
          <a:prstGeom prst="rightArrowCallou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</a:rPr>
              <a:t>Insert clip art, WordArt, and text.</a:t>
            </a:r>
          </a:p>
        </p:txBody>
      </p:sp>
      <p:sp>
        <p:nvSpPr>
          <p:cNvPr id="19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609600" y="533400"/>
            <a:ext cx="66294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ClipArt Placeholder 18"/>
          <p:cNvSpPr>
            <a:spLocks noGrp="1"/>
          </p:cNvSpPr>
          <p:nvPr>
            <p:ph type="clipArt" sz="quarter" idx="11"/>
          </p:nvPr>
        </p:nvSpPr>
        <p:spPr>
          <a:xfrm>
            <a:off x="609600" y="5715000"/>
            <a:ext cx="6629400" cy="12954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981200" y="189706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4876800" y="189706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cading Flip Book Pag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Callout 3"/>
          <p:cNvSpPr/>
          <p:nvPr userDrawn="1"/>
        </p:nvSpPr>
        <p:spPr>
          <a:xfrm>
            <a:off x="-2971800" y="6858000"/>
            <a:ext cx="2971800" cy="2133600"/>
          </a:xfrm>
          <a:prstGeom prst="rightArrowCallou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</a:rPr>
              <a:t>Triple-click and enter the title for  slide.</a:t>
            </a:r>
          </a:p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</a:rPr>
              <a:t>Do not press the delete key!</a:t>
            </a:r>
          </a:p>
        </p:txBody>
      </p:sp>
      <p:grpSp>
        <p:nvGrpSpPr>
          <p:cNvPr id="5" name="Group 9"/>
          <p:cNvGrpSpPr>
            <a:grpSpLocks/>
          </p:cNvGrpSpPr>
          <p:nvPr userDrawn="1"/>
        </p:nvGrpSpPr>
        <p:grpSpPr bwMode="auto">
          <a:xfrm>
            <a:off x="0" y="8228013"/>
            <a:ext cx="7772400" cy="401637"/>
            <a:chOff x="0" y="8228012"/>
            <a:chExt cx="7772400" cy="401698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0" y="8228012"/>
              <a:ext cx="7772400" cy="1587"/>
            </a:xfrm>
            <a:prstGeom prst="line">
              <a:avLst/>
            </a:prstGeom>
            <a:ln>
              <a:prstDash val="dash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685800" y="8229599"/>
              <a:ext cx="3200400" cy="40011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</a:rPr>
                <a:t>Cut along dotted line.</a:t>
              </a:r>
            </a:p>
          </p:txBody>
        </p:sp>
        <p:sp>
          <p:nvSpPr>
            <p:cNvPr id="8" name="Rectangle 1"/>
            <p:cNvSpPr>
              <a:spLocks noChangeArrowheads="1"/>
            </p:cNvSpPr>
            <p:nvPr/>
          </p:nvSpPr>
          <p:spPr bwMode="auto">
            <a:xfrm>
              <a:off x="0" y="8229599"/>
              <a:ext cx="685800" cy="40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defTabSz="914400">
                <a:defRPr/>
              </a:pPr>
              <a:r>
                <a:rPr lang="en-US" b="1" dirty="0">
                  <a:latin typeface="Calibri" pitchFamily="34" charset="0"/>
                  <a:ea typeface="Calibri" pitchFamily="34" charset="0"/>
                  <a:cs typeface="Times New Roman" pitchFamily="18" charset="0"/>
                  <a:sym typeface="Wingdings 2" pitchFamily="18" charset="2"/>
                </a:rPr>
                <a:t></a:t>
              </a:r>
            </a:p>
          </p:txBody>
        </p:sp>
      </p:grpSp>
      <p:sp>
        <p:nvSpPr>
          <p:cNvPr id="10" name="Right Arrow Callout 9"/>
          <p:cNvSpPr/>
          <p:nvPr userDrawn="1"/>
        </p:nvSpPr>
        <p:spPr>
          <a:xfrm>
            <a:off x="-2971800" y="1219200"/>
            <a:ext cx="2971800" cy="2133600"/>
          </a:xfrm>
          <a:prstGeom prst="rightArrowCallou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</a:rPr>
              <a:t>Insert clip art, WordArt, and text.</a:t>
            </a:r>
          </a:p>
        </p:txBody>
      </p:sp>
      <p:sp>
        <p:nvSpPr>
          <p:cNvPr id="18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609600" y="533400"/>
            <a:ext cx="66294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ClipArt Placeholder 18"/>
          <p:cNvSpPr>
            <a:spLocks noGrp="1"/>
          </p:cNvSpPr>
          <p:nvPr>
            <p:ph type="clipArt" sz="quarter" idx="11"/>
          </p:nvPr>
        </p:nvSpPr>
        <p:spPr>
          <a:xfrm>
            <a:off x="609600" y="6019800"/>
            <a:ext cx="6629400" cy="12954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981200" y="189706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4876800" y="189706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cading Flip Book Pag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Callout 3"/>
          <p:cNvSpPr/>
          <p:nvPr userDrawn="1"/>
        </p:nvSpPr>
        <p:spPr>
          <a:xfrm>
            <a:off x="-2971800" y="7315200"/>
            <a:ext cx="2971800" cy="2133600"/>
          </a:xfrm>
          <a:prstGeom prst="rightArrowCallou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Triple-click and enter the title for  slide.</a:t>
            </a:r>
          </a:p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Do not press the delete key!</a:t>
            </a:r>
          </a:p>
        </p:txBody>
      </p:sp>
      <p:grpSp>
        <p:nvGrpSpPr>
          <p:cNvPr id="5" name="Group 9"/>
          <p:cNvGrpSpPr>
            <a:grpSpLocks/>
          </p:cNvGrpSpPr>
          <p:nvPr userDrawn="1"/>
        </p:nvGrpSpPr>
        <p:grpSpPr bwMode="auto">
          <a:xfrm>
            <a:off x="0" y="8685213"/>
            <a:ext cx="7772400" cy="401637"/>
            <a:chOff x="0" y="8685212"/>
            <a:chExt cx="7772400" cy="401698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0" y="8685212"/>
              <a:ext cx="7772400" cy="1587"/>
            </a:xfrm>
            <a:prstGeom prst="line">
              <a:avLst/>
            </a:prstGeom>
            <a:ln>
              <a:prstDash val="dash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685800" y="8686799"/>
              <a:ext cx="3200400" cy="40011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</a:rPr>
                <a:t>Cut along dotted line.</a:t>
              </a:r>
            </a:p>
          </p:txBody>
        </p:sp>
        <p:sp>
          <p:nvSpPr>
            <p:cNvPr id="8" name="Rectangle 1"/>
            <p:cNvSpPr>
              <a:spLocks noChangeArrowheads="1"/>
            </p:cNvSpPr>
            <p:nvPr/>
          </p:nvSpPr>
          <p:spPr bwMode="auto">
            <a:xfrm>
              <a:off x="0" y="8686799"/>
              <a:ext cx="685800" cy="40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defTabSz="914400">
                <a:defRPr/>
              </a:pPr>
              <a:r>
                <a:rPr lang="en-US" b="1" dirty="0">
                  <a:latin typeface="Calibri" pitchFamily="34" charset="0"/>
                  <a:ea typeface="Calibri" pitchFamily="34" charset="0"/>
                  <a:cs typeface="Times New Roman" pitchFamily="18" charset="0"/>
                  <a:sym typeface="Wingdings 2" pitchFamily="18" charset="2"/>
                </a:rPr>
                <a:t></a:t>
              </a:r>
            </a:p>
          </p:txBody>
        </p:sp>
      </p:grpSp>
      <p:sp>
        <p:nvSpPr>
          <p:cNvPr id="10" name="Right Arrow Callout 9"/>
          <p:cNvSpPr/>
          <p:nvPr userDrawn="1"/>
        </p:nvSpPr>
        <p:spPr>
          <a:xfrm>
            <a:off x="-2971800" y="1219200"/>
            <a:ext cx="2971800" cy="2133600"/>
          </a:xfrm>
          <a:prstGeom prst="rightArrowCallou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ysClr val="windowText" lastClr="000000"/>
                </a:solidFill>
              </a:rPr>
              <a:t>Insert clip art, WordArt, and text.</a:t>
            </a:r>
          </a:p>
        </p:txBody>
      </p:sp>
      <p:sp>
        <p:nvSpPr>
          <p:cNvPr id="18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609600" y="533400"/>
            <a:ext cx="6629400" cy="579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ClipArt Placeholder 18"/>
          <p:cNvSpPr>
            <a:spLocks noGrp="1"/>
          </p:cNvSpPr>
          <p:nvPr>
            <p:ph type="clipArt" sz="quarter" idx="11"/>
          </p:nvPr>
        </p:nvSpPr>
        <p:spPr>
          <a:xfrm>
            <a:off x="609600" y="6553200"/>
            <a:ext cx="6629400" cy="12954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981200" y="189706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4876800" y="189706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cading Flip Book Pag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Callout 3"/>
          <p:cNvSpPr/>
          <p:nvPr userDrawn="1"/>
        </p:nvSpPr>
        <p:spPr>
          <a:xfrm>
            <a:off x="-2971800" y="7848600"/>
            <a:ext cx="2971800" cy="2133600"/>
          </a:xfrm>
          <a:prstGeom prst="rightArrow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Triple-click and enter the title for  slide.</a:t>
            </a:r>
          </a:p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Do not press the delete key!</a:t>
            </a:r>
          </a:p>
        </p:txBody>
      </p:sp>
      <p:grpSp>
        <p:nvGrpSpPr>
          <p:cNvPr id="5" name="Group 17"/>
          <p:cNvGrpSpPr>
            <a:grpSpLocks/>
          </p:cNvGrpSpPr>
          <p:nvPr userDrawn="1"/>
        </p:nvGrpSpPr>
        <p:grpSpPr bwMode="auto">
          <a:xfrm>
            <a:off x="0" y="9142413"/>
            <a:ext cx="7772400" cy="401637"/>
            <a:chOff x="0" y="9142412"/>
            <a:chExt cx="7772400" cy="401698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0" y="9142412"/>
              <a:ext cx="7772400" cy="1587"/>
            </a:xfrm>
            <a:prstGeom prst="line">
              <a:avLst/>
            </a:prstGeom>
            <a:ln>
              <a:prstDash val="dash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685800" y="9143999"/>
              <a:ext cx="3200400" cy="40011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1018824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</a:rPr>
                <a:t>Cut along dotted line.</a:t>
              </a:r>
            </a:p>
          </p:txBody>
        </p:sp>
        <p:sp>
          <p:nvSpPr>
            <p:cNvPr id="8" name="Rectangle 1"/>
            <p:cNvSpPr>
              <a:spLocks noChangeArrowheads="1"/>
            </p:cNvSpPr>
            <p:nvPr/>
          </p:nvSpPr>
          <p:spPr bwMode="auto">
            <a:xfrm>
              <a:off x="0" y="9143999"/>
              <a:ext cx="685800" cy="40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defTabSz="914400">
                <a:defRPr/>
              </a:pPr>
              <a:r>
                <a:rPr lang="en-US" b="1" dirty="0">
                  <a:latin typeface="Calibri" pitchFamily="34" charset="0"/>
                  <a:ea typeface="Calibri" pitchFamily="34" charset="0"/>
                  <a:cs typeface="Times New Roman" pitchFamily="18" charset="0"/>
                  <a:sym typeface="Wingdings 2" pitchFamily="18" charset="2"/>
                </a:rPr>
                <a:t></a:t>
              </a:r>
            </a:p>
          </p:txBody>
        </p:sp>
      </p:grpSp>
      <p:sp>
        <p:nvSpPr>
          <p:cNvPr id="10" name="Right Arrow Callout 9"/>
          <p:cNvSpPr/>
          <p:nvPr userDrawn="1"/>
        </p:nvSpPr>
        <p:spPr>
          <a:xfrm>
            <a:off x="-2971800" y="1219200"/>
            <a:ext cx="2971800" cy="2133600"/>
          </a:xfrm>
          <a:prstGeom prst="rightArrow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101882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ysClr val="windowText" lastClr="000000"/>
                </a:solidFill>
              </a:rPr>
              <a:t>Insert clip art, WordArt, and text.</a:t>
            </a:r>
          </a:p>
        </p:txBody>
      </p:sp>
      <p:sp>
        <p:nvSpPr>
          <p:cNvPr id="22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609600" y="533400"/>
            <a:ext cx="6629400" cy="594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ClipArt Placeholder 18"/>
          <p:cNvSpPr>
            <a:spLocks noGrp="1"/>
          </p:cNvSpPr>
          <p:nvPr>
            <p:ph type="clipArt" sz="quarter" idx="11"/>
          </p:nvPr>
        </p:nvSpPr>
        <p:spPr>
          <a:xfrm>
            <a:off x="609600" y="6781800"/>
            <a:ext cx="6629400" cy="12954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981200" y="189706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4876800" y="189706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88938" y="403225"/>
            <a:ext cx="69945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8938" y="2346325"/>
            <a:ext cx="6994525" cy="663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938" y="9323388"/>
            <a:ext cx="1812925" cy="534987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 defTabSz="1018824" fontAlgn="auto">
              <a:spcBef>
                <a:spcPts val="0"/>
              </a:spcBef>
              <a:spcAft>
                <a:spcPts val="0"/>
              </a:spcAft>
              <a:defRPr sz="13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EFF317-ACD0-49F4-A156-392D134B7666}" type="datetimeFigureOut">
              <a:rPr lang="en-US"/>
              <a:pPr>
                <a:defRPr/>
              </a:pPr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888" y="9323388"/>
            <a:ext cx="2460625" cy="534987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 defTabSz="1018824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538" y="9323388"/>
            <a:ext cx="1812925" cy="534987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 defTabSz="1018824" fontAlgn="auto">
              <a:spcBef>
                <a:spcPts val="0"/>
              </a:spcBef>
              <a:spcAft>
                <a:spcPts val="0"/>
              </a:spcAft>
              <a:defRPr sz="13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DF9BA34-71D2-44B6-84F1-37E98EA2A8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77" r:id="rId12"/>
  </p:sldLayoutIdLst>
  <p:txStyles>
    <p:titleStyle>
      <a:lvl1pPr algn="ctr" defTabSz="1017588" rtl="0" fontAlgn="base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2pPr>
      <a:lvl3pPr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3pPr>
      <a:lvl4pPr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4pPr>
      <a:lvl5pPr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5pPr>
      <a:lvl6pPr marL="457200"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6pPr>
      <a:lvl7pPr marL="914400"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7pPr>
      <a:lvl8pPr marL="1371600"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8pPr>
      <a:lvl9pPr marL="1828800"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9pPr>
    </p:titleStyle>
    <p:bodyStyle>
      <a:lvl1pPr marL="381000" indent="-381000" algn="l" defTabSz="1017588" rtl="0" fontAlgn="base">
        <a:spcBef>
          <a:spcPct val="20000"/>
        </a:spcBef>
        <a:spcAft>
          <a:spcPct val="0"/>
        </a:spcAft>
        <a:buFont typeface="Arial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088" indent="-317500" algn="l" defTabSz="1017588" rtl="0" fontAlgn="base">
        <a:spcBef>
          <a:spcPct val="20000"/>
        </a:spcBef>
        <a:spcAft>
          <a:spcPct val="0"/>
        </a:spcAft>
        <a:buFont typeface="Arial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175" indent="-254000" algn="l" defTabSz="1017588" rtl="0" fontAlgn="base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763" indent="-254000" algn="l" defTabSz="1017588" rtl="0" fontAlgn="base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0" indent="-254000" algn="l" defTabSz="1017588" rtl="0" fontAlgn="base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7"/>
          <p:cNvSpPr txBox="1">
            <a:spLocks noChangeArrowheads="1"/>
          </p:cNvSpPr>
          <p:nvPr/>
        </p:nvSpPr>
        <p:spPr bwMode="auto">
          <a:xfrm>
            <a:off x="0" y="4724400"/>
            <a:ext cx="7772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Name of Biome – Student’s Name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3316" name="ClipArt Placeholder 5"/>
          <p:cNvSpPr>
            <a:spLocks noGrp="1" noTextEdit="1"/>
          </p:cNvSpPr>
          <p:nvPr>
            <p:ph type="clipArt" sz="quarter" idx="11"/>
          </p:nvPr>
        </p:nvSpPr>
        <p:spPr>
          <a:xfrm>
            <a:off x="609600" y="609600"/>
            <a:ext cx="6629400" cy="3886200"/>
          </a:xfrm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4"/>
          <p:cNvSpPr txBox="1">
            <a:spLocks noChangeArrowheads="1"/>
          </p:cNvSpPr>
          <p:nvPr/>
        </p:nvSpPr>
        <p:spPr bwMode="auto">
          <a:xfrm>
            <a:off x="0" y="6400800"/>
            <a:ext cx="7772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Fauna - 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6387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09600" y="533400"/>
            <a:ext cx="3200400" cy="5486400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16388" name="ClipArt Placeholder 5"/>
          <p:cNvSpPr>
            <a:spLocks noGrp="1" noTextEdit="1"/>
          </p:cNvSpPr>
          <p:nvPr>
            <p:ph type="clipArt" sz="quarter" idx="11"/>
          </p:nvPr>
        </p:nvSpPr>
        <p:spPr>
          <a:xfrm>
            <a:off x="4114800" y="685800"/>
            <a:ext cx="3124200" cy="5334000"/>
          </a:xfrm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4"/>
          <p:cNvSpPr txBox="1">
            <a:spLocks noChangeArrowheads="1"/>
          </p:cNvSpPr>
          <p:nvPr/>
        </p:nvSpPr>
        <p:spPr bwMode="auto">
          <a:xfrm>
            <a:off x="0" y="6400800"/>
            <a:ext cx="7772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Fauna - 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6387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09600" y="533400"/>
            <a:ext cx="3200400" cy="5486400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16388" name="ClipArt Placeholder 5"/>
          <p:cNvSpPr>
            <a:spLocks noGrp="1" noTextEdit="1"/>
          </p:cNvSpPr>
          <p:nvPr>
            <p:ph type="clipArt" sz="quarter" idx="11"/>
          </p:nvPr>
        </p:nvSpPr>
        <p:spPr>
          <a:xfrm>
            <a:off x="4114800" y="685800"/>
            <a:ext cx="3124200" cy="5334000"/>
          </a:xfrm>
        </p:spPr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4"/>
          <p:cNvSpPr txBox="1">
            <a:spLocks noChangeArrowheads="1"/>
          </p:cNvSpPr>
          <p:nvPr/>
        </p:nvSpPr>
        <p:spPr bwMode="auto">
          <a:xfrm>
            <a:off x="0" y="6400800"/>
            <a:ext cx="7772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Flora - 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6387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09600" y="533400"/>
            <a:ext cx="3200400" cy="5486400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16388" name="ClipArt Placeholder 5"/>
          <p:cNvSpPr>
            <a:spLocks noGrp="1" noTextEdit="1"/>
          </p:cNvSpPr>
          <p:nvPr>
            <p:ph type="clipArt" sz="quarter" idx="11"/>
          </p:nvPr>
        </p:nvSpPr>
        <p:spPr>
          <a:xfrm>
            <a:off x="4114800" y="685800"/>
            <a:ext cx="3124200" cy="5334000"/>
          </a:xfrm>
        </p:spPr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4"/>
          <p:cNvSpPr txBox="1">
            <a:spLocks noChangeArrowheads="1"/>
          </p:cNvSpPr>
          <p:nvPr/>
        </p:nvSpPr>
        <p:spPr bwMode="auto">
          <a:xfrm>
            <a:off x="0" y="7315200"/>
            <a:ext cx="7772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Climate Map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8436" name="ClipArt Placeholder 5"/>
          <p:cNvSpPr>
            <a:spLocks noGrp="1" noTextEdit="1"/>
          </p:cNvSpPr>
          <p:nvPr>
            <p:ph type="clipArt" sz="quarter" idx="11"/>
          </p:nvPr>
        </p:nvSpPr>
        <p:spPr>
          <a:xfrm>
            <a:off x="609600" y="914400"/>
            <a:ext cx="6629400" cy="6096000"/>
          </a:xfrm>
        </p:spPr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4"/>
          <p:cNvSpPr txBox="1">
            <a:spLocks noChangeArrowheads="1"/>
          </p:cNvSpPr>
          <p:nvPr/>
        </p:nvSpPr>
        <p:spPr bwMode="auto">
          <a:xfrm>
            <a:off x="0" y="6858000"/>
            <a:ext cx="7772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Biome Information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7411" name="Rectangle 1"/>
          <p:cNvSpPr>
            <a:spLocks noChangeArrowheads="1"/>
          </p:cNvSpPr>
          <p:nvPr/>
        </p:nvSpPr>
        <p:spPr bwMode="auto">
          <a:xfrm>
            <a:off x="0" y="7315200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914400"/>
            <a:r>
              <a:rPr lang="en-US" b="1">
                <a:latin typeface="Calibri" pitchFamily="34" charset="0"/>
                <a:ea typeface="Calibri" pitchFamily="34" charset="0"/>
                <a:cs typeface="Times New Roman" pitchFamily="18" charset="0"/>
                <a:sym typeface="Wingdings 2" pitchFamily="18" charset="2"/>
              </a:rPr>
              <a:t></a:t>
            </a:r>
          </a:p>
        </p:txBody>
      </p:sp>
      <p:sp>
        <p:nvSpPr>
          <p:cNvPr id="17412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17413" name="ClipArt Placeholder 8"/>
          <p:cNvSpPr>
            <a:spLocks noGrp="1" noTextEdit="1"/>
          </p:cNvSpPr>
          <p:nvPr>
            <p:ph type="clipArt" sz="quarter" idx="11"/>
          </p:nvPr>
        </p:nvSpPr>
        <p:spPr/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4"/>
          <p:cNvSpPr txBox="1">
            <a:spLocks noChangeArrowheads="1"/>
          </p:cNvSpPr>
          <p:nvPr/>
        </p:nvSpPr>
        <p:spPr bwMode="auto">
          <a:xfrm>
            <a:off x="0" y="7772400"/>
            <a:ext cx="7772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Sources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9459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09600" y="533400"/>
            <a:ext cx="6629400" cy="6858000"/>
          </a:xfrm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scadingFlipBook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CascadingFlipBookTemplate</Template>
  <TotalTime>111</TotalTime>
  <Words>18</Words>
  <Application>Microsoft Office PowerPoint</Application>
  <PresentationFormat>Custom</PresentationFormat>
  <Paragraphs>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CascadingFlipBookTemplate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karen.porter</cp:lastModifiedBy>
  <cp:revision>13</cp:revision>
  <dcterms:created xsi:type="dcterms:W3CDTF">2007-12-21T03:54:52Z</dcterms:created>
  <dcterms:modified xsi:type="dcterms:W3CDTF">2015-05-01T14:02:14Z</dcterms:modified>
</cp:coreProperties>
</file>