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7" r:id="rId4"/>
    <p:sldId id="268" r:id="rId5"/>
    <p:sldId id="260" r:id="rId6"/>
    <p:sldId id="259" r:id="rId7"/>
    <p:sldId id="261" r:id="rId8"/>
  </p:sldIdLst>
  <p:sldSz cx="7772400" cy="10058400"/>
  <p:notesSz cx="6858000" cy="9144000"/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4558" autoAdjust="0"/>
    <p:restoredTop sz="94660"/>
  </p:normalViewPr>
  <p:slideViewPr>
    <p:cSldViewPr>
      <p:cViewPr>
        <p:scale>
          <a:sx n="50" d="100"/>
          <a:sy n="50" d="100"/>
        </p:scale>
        <p:origin x="-2268" y="-40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cading Flip Book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3048000" y="0"/>
            <a:ext cx="2971800" cy="2133600"/>
          </a:xfrm>
          <a:prstGeom prst="righ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Create the cover page by inserting clip art, WordArt, and text.</a:t>
            </a:r>
          </a:p>
        </p:txBody>
      </p:sp>
      <p:sp>
        <p:nvSpPr>
          <p:cNvPr id="5" name="Right Arrow Callout 4"/>
          <p:cNvSpPr/>
          <p:nvPr userDrawn="1"/>
        </p:nvSpPr>
        <p:spPr>
          <a:xfrm>
            <a:off x="-3048000" y="3886200"/>
            <a:ext cx="2971800" cy="2133600"/>
          </a:xfrm>
          <a:prstGeom prst="righ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Triple-click and enter your name here.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Do not press the delete key!</a:t>
            </a:r>
          </a:p>
        </p:txBody>
      </p:sp>
      <p:grpSp>
        <p:nvGrpSpPr>
          <p:cNvPr id="6" name="Group 7"/>
          <p:cNvGrpSpPr>
            <a:grpSpLocks/>
          </p:cNvGrpSpPr>
          <p:nvPr userDrawn="1"/>
        </p:nvGrpSpPr>
        <p:grpSpPr bwMode="auto">
          <a:xfrm>
            <a:off x="0" y="5484813"/>
            <a:ext cx="7772400" cy="401637"/>
            <a:chOff x="0" y="5484812"/>
            <a:chExt cx="7772400" cy="401698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0" y="5484812"/>
              <a:ext cx="7772400" cy="401698"/>
              <a:chOff x="0" y="5484812"/>
              <a:chExt cx="7772400" cy="401698"/>
            </a:xfrm>
          </p:grpSpPr>
          <p:cxnSp>
            <p:nvCxnSpPr>
              <p:cNvPr id="9" name="Straight Connector 2"/>
              <p:cNvCxnSpPr/>
              <p:nvPr/>
            </p:nvCxnSpPr>
            <p:spPr>
              <a:xfrm>
                <a:off x="0" y="5484812"/>
                <a:ext cx="7772400" cy="1587"/>
              </a:xfrm>
              <a:prstGeom prst="line">
                <a:avLst/>
              </a:prstGeom>
              <a:ln>
                <a:prstDash val="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685800" y="5486399"/>
                <a:ext cx="3200400" cy="40011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+mn-lt"/>
                  </a:rPr>
                  <a:t>Cut along dotted line.</a:t>
                </a:r>
              </a:p>
            </p:txBody>
          </p:sp>
        </p:grp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5486399"/>
              <a:ext cx="685800" cy="40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32004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cading Flip Book Pag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2971800" y="8305800"/>
            <a:ext cx="2971800" cy="2133600"/>
          </a:xfrm>
          <a:prstGeom prst="righ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Do not press the delete key!</a:t>
            </a:r>
          </a:p>
        </p:txBody>
      </p:sp>
      <p:grpSp>
        <p:nvGrpSpPr>
          <p:cNvPr id="5" name="Group 21"/>
          <p:cNvGrpSpPr>
            <a:grpSpLocks/>
          </p:cNvGrpSpPr>
          <p:nvPr userDrawn="1"/>
        </p:nvGrpSpPr>
        <p:grpSpPr bwMode="auto">
          <a:xfrm>
            <a:off x="0" y="9599613"/>
            <a:ext cx="7772400" cy="458787"/>
            <a:chOff x="0" y="9599612"/>
            <a:chExt cx="7772400" cy="458788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0" y="9658349"/>
              <a:ext cx="685800" cy="400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95996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85800" y="9601199"/>
              <a:ext cx="3200400" cy="4000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</p:grpSp>
      <p:sp>
        <p:nvSpPr>
          <p:cNvPr id="10" name="Right Arrow Callout 9"/>
          <p:cNvSpPr/>
          <p:nvPr userDrawn="1"/>
        </p:nvSpPr>
        <p:spPr>
          <a:xfrm>
            <a:off x="-2971800" y="1219200"/>
            <a:ext cx="2971800" cy="2133600"/>
          </a:xfrm>
          <a:prstGeom prst="righ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Insert clip art, WordArt, and text.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640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71628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cading Flip Book Pag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2971800" y="8686800"/>
            <a:ext cx="2971800" cy="2133600"/>
          </a:xfrm>
          <a:prstGeom prst="right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Do not press the delete key!</a:t>
            </a:r>
          </a:p>
        </p:txBody>
      </p:sp>
      <p:sp>
        <p:nvSpPr>
          <p:cNvPr id="6" name="Right Arrow Callout 5"/>
          <p:cNvSpPr/>
          <p:nvPr userDrawn="1"/>
        </p:nvSpPr>
        <p:spPr>
          <a:xfrm>
            <a:off x="-2971800" y="1219200"/>
            <a:ext cx="2971800" cy="2133600"/>
          </a:xfrm>
          <a:prstGeom prst="right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Insert clip art, WordArt, and text.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6781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75438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C013-2EB9-46E2-9CD9-49F720185DF0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449EC-66BC-46EB-A783-DBC674BD9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cading Flip Book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3048000" y="4648200"/>
            <a:ext cx="2971800" cy="2133600"/>
          </a:xfrm>
          <a:prstGeom prst="right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Do not press the delete key!</a:t>
            </a:r>
          </a:p>
        </p:txBody>
      </p:sp>
      <p:grpSp>
        <p:nvGrpSpPr>
          <p:cNvPr id="5" name="Group 13"/>
          <p:cNvGrpSpPr>
            <a:grpSpLocks/>
          </p:cNvGrpSpPr>
          <p:nvPr userDrawn="1"/>
        </p:nvGrpSpPr>
        <p:grpSpPr bwMode="auto">
          <a:xfrm>
            <a:off x="0" y="5942013"/>
            <a:ext cx="7772400" cy="401637"/>
            <a:chOff x="0" y="5942012"/>
            <a:chExt cx="7772400" cy="40169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59420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5943599"/>
              <a:ext cx="3200400" cy="4001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5943599"/>
              <a:ext cx="685800" cy="40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  <p:sp>
        <p:nvSpPr>
          <p:cNvPr id="10" name="Right Arrow Callout 9"/>
          <p:cNvSpPr/>
          <p:nvPr userDrawn="1"/>
        </p:nvSpPr>
        <p:spPr>
          <a:xfrm>
            <a:off x="-2971800" y="1143000"/>
            <a:ext cx="2971800" cy="2133600"/>
          </a:xfrm>
          <a:prstGeom prst="right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Insert clip art, WordArt, and text.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3124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38862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cading Flip Book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3048000" y="5105400"/>
            <a:ext cx="2971800" cy="2133600"/>
          </a:xfrm>
          <a:prstGeom prst="righ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Do not press the delete key!</a:t>
            </a:r>
          </a:p>
        </p:txBody>
      </p:sp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6399213"/>
            <a:ext cx="7772400" cy="401637"/>
            <a:chOff x="0" y="6399212"/>
            <a:chExt cx="7772400" cy="40169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63992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6400799"/>
              <a:ext cx="3200400" cy="4001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6400799"/>
              <a:ext cx="685800" cy="40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  <p:sp>
        <p:nvSpPr>
          <p:cNvPr id="10" name="Right Arrow Callout 9"/>
          <p:cNvSpPr/>
          <p:nvPr userDrawn="1"/>
        </p:nvSpPr>
        <p:spPr>
          <a:xfrm>
            <a:off x="-2971800" y="1143000"/>
            <a:ext cx="2971800" cy="2133600"/>
          </a:xfrm>
          <a:prstGeom prst="righ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Insert clip art, WordArt, and text.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43434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cading Flip Book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3048000" y="5486400"/>
            <a:ext cx="2971800" cy="2133600"/>
          </a:xfrm>
          <a:prstGeom prst="right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Do not press the delete key!</a:t>
            </a:r>
          </a:p>
        </p:txBody>
      </p:sp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6856413"/>
            <a:ext cx="7772400" cy="401637"/>
            <a:chOff x="0" y="6856412"/>
            <a:chExt cx="7772400" cy="40169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68564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6857999"/>
              <a:ext cx="3200400" cy="4001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6857999"/>
              <a:ext cx="685800" cy="40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  <p:sp>
        <p:nvSpPr>
          <p:cNvPr id="10" name="Right Arrow Callout 9"/>
          <p:cNvSpPr/>
          <p:nvPr userDrawn="1"/>
        </p:nvSpPr>
        <p:spPr>
          <a:xfrm>
            <a:off x="-2971800" y="1143000"/>
            <a:ext cx="2971800" cy="2133600"/>
          </a:xfrm>
          <a:prstGeom prst="right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Insert clip art, WordArt, and text.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47244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cading Flip Book P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2971800" y="5791200"/>
            <a:ext cx="2971800" cy="2133600"/>
          </a:xfrm>
          <a:prstGeom prst="right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Do not press the delete key!</a:t>
            </a:r>
          </a:p>
        </p:txBody>
      </p:sp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7313613"/>
            <a:ext cx="7772400" cy="401637"/>
            <a:chOff x="0" y="7313612"/>
            <a:chExt cx="7772400" cy="40169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73136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7315199"/>
              <a:ext cx="3200400" cy="4001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</p:grpSp>
      <p:sp>
        <p:nvSpPr>
          <p:cNvPr id="9" name="Right Arrow Callout 8"/>
          <p:cNvSpPr/>
          <p:nvPr userDrawn="1"/>
        </p:nvSpPr>
        <p:spPr>
          <a:xfrm>
            <a:off x="-2971800" y="1143000"/>
            <a:ext cx="2971800" cy="2133600"/>
          </a:xfrm>
          <a:prstGeom prst="right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Insert clip art, WordArt, and text.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49530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cading Flip Book P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2971800" y="6400800"/>
            <a:ext cx="2971800" cy="2133600"/>
          </a:xfrm>
          <a:prstGeom prst="right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Do not press the delete key!</a:t>
            </a:r>
          </a:p>
        </p:txBody>
      </p:sp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7770813"/>
            <a:ext cx="7772400" cy="401637"/>
            <a:chOff x="0" y="7770812"/>
            <a:chExt cx="7772400" cy="40169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77708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7772399"/>
              <a:ext cx="3200400" cy="4001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7772399"/>
              <a:ext cx="685800" cy="40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  <p:sp>
        <p:nvSpPr>
          <p:cNvPr id="10" name="Right Arrow Callout 9"/>
          <p:cNvSpPr/>
          <p:nvPr userDrawn="1"/>
        </p:nvSpPr>
        <p:spPr>
          <a:xfrm>
            <a:off x="-2971800" y="1219200"/>
            <a:ext cx="2971800" cy="2133600"/>
          </a:xfrm>
          <a:prstGeom prst="right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Insert clip art, WordArt, and text.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57150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cading Flip Book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2971800" y="6858000"/>
            <a:ext cx="2971800" cy="2133600"/>
          </a:xfrm>
          <a:prstGeom prst="rightArrowCallou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Do not press the delete key!</a:t>
            </a:r>
          </a:p>
        </p:txBody>
      </p:sp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8228013"/>
            <a:ext cx="7772400" cy="401637"/>
            <a:chOff x="0" y="8228012"/>
            <a:chExt cx="7772400" cy="40169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82280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8229599"/>
              <a:ext cx="3200400" cy="4001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8229599"/>
              <a:ext cx="685800" cy="40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  <p:sp>
        <p:nvSpPr>
          <p:cNvPr id="10" name="Right Arrow Callout 9"/>
          <p:cNvSpPr/>
          <p:nvPr userDrawn="1"/>
        </p:nvSpPr>
        <p:spPr>
          <a:xfrm>
            <a:off x="-2971800" y="1219200"/>
            <a:ext cx="2971800" cy="2133600"/>
          </a:xfrm>
          <a:prstGeom prst="rightArrowCallou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Insert clip art, WordArt, and text.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60198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cading Flip Book Pag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2971800" y="7315200"/>
            <a:ext cx="2971800" cy="2133600"/>
          </a:xfrm>
          <a:prstGeom prst="righ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Do not press the delete key!</a:t>
            </a:r>
          </a:p>
        </p:txBody>
      </p:sp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8685213"/>
            <a:ext cx="7772400" cy="401637"/>
            <a:chOff x="0" y="8685212"/>
            <a:chExt cx="7772400" cy="40169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86852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8686799"/>
              <a:ext cx="3200400" cy="4001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8686799"/>
              <a:ext cx="685800" cy="40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  <p:sp>
        <p:nvSpPr>
          <p:cNvPr id="10" name="Right Arrow Callout 9"/>
          <p:cNvSpPr/>
          <p:nvPr userDrawn="1"/>
        </p:nvSpPr>
        <p:spPr>
          <a:xfrm>
            <a:off x="-2971800" y="1219200"/>
            <a:ext cx="2971800" cy="2133600"/>
          </a:xfrm>
          <a:prstGeom prst="righ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Insert clip art, WordArt, and text.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65532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cading Flip Book Pag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2971800" y="7848600"/>
            <a:ext cx="2971800" cy="2133600"/>
          </a:xfrm>
          <a:prstGeom prst="right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Do not press the delete key!</a:t>
            </a:r>
          </a:p>
        </p:txBody>
      </p:sp>
      <p:grpSp>
        <p:nvGrpSpPr>
          <p:cNvPr id="5" name="Group 17"/>
          <p:cNvGrpSpPr>
            <a:grpSpLocks/>
          </p:cNvGrpSpPr>
          <p:nvPr userDrawn="1"/>
        </p:nvGrpSpPr>
        <p:grpSpPr bwMode="auto">
          <a:xfrm>
            <a:off x="0" y="9142413"/>
            <a:ext cx="7772400" cy="401637"/>
            <a:chOff x="0" y="9142412"/>
            <a:chExt cx="7772400" cy="40169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91424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9143999"/>
              <a:ext cx="3200400" cy="4001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9143999"/>
              <a:ext cx="685800" cy="40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  <p:sp>
        <p:nvSpPr>
          <p:cNvPr id="10" name="Right Arrow Callout 9"/>
          <p:cNvSpPr/>
          <p:nvPr userDrawn="1"/>
        </p:nvSpPr>
        <p:spPr>
          <a:xfrm>
            <a:off x="-2971800" y="1219200"/>
            <a:ext cx="2971800" cy="2133600"/>
          </a:xfrm>
          <a:prstGeom prst="right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Insert clip art, WordArt, and text.</a:t>
            </a:r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67818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 defTabSz="1018824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EFF317-ACD0-49F4-A156-392D134B7666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defTabSz="1018824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F9BA34-71D2-44B6-84F1-37E98EA2A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77" r:id="rId12"/>
  </p:sldLayoutIdLst>
  <p:txStyles>
    <p:titleStyle>
      <a:lvl1pPr algn="ctr" defTabSz="1017588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fontAlgn="base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fontAlgn="base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fontAlgn="base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fontAlgn="base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7"/>
          <p:cNvSpPr txBox="1">
            <a:spLocks noChangeArrowheads="1"/>
          </p:cNvSpPr>
          <p:nvPr/>
        </p:nvSpPr>
        <p:spPr bwMode="auto">
          <a:xfrm>
            <a:off x="0" y="47244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Name of Biome – Student’s Name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316" name="ClipArt Placeholder 5"/>
          <p:cNvSpPr>
            <a:spLocks noGrp="1" noTextEdit="1"/>
          </p:cNvSpPr>
          <p:nvPr>
            <p:ph type="clipArt" sz="quarter" idx="11"/>
          </p:nvPr>
        </p:nvSpPr>
        <p:spPr>
          <a:xfrm>
            <a:off x="609600" y="609600"/>
            <a:ext cx="6629400" cy="3886200"/>
          </a:xfrm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0" y="64008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Fauna -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638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3200400" cy="54864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16388" name="ClipArt Placeholder 5"/>
          <p:cNvSpPr>
            <a:spLocks noGrp="1" noTextEdit="1"/>
          </p:cNvSpPr>
          <p:nvPr>
            <p:ph type="clipArt" sz="quarter" idx="11"/>
          </p:nvPr>
        </p:nvSpPr>
        <p:spPr>
          <a:xfrm>
            <a:off x="4114800" y="685800"/>
            <a:ext cx="3124200" cy="5334000"/>
          </a:xfrm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0" y="64008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Fauna -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638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3200400" cy="54864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16388" name="ClipArt Placeholder 5"/>
          <p:cNvSpPr>
            <a:spLocks noGrp="1" noTextEdit="1"/>
          </p:cNvSpPr>
          <p:nvPr>
            <p:ph type="clipArt" sz="quarter" idx="11"/>
          </p:nvPr>
        </p:nvSpPr>
        <p:spPr>
          <a:xfrm>
            <a:off x="4114800" y="685800"/>
            <a:ext cx="3124200" cy="5334000"/>
          </a:xfrm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0" y="64008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Flora -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638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3200400" cy="54864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16388" name="ClipArt Placeholder 5"/>
          <p:cNvSpPr>
            <a:spLocks noGrp="1" noTextEdit="1"/>
          </p:cNvSpPr>
          <p:nvPr>
            <p:ph type="clipArt" sz="quarter" idx="11"/>
          </p:nvPr>
        </p:nvSpPr>
        <p:spPr>
          <a:xfrm>
            <a:off x="4114800" y="685800"/>
            <a:ext cx="3124200" cy="5334000"/>
          </a:xfrm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0" y="73152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Climate Map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8436" name="ClipArt Placeholder 5"/>
          <p:cNvSpPr>
            <a:spLocks noGrp="1" noTextEdit="1"/>
          </p:cNvSpPr>
          <p:nvPr>
            <p:ph type="clipArt" sz="quarter" idx="11"/>
          </p:nvPr>
        </p:nvSpPr>
        <p:spPr>
          <a:xfrm>
            <a:off x="609600" y="914400"/>
            <a:ext cx="6629400" cy="6096000"/>
          </a:xfrm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0" y="68580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Biome Information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0" y="73152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/>
            <a:r>
              <a:rPr lang="en-US" b="1">
                <a:latin typeface="Calibri" pitchFamily="34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</a:t>
            </a:r>
          </a:p>
        </p:txBody>
      </p:sp>
      <p:sp>
        <p:nvSpPr>
          <p:cNvPr id="17412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17413" name="ClipArt Placeholder 8"/>
          <p:cNvSpPr>
            <a:spLocks noGrp="1" noTextEdit="1"/>
          </p:cNvSpPr>
          <p:nvPr>
            <p:ph type="clipArt" sz="quarter" idx="11"/>
          </p:nvPr>
        </p:nvSpPr>
        <p:spPr/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0" y="77724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Sources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945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6858000"/>
          </a:xfrm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scadingFlipBook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CascadingFlipBookTemplate</Template>
  <TotalTime>111</TotalTime>
  <Words>18</Words>
  <Application>Microsoft Office PowerPoint</Application>
  <PresentationFormat>Custom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CascadingFlipBookTemplate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karen.porter</cp:lastModifiedBy>
  <cp:revision>13</cp:revision>
  <dcterms:created xsi:type="dcterms:W3CDTF">2007-12-21T03:54:52Z</dcterms:created>
  <dcterms:modified xsi:type="dcterms:W3CDTF">2015-05-01T14:02:14Z</dcterms:modified>
</cp:coreProperties>
</file>