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5" r:id="rId8"/>
    <p:sldId id="261" r:id="rId9"/>
    <p:sldId id="262" r:id="rId10"/>
    <p:sldId id="263" r:id="rId11"/>
    <p:sldId id="264" r:id="rId12"/>
    <p:sldId id="266" r:id="rId13"/>
    <p:sldId id="271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B49BEA93-859C-4F0B-9C20-217CC25D0B23}">
          <p14:sldIdLst>
            <p14:sldId id="256"/>
            <p14:sldId id="257"/>
            <p14:sldId id="258"/>
            <p14:sldId id="259"/>
            <p14:sldId id="260"/>
            <p14:sldId id="272"/>
          </p14:sldIdLst>
        </p14:section>
        <p14:section name="Student Emails" id="{593FE95C-B774-4241-B692-CC965DC81BC1}">
          <p14:sldIdLst>
            <p14:sldId id="265"/>
            <p14:sldId id="261"/>
            <p14:sldId id="262"/>
            <p14:sldId id="263"/>
            <p14:sldId id="264"/>
            <p14:sldId id="266"/>
          </p14:sldIdLst>
        </p14:section>
        <p14:section name="Navigating Schoology" id="{07DF6356-D3EF-4FDE-BF02-EB54396BEA2C}">
          <p14:sldIdLst>
            <p14:sldId id="271"/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4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74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4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05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27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8/24/2017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734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8/24/2017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1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8/24/2017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2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21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8/24/2017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04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8/24/2017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38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88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tudentinfo/Criteria.asp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Introduction to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60379" y="5387801"/>
            <a:ext cx="2735874" cy="564591"/>
          </a:xfrm>
        </p:spPr>
        <p:txBody>
          <a:bodyPr>
            <a:normAutofit/>
          </a:bodyPr>
          <a:lstStyle/>
          <a:p>
            <a:pPr algn="ctr"/>
            <a:r>
              <a:rPr lang="en-US" sz="2800" i="1" dirty="0" smtClean="0"/>
              <a:t>(School-uh-gee)</a:t>
            </a:r>
            <a:endParaRPr lang="en-US" sz="2800" i="1" dirty="0"/>
          </a:p>
        </p:txBody>
      </p:sp>
      <p:pic>
        <p:nvPicPr>
          <p:cNvPr id="1028" name="Picture 4" descr="https://p6.zdassets.com/hc/settings_assets/18097/200004648/MixnCLj6ZYqhlHh6yCQWTg-schoology_-_larg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11" y="4462573"/>
            <a:ext cx="4971560" cy="92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49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0304" y="1204978"/>
            <a:ext cx="23782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Student Schoology Login – </a:t>
            </a:r>
            <a:r>
              <a:rPr lang="en-US" sz="3600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Personal PC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38745" y="837080"/>
            <a:ext cx="61589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FontTx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Students Log into Skyward as normal</a:t>
            </a:r>
          </a:p>
          <a:p>
            <a:pPr marL="257175" indent="-257175">
              <a:buFontTx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Click on the tab called “Student Info”</a:t>
            </a:r>
          </a:p>
          <a:p>
            <a:pPr marL="257175" indent="-257175">
              <a:buFontTx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Find email located next to student picture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638745" y="2037409"/>
            <a:ext cx="5918845" cy="2019371"/>
            <a:chOff x="2638744" y="2306443"/>
            <a:chExt cx="5918845" cy="2019371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38744" y="2306443"/>
              <a:ext cx="5918845" cy="2019371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5418785" y="3319909"/>
              <a:ext cx="2634969" cy="60146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135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111576" y="2922231"/>
              <a:ext cx="1074946" cy="1342037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87234" y="2666112"/>
              <a:ext cx="763998" cy="169466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718219" y="3129745"/>
              <a:ext cx="2335535" cy="18610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135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10589" y="2898407"/>
              <a:ext cx="173636" cy="32439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1350" dirty="0"/>
            </a:p>
          </p:txBody>
        </p:sp>
      </p:grpSp>
      <p:sp>
        <p:nvSpPr>
          <p:cNvPr id="21" name="Left Arrow 20"/>
          <p:cNvSpPr/>
          <p:nvPr/>
        </p:nvSpPr>
        <p:spPr>
          <a:xfrm rot="5400000">
            <a:off x="2655802" y="4128864"/>
            <a:ext cx="863416" cy="4179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2" name="Left Arrow 21"/>
          <p:cNvSpPr/>
          <p:nvPr/>
        </p:nvSpPr>
        <p:spPr>
          <a:xfrm>
            <a:off x="7810306" y="2536076"/>
            <a:ext cx="863416" cy="4179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6582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27908" r="55774"/>
          <a:stretch/>
        </p:blipFill>
        <p:spPr>
          <a:xfrm>
            <a:off x="3764642" y="2181975"/>
            <a:ext cx="4329055" cy="425399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80304" y="911456"/>
            <a:ext cx="237640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Student Schoology Login – </a:t>
            </a:r>
            <a:r>
              <a:rPr lang="en-US" sz="3600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3600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en-US" sz="3600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on a FBISD network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03032" y="698500"/>
            <a:ext cx="62068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FontTx/>
              <a:buAutoNum type="arabicPeriod"/>
            </a:pPr>
            <a:r>
              <a:rPr lang="en-US" sz="2100" dirty="0">
                <a:solidFill>
                  <a:prstClr val="black"/>
                </a:solidFill>
              </a:rPr>
              <a:t>Students Log into the computer as normal</a:t>
            </a:r>
          </a:p>
          <a:p>
            <a:pPr marL="257175" indent="-257175">
              <a:buFontTx/>
              <a:buAutoNum type="arabicPeriod"/>
            </a:pPr>
            <a:r>
              <a:rPr lang="en-US" sz="2100" dirty="0">
                <a:solidFill>
                  <a:prstClr val="black"/>
                </a:solidFill>
              </a:rPr>
              <a:t>Click on the “start” button.</a:t>
            </a:r>
          </a:p>
          <a:p>
            <a:pPr marL="257175" indent="-257175">
              <a:buFontTx/>
              <a:buAutoNum type="arabicPeriod"/>
            </a:pPr>
            <a:r>
              <a:rPr lang="en-US" sz="2100" dirty="0">
                <a:solidFill>
                  <a:prstClr val="black"/>
                </a:solidFill>
              </a:rPr>
              <a:t>Find student name/email on top right of that window.</a:t>
            </a:r>
          </a:p>
        </p:txBody>
      </p:sp>
      <p:sp>
        <p:nvSpPr>
          <p:cNvPr id="9" name="Left Arrow 8"/>
          <p:cNvSpPr/>
          <p:nvPr/>
        </p:nvSpPr>
        <p:spPr>
          <a:xfrm rot="10800000">
            <a:off x="2846281" y="6090216"/>
            <a:ext cx="1015098" cy="4179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10" name="Left Arrow 9"/>
          <p:cNvSpPr/>
          <p:nvPr/>
        </p:nvSpPr>
        <p:spPr>
          <a:xfrm>
            <a:off x="6433542" y="2755681"/>
            <a:ext cx="1015098" cy="4179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77754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80304" y="911456"/>
            <a:ext cx="237640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Calibri Light" panose="020F0302020204030204"/>
              </a:rPr>
              <a:t>Student Schoology Login – </a:t>
            </a:r>
            <a:r>
              <a:rPr lang="en-US" sz="3600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Teacher Assistance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03032" y="698500"/>
            <a:ext cx="620686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100" dirty="0" smtClean="0">
                <a:solidFill>
                  <a:prstClr val="black"/>
                </a:solidFill>
              </a:rPr>
              <a:t>Politely approach your teacher and say “I’m having trouble finding my email address. Would you mind looking at my student profile in skyward for my student email address?”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>
                <a:solidFill>
                  <a:prstClr val="black"/>
                </a:solidFill>
              </a:rPr>
              <a:t>A</a:t>
            </a:r>
            <a:r>
              <a:rPr lang="en-US" sz="2100" dirty="0" smtClean="0">
                <a:solidFill>
                  <a:prstClr val="black"/>
                </a:solidFill>
              </a:rPr>
              <a:t>fter it is given to you, write it down and say “thank you”</a:t>
            </a:r>
          </a:p>
          <a:p>
            <a:pPr marL="257175" indent="-257175">
              <a:buFontTx/>
              <a:buAutoNum type="arabicPeriod"/>
            </a:pPr>
            <a:endParaRPr lang="en-US" sz="2100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81654" y="4670784"/>
            <a:ext cx="612823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Teachers: </a:t>
            </a:r>
            <a:br>
              <a:rPr lang="en-US" dirty="0"/>
            </a:br>
            <a:r>
              <a:rPr lang="en-US" dirty="0"/>
              <a:t>Student Passwords can be found by going to this website: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studentinfo/Criteria.aspx</a:t>
            </a:r>
            <a:r>
              <a:rPr lang="en-US" dirty="0" smtClean="0"/>
              <a:t> (</a:t>
            </a:r>
            <a:r>
              <a:rPr lang="en-US" dirty="0"/>
              <a:t>This website is only accessible within the FBISD network. Also, you are only able to view your students’ information)</a:t>
            </a:r>
          </a:p>
        </p:txBody>
      </p:sp>
    </p:spTree>
    <p:extLst>
      <p:ext uri="{BB962C8B-B14F-4D97-AF65-F5344CB8AC3E}">
        <p14:creationId xmlns:p14="http://schemas.microsoft.com/office/powerpoint/2010/main" val="253860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Navigating Schoology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1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66" y="1123838"/>
            <a:ext cx="2484384" cy="4601183"/>
          </a:xfrm>
        </p:spPr>
        <p:txBody>
          <a:bodyPr/>
          <a:lstStyle/>
          <a:p>
            <a:r>
              <a:rPr lang="en-US" dirty="0" smtClean="0"/>
              <a:t>Your Classes are pre-loaded in Schoology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950" y="864108"/>
            <a:ext cx="5943111" cy="5120640"/>
          </a:xfrm>
        </p:spPr>
        <p:txBody>
          <a:bodyPr anchor="t">
            <a:normAutofit/>
          </a:bodyPr>
          <a:lstStyle/>
          <a:p>
            <a:r>
              <a:rPr lang="en-US" sz="2800" dirty="0" smtClean="0"/>
              <a:t>At the top of the webpage, choose “Courses”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0989" y="1707905"/>
            <a:ext cx="5972175" cy="400050"/>
          </a:xfrm>
          <a:prstGeom prst="rect">
            <a:avLst/>
          </a:prstGeom>
        </p:spPr>
      </p:pic>
      <p:sp>
        <p:nvSpPr>
          <p:cNvPr id="6" name="Left Arrow 5"/>
          <p:cNvSpPr/>
          <p:nvPr/>
        </p:nvSpPr>
        <p:spPr>
          <a:xfrm rot="5400000">
            <a:off x="5650763" y="2247311"/>
            <a:ext cx="863416" cy="4179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87704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 &amp; Notifications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590800" y="864108"/>
            <a:ext cx="6235699" cy="5120640"/>
          </a:xfrm>
        </p:spPr>
        <p:txBody>
          <a:bodyPr anchor="t">
            <a:normAutofit/>
          </a:bodyPr>
          <a:lstStyle/>
          <a:p>
            <a:r>
              <a:rPr lang="en-US" sz="2800" dirty="0"/>
              <a:t>If a due date is set by your instructor you will see reminders on the right of your </a:t>
            </a:r>
            <a:r>
              <a:rPr lang="en-US" sz="2800" dirty="0" smtClean="0"/>
              <a:t>homepage and notifications in the app</a:t>
            </a: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1804" y="2146300"/>
            <a:ext cx="2924840" cy="444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39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667000" y="2562225"/>
            <a:ext cx="6121400" cy="2924176"/>
            <a:chOff x="2667000" y="2562225"/>
            <a:chExt cx="6121400" cy="2924176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67000" y="2562225"/>
              <a:ext cx="6121400" cy="2924176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7222621" y="2569705"/>
              <a:ext cx="12006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YOUR NAME</a:t>
              </a:r>
              <a:endParaRPr lang="en-US" sz="1400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Customize your notifications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782236"/>
            <a:ext cx="6235699" cy="5120640"/>
          </a:xfrm>
        </p:spPr>
        <p:txBody>
          <a:bodyPr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Click on the down menu next to your name at the top right hand corner of your window.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Choose “Notifications”</a:t>
            </a:r>
            <a:endParaRPr lang="en-US" sz="2800" dirty="0"/>
          </a:p>
        </p:txBody>
      </p:sp>
      <p:sp>
        <p:nvSpPr>
          <p:cNvPr id="7" name="Left Arrow 6"/>
          <p:cNvSpPr/>
          <p:nvPr/>
        </p:nvSpPr>
        <p:spPr>
          <a:xfrm rot="17754247">
            <a:off x="8226749" y="1970956"/>
            <a:ext cx="1015098" cy="4179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8" name="Left Arrow 7"/>
          <p:cNvSpPr/>
          <p:nvPr/>
        </p:nvSpPr>
        <p:spPr>
          <a:xfrm rot="10800000">
            <a:off x="6448749" y="3342556"/>
            <a:ext cx="1015098" cy="4179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0786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Thank you for being patient!!!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3755846"/>
            <a:ext cx="5486400" cy="1235254"/>
          </a:xfrm>
        </p:spPr>
        <p:txBody>
          <a:bodyPr>
            <a:normAutofit/>
          </a:bodyPr>
          <a:lstStyle/>
          <a:p>
            <a:r>
              <a:rPr lang="en-US" dirty="0" smtClean="0"/>
              <a:t>Schoology is new to most of us, and with all new things comes a learning curve! We’re all life-long learners and we’re excited to be learning this with you all!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68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Traditional Teacher Website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951" y="864108"/>
            <a:ext cx="5925526" cy="51206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Is a place where teachers </a:t>
            </a:r>
            <a:r>
              <a:rPr lang="en-US" sz="3200" dirty="0"/>
              <a:t>can </a:t>
            </a:r>
            <a:r>
              <a:rPr lang="en-US" sz="3200" dirty="0" smtClean="0"/>
              <a:t>post class calendars, syllabus, </a:t>
            </a:r>
            <a:r>
              <a:rPr lang="en-US" sz="3200" dirty="0"/>
              <a:t>information about </a:t>
            </a:r>
            <a:r>
              <a:rPr lang="en-US" sz="3200" dirty="0" smtClean="0"/>
              <a:t>assignments, </a:t>
            </a:r>
            <a:r>
              <a:rPr lang="en-US" sz="3200" dirty="0"/>
              <a:t>and class </a:t>
            </a:r>
            <a:r>
              <a:rPr lang="en-US" sz="3200" dirty="0" smtClean="0"/>
              <a:t>notes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Is one-way</a:t>
            </a:r>
          </a:p>
          <a:p>
            <a:pPr lvl="1"/>
            <a:r>
              <a:rPr lang="en-US" sz="3000" dirty="0" smtClean="0"/>
              <a:t>Teacher </a:t>
            </a:r>
            <a:r>
              <a:rPr lang="en-US" sz="3000" dirty="0" smtClean="0">
                <a:sym typeface="Wingdings" panose="05000000000000000000" pitchFamily="2" charset="2"/>
              </a:rPr>
              <a:t> Student</a:t>
            </a:r>
            <a:endParaRPr lang="en-US" sz="3000" dirty="0" smtClean="0"/>
          </a:p>
          <a:p>
            <a:pPr lvl="1"/>
            <a:endParaRPr lang="en-US" sz="3000" dirty="0" smtClean="0"/>
          </a:p>
          <a:p>
            <a:pPr lvl="1"/>
            <a:endParaRPr lang="en-US" sz="3000" dirty="0" smtClean="0"/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5226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is Schoology?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951" y="864108"/>
            <a:ext cx="5925526" cy="512064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200" b="1" dirty="0" smtClean="0"/>
              <a:t>Learning Management System</a:t>
            </a:r>
          </a:p>
          <a:p>
            <a:r>
              <a:rPr lang="en-US" sz="3200" dirty="0" smtClean="0"/>
              <a:t>Does everything that a website can do</a:t>
            </a:r>
            <a:br>
              <a:rPr lang="en-US" sz="3200" dirty="0" smtClean="0"/>
            </a:br>
            <a:endParaRPr lang="en-US" sz="3200" dirty="0" smtClean="0"/>
          </a:p>
          <a:p>
            <a:pPr marL="502920" lvl="1" indent="0">
              <a:buNone/>
            </a:pPr>
            <a:r>
              <a:rPr lang="en-US" sz="3000" dirty="0" smtClean="0"/>
              <a:t>and….</a:t>
            </a:r>
          </a:p>
          <a:p>
            <a:pPr marL="502920" lvl="1" indent="0">
              <a:buNone/>
            </a:pPr>
            <a:endParaRPr lang="en-US" sz="3000" dirty="0" smtClean="0"/>
          </a:p>
          <a:p>
            <a:r>
              <a:rPr lang="en-US" sz="3200" dirty="0" smtClean="0"/>
              <a:t>Students can submit assignments and teachers can grade them electronically</a:t>
            </a:r>
          </a:p>
          <a:p>
            <a:r>
              <a:rPr lang="en-US" sz="3200" dirty="0" smtClean="0"/>
              <a:t>Students can engage in blended learning from school and home</a:t>
            </a:r>
          </a:p>
          <a:p>
            <a:r>
              <a:rPr lang="en-US" sz="3200" dirty="0" smtClean="0"/>
              <a:t>It stores and embeds most resources</a:t>
            </a:r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1800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3838"/>
            <a:ext cx="2549769" cy="460118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to log in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7847" y="742660"/>
            <a:ext cx="5925526" cy="5120640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/>
              <a:t>Go to: </a:t>
            </a:r>
            <a:r>
              <a:rPr lang="en-US" sz="3600" b="1" dirty="0" smtClean="0"/>
              <a:t>fortbendisd.schoology.com</a:t>
            </a:r>
          </a:p>
          <a:p>
            <a:pPr marL="0" indent="0" algn="ctr">
              <a:buNone/>
            </a:pPr>
            <a:r>
              <a:rPr lang="en-US" sz="2800" b="1" dirty="0" smtClean="0"/>
              <a:t>(also, download the app if you can)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endParaRPr lang="en-US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0354" y="2264941"/>
            <a:ext cx="5973377" cy="285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96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49827"/>
            <a:ext cx="9144000" cy="4377019"/>
          </a:xfrm>
          <a:prstGeom prst="rect">
            <a:avLst/>
          </a:prstGeom>
        </p:spPr>
      </p:pic>
      <p:sp>
        <p:nvSpPr>
          <p:cNvPr id="3" name="Left Arrow 2"/>
          <p:cNvSpPr/>
          <p:nvPr/>
        </p:nvSpPr>
        <p:spPr>
          <a:xfrm flipH="1">
            <a:off x="1262741" y="2581579"/>
            <a:ext cx="4372427" cy="1351793"/>
          </a:xfrm>
          <a:prstGeom prst="lef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@student.fortbendisd.com email address</a:t>
            </a:r>
            <a:endParaRPr lang="en-US" sz="1600" b="1" dirty="0"/>
          </a:p>
        </p:txBody>
      </p:sp>
      <p:sp>
        <p:nvSpPr>
          <p:cNvPr id="5" name="Left Arrow 4"/>
          <p:cNvSpPr/>
          <p:nvPr/>
        </p:nvSpPr>
        <p:spPr>
          <a:xfrm>
            <a:off x="6339110" y="3091543"/>
            <a:ext cx="2659747" cy="1008090"/>
          </a:xfrm>
          <a:prstGeom prst="lef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Same as network PW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31146"/>
            <a:ext cx="914400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Logging in to fortbendisd.schoology.com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59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Schoology’s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951" y="3948414"/>
            <a:ext cx="5486400" cy="2036334"/>
          </a:xfrm>
        </p:spPr>
        <p:txBody>
          <a:bodyPr/>
          <a:lstStyle/>
          <a:p>
            <a:r>
              <a:rPr lang="en-US" b="1" dirty="0"/>
              <a:t>Mobile App </a:t>
            </a:r>
            <a:r>
              <a:rPr lang="en-US" b="1" dirty="0" smtClean="0"/>
              <a:t>Tip</a:t>
            </a:r>
            <a:r>
              <a:rPr lang="en-US" b="1" dirty="0"/>
              <a:t>: </a:t>
            </a:r>
            <a:r>
              <a:rPr lang="en-US" dirty="0"/>
              <a:t>When you click on the app and it asks for your school, </a:t>
            </a:r>
            <a:r>
              <a:rPr lang="en-US" b="1" dirty="0"/>
              <a:t>type in FBISD (not the campus name)</a:t>
            </a:r>
            <a:r>
              <a:rPr lang="en-US" dirty="0"/>
              <a:t>.  This will bring you to the Office 365 login page and then Schoology page for your campus. This applies to both staff and students accessing the mobile app.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99" y="301786"/>
            <a:ext cx="4126204" cy="15012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400" y="1582026"/>
            <a:ext cx="3897296" cy="1302842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644699" y="2866587"/>
            <a:ext cx="5925526" cy="4333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1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7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n-US" sz="2000" b="1" dirty="0" smtClean="0"/>
              <a:t>Available on iTunes and Google Play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1480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Student 365 Email Lookup Directions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7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Student 365 Email </a:t>
            </a:r>
            <a:r>
              <a:rPr lang="en-US" b="1" dirty="0">
                <a:solidFill>
                  <a:schemeClr val="bg1"/>
                </a:solidFill>
              </a:rPr>
              <a:t>L</a:t>
            </a:r>
            <a:r>
              <a:rPr lang="en-US" b="1" dirty="0" smtClean="0">
                <a:solidFill>
                  <a:schemeClr val="bg1"/>
                </a:solidFill>
              </a:rPr>
              <a:t>ookup </a:t>
            </a:r>
            <a:r>
              <a:rPr lang="en-US" b="1" dirty="0">
                <a:solidFill>
                  <a:schemeClr val="bg1"/>
                </a:solidFill>
              </a:rPr>
              <a:t>D</a:t>
            </a:r>
            <a:r>
              <a:rPr lang="en-US" b="1" dirty="0" smtClean="0">
                <a:solidFill>
                  <a:schemeClr val="bg1"/>
                </a:solidFill>
              </a:rPr>
              <a:t>irections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3798" y="792396"/>
            <a:ext cx="6268945" cy="5274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dirty="0"/>
              <a:t>There are </a:t>
            </a:r>
            <a:r>
              <a:rPr lang="en-US" sz="2700" i="1" dirty="0" smtClean="0">
                <a:solidFill>
                  <a:srgbClr val="0070C0"/>
                </a:solidFill>
              </a:rPr>
              <a:t>FOUR </a:t>
            </a:r>
            <a:r>
              <a:rPr lang="en-US" sz="2700" dirty="0" smtClean="0"/>
              <a:t>ways </a:t>
            </a:r>
            <a:r>
              <a:rPr lang="en-US" sz="2700" dirty="0"/>
              <a:t>for students to obtain their Office 365 district email.  </a:t>
            </a:r>
          </a:p>
          <a:p>
            <a:pPr marL="0" indent="0">
              <a:buNone/>
            </a:pPr>
            <a:endParaRPr lang="en-US" sz="2700" dirty="0"/>
          </a:p>
          <a:p>
            <a:pPr marL="385763" indent="-385763">
              <a:buAutoNum type="arabicPeriod"/>
            </a:pPr>
            <a:r>
              <a:rPr lang="en-US" sz="2700" dirty="0"/>
              <a:t>Through Skyward app on mobile device</a:t>
            </a:r>
          </a:p>
          <a:p>
            <a:pPr marL="385763" indent="-385763">
              <a:buAutoNum type="arabicPeriod"/>
            </a:pPr>
            <a:r>
              <a:rPr lang="en-US" sz="2700" dirty="0" smtClean="0"/>
              <a:t>A personal PC</a:t>
            </a:r>
            <a:endParaRPr lang="en-US" sz="2700" dirty="0"/>
          </a:p>
          <a:p>
            <a:pPr marL="385763" indent="-385763">
              <a:buAutoNum type="arabicPeriod"/>
            </a:pPr>
            <a:r>
              <a:rPr lang="en-US" sz="2700" dirty="0" smtClean="0"/>
              <a:t>On a FBISD network computer</a:t>
            </a:r>
          </a:p>
          <a:p>
            <a:pPr marL="385763" indent="-385763">
              <a:buAutoNum type="arabicPeriod"/>
            </a:pPr>
            <a:r>
              <a:rPr lang="en-US" sz="2700" dirty="0" smtClean="0"/>
              <a:t>Ask your teacher to look in their skyward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13018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886952" y="3550920"/>
            <a:ext cx="2500313" cy="1755549"/>
            <a:chOff x="2886952" y="3550920"/>
            <a:chExt cx="2500313" cy="175554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t="8304"/>
            <a:stretch/>
          </p:blipFill>
          <p:spPr>
            <a:xfrm>
              <a:off x="2886952" y="3550920"/>
              <a:ext cx="2500313" cy="1755549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4248783" y="4192069"/>
              <a:ext cx="845820" cy="12954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763909" y="3119166"/>
            <a:ext cx="2723882" cy="2715941"/>
            <a:chOff x="5763909" y="3119166"/>
            <a:chExt cx="2723882" cy="2715941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63909" y="3119166"/>
              <a:ext cx="2723882" cy="2715941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6370320" y="4282440"/>
              <a:ext cx="845820" cy="12954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793230" y="4541520"/>
              <a:ext cx="685544" cy="82296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040624" y="5390242"/>
              <a:ext cx="106936" cy="133487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09154" y="5561556"/>
              <a:ext cx="994666" cy="273551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3" y="1134318"/>
            <a:ext cx="2210612" cy="4601183"/>
          </a:xfrm>
        </p:spPr>
        <p:txBody>
          <a:bodyPr>
            <a:normAutofit/>
          </a:bodyPr>
          <a:lstStyle/>
          <a:p>
            <a:r>
              <a:rPr lang="en-US" dirty="0" smtClean="0"/>
              <a:t>Student Schoology Login – Mobile Device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86952" y="937426"/>
            <a:ext cx="5966761" cy="2454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AutoNum type="arabicPeriod"/>
            </a:pPr>
            <a:r>
              <a:rPr lang="en-US" sz="2400" dirty="0"/>
              <a:t>Students Log into Skyward as normal</a:t>
            </a:r>
          </a:p>
          <a:p>
            <a:pPr marL="257175" indent="-257175">
              <a:buFontTx/>
              <a:buAutoNum type="arabicPeriod"/>
            </a:pPr>
            <a:r>
              <a:rPr lang="en-US" sz="2400" dirty="0"/>
              <a:t>Click 3 horizontal bars in top right corner</a:t>
            </a:r>
          </a:p>
          <a:p>
            <a:pPr marL="257175" indent="-257175">
              <a:buAutoNum type="arabicPeriod"/>
            </a:pPr>
            <a:r>
              <a:rPr lang="en-US" sz="2400" dirty="0"/>
              <a:t>Click on the tab called “Student Information”</a:t>
            </a:r>
          </a:p>
          <a:p>
            <a:pPr marL="257175" indent="-257175">
              <a:buAutoNum type="arabicPeriod"/>
            </a:pPr>
            <a:r>
              <a:rPr lang="en-US" sz="2400" dirty="0"/>
              <a:t>Find email located under student picture</a:t>
            </a:r>
          </a:p>
          <a:p>
            <a:endParaRPr lang="en-US" sz="2000" dirty="0"/>
          </a:p>
          <a:p>
            <a:pPr marL="257175" indent="-257175">
              <a:buAutoNum type="arabicPeriod"/>
            </a:pPr>
            <a:endParaRPr lang="en-US" sz="1400" dirty="0"/>
          </a:p>
        </p:txBody>
      </p:sp>
      <p:sp>
        <p:nvSpPr>
          <p:cNvPr id="17" name="Left Arrow 16"/>
          <p:cNvSpPr/>
          <p:nvPr/>
        </p:nvSpPr>
        <p:spPr>
          <a:xfrm rot="16200000">
            <a:off x="3128884" y="2978112"/>
            <a:ext cx="863416" cy="4179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18" name="Left Arrow 17"/>
          <p:cNvSpPr/>
          <p:nvPr/>
        </p:nvSpPr>
        <p:spPr>
          <a:xfrm rot="10800000">
            <a:off x="2886952" y="4946548"/>
            <a:ext cx="863416" cy="4179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19" name="Left Arrow 18"/>
          <p:cNvSpPr/>
          <p:nvPr/>
        </p:nvSpPr>
        <p:spPr>
          <a:xfrm rot="10800000">
            <a:off x="5415154" y="5235560"/>
            <a:ext cx="863416" cy="4179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1718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405</TotalTime>
  <Words>390</Words>
  <Application>Microsoft Office PowerPoint</Application>
  <PresentationFormat>On-screen Show (4:3)</PresentationFormat>
  <Paragraphs>61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 Light</vt:lpstr>
      <vt:lpstr>Corbel</vt:lpstr>
      <vt:lpstr>Wingdings</vt:lpstr>
      <vt:lpstr>Wingdings 2</vt:lpstr>
      <vt:lpstr>Frame</vt:lpstr>
      <vt:lpstr>Student Introduction to</vt:lpstr>
      <vt:lpstr>Traditional Teacher Website</vt:lpstr>
      <vt:lpstr>What is Schoology?</vt:lpstr>
      <vt:lpstr>How to log in</vt:lpstr>
      <vt:lpstr>PowerPoint Presentation</vt:lpstr>
      <vt:lpstr>Schoology’s App</vt:lpstr>
      <vt:lpstr>Student 365 Email Lookup Directions</vt:lpstr>
      <vt:lpstr>Student 365 Email Lookup Directions</vt:lpstr>
      <vt:lpstr>Student Schoology Login – Mobile Device</vt:lpstr>
      <vt:lpstr>PowerPoint Presentation</vt:lpstr>
      <vt:lpstr>PowerPoint Presentation</vt:lpstr>
      <vt:lpstr>PowerPoint Presentation</vt:lpstr>
      <vt:lpstr>Navigating Schoology</vt:lpstr>
      <vt:lpstr>Your Classes are pre-loaded in Schoology</vt:lpstr>
      <vt:lpstr>Reminders &amp; Notifications</vt:lpstr>
      <vt:lpstr>Customize your notifications </vt:lpstr>
      <vt:lpstr>Thank you for being patient!!!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Introduction to</dc:title>
  <dc:creator>Mharbe Masculino</dc:creator>
  <cp:lastModifiedBy>Hansen, Jonathan</cp:lastModifiedBy>
  <cp:revision>13</cp:revision>
  <dcterms:created xsi:type="dcterms:W3CDTF">2017-08-23T07:07:57Z</dcterms:created>
  <dcterms:modified xsi:type="dcterms:W3CDTF">2017-08-24T19:40:06Z</dcterms:modified>
</cp:coreProperties>
</file>