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8263-C12E-4208-86DC-C823C24F712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DE02-F8C7-40CA-A4B5-947F88DAB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71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8263-C12E-4208-86DC-C823C24F712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DE02-F8C7-40CA-A4B5-947F88DAB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87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8263-C12E-4208-86DC-C823C24F712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DE02-F8C7-40CA-A4B5-947F88DAB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592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8263-C12E-4208-86DC-C823C24F712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DE02-F8C7-40CA-A4B5-947F88DABC1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9756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8263-C12E-4208-86DC-C823C24F712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DE02-F8C7-40CA-A4B5-947F88DAB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848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8263-C12E-4208-86DC-C823C24F712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DE02-F8C7-40CA-A4B5-947F88DAB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224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8263-C12E-4208-86DC-C823C24F712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DE02-F8C7-40CA-A4B5-947F88DAB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79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8263-C12E-4208-86DC-C823C24F712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DE02-F8C7-40CA-A4B5-947F88DAB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556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8263-C12E-4208-86DC-C823C24F712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DE02-F8C7-40CA-A4B5-947F88DAB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79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8263-C12E-4208-86DC-C823C24F712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DE02-F8C7-40CA-A4B5-947F88DAB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5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8263-C12E-4208-86DC-C823C24F712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DE02-F8C7-40CA-A4B5-947F88DAB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3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8263-C12E-4208-86DC-C823C24F712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DE02-F8C7-40CA-A4B5-947F88DAB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68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8263-C12E-4208-86DC-C823C24F712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DE02-F8C7-40CA-A4B5-947F88DAB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8263-C12E-4208-86DC-C823C24F712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DE02-F8C7-40CA-A4B5-947F88DAB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91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8263-C12E-4208-86DC-C823C24F712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DE02-F8C7-40CA-A4B5-947F88DAB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53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8263-C12E-4208-86DC-C823C24F712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DE02-F8C7-40CA-A4B5-947F88DAB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3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8263-C12E-4208-86DC-C823C24F712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DE02-F8C7-40CA-A4B5-947F88DAB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E868263-C12E-4208-86DC-C823C24F7121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8DE02-F8C7-40CA-A4B5-947F88DAB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2142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RANDOMNESS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176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71" b="19271"/>
          <a:stretch>
            <a:fillRect/>
          </a:stretch>
        </p:blipFill>
        <p:spPr>
          <a:xfrm>
            <a:off x="1154955" y="685800"/>
            <a:ext cx="8825658" cy="391113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58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904702"/>
          </a:xfrm>
        </p:spPr>
        <p:txBody>
          <a:bodyPr/>
          <a:lstStyle/>
          <a:p>
            <a:r>
              <a:rPr lang="en-US" dirty="0" smtClean="0"/>
              <a:t>Simulation Steps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2601884"/>
            <a:ext cx="8825659" cy="3757352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dirty="0" smtClean="0"/>
              <a:t>Identify the component to be repeated</a:t>
            </a:r>
          </a:p>
          <a:p>
            <a:pPr marL="342900" indent="-342900">
              <a:buAutoNum type="arabicPeriod"/>
            </a:pPr>
            <a:r>
              <a:rPr lang="en-US" dirty="0" smtClean="0"/>
              <a:t>Explain how you will model the component’s outcome</a:t>
            </a:r>
          </a:p>
          <a:p>
            <a:pPr marL="342900" indent="-342900">
              <a:buAutoNum type="arabicPeriod"/>
            </a:pPr>
            <a:r>
              <a:rPr lang="en-US" dirty="0" smtClean="0"/>
              <a:t>How do we combine the components to make a trial</a:t>
            </a:r>
          </a:p>
          <a:p>
            <a:pPr marL="342900" indent="-342900">
              <a:buAutoNum type="arabicPeriod"/>
            </a:pPr>
            <a:r>
              <a:rPr lang="en-US" dirty="0" smtClean="0"/>
              <a:t>State clearly what the response variable is</a:t>
            </a:r>
          </a:p>
          <a:p>
            <a:pPr marL="342900" indent="-342900">
              <a:buAutoNum type="arabicPeriod"/>
            </a:pPr>
            <a:r>
              <a:rPr lang="en-US" dirty="0" smtClean="0"/>
              <a:t>Run several trials</a:t>
            </a:r>
          </a:p>
          <a:p>
            <a:pPr marL="342900" indent="-342900">
              <a:buAutoNum type="arabicPeriod"/>
            </a:pPr>
            <a:r>
              <a:rPr lang="en-US" dirty="0" smtClean="0"/>
              <a:t>Collect and summarize results</a:t>
            </a:r>
          </a:p>
          <a:p>
            <a:pPr marL="342900" indent="-342900">
              <a:buAutoNum type="arabicPeriod"/>
            </a:pPr>
            <a:r>
              <a:rPr lang="en-US" dirty="0" smtClean="0"/>
              <a:t>State your 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586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904702"/>
          </a:xfrm>
        </p:spPr>
        <p:txBody>
          <a:bodyPr/>
          <a:lstStyle/>
          <a:p>
            <a:r>
              <a:rPr lang="en-US" dirty="0" smtClean="0"/>
              <a:t>Problem: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3017520"/>
            <a:ext cx="8825659" cy="300228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For each time up at bat, a baseball player has a 70% chance of making an out, a 10% chance of getting walked, and a 20% chance of getting a hit.  Estimate the probability that, out of 5 at-bats, the player gets at least one hit?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75529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904702"/>
          </a:xfrm>
        </p:spPr>
        <p:txBody>
          <a:bodyPr/>
          <a:lstStyle/>
          <a:p>
            <a:r>
              <a:rPr lang="en-US" dirty="0" smtClean="0"/>
              <a:t>Problem: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3017520"/>
            <a:ext cx="8825659" cy="300228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person with type O-positive blood can receive blood only from other type O donors.  About 44% of the US population has type O blood.  At a blood drive, how many potential donors do you expect to examine in order to get 3 units of type O blood.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57921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An outcome is random if we know the possible values it can have, but not which particular value it takes.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3814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simulation models a real-world situation by using random-digit outcomes to mimic the uncertainty of a response variable of interest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16330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Component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component uses equally likely random digits to model simple random occurrences whose outcomes may not be equally likely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46280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800" dirty="0" smtClean="0"/>
              <a:t>The sequence of several components representing events that we are pretending will take place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337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Variable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Values of the response variable record the results of each trial with respect to what we were interested.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82237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randInt</a:t>
            </a:r>
            <a:r>
              <a:rPr lang="en-US" dirty="0" smtClean="0"/>
              <a:t>(1,6,2)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90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Sum(</a:t>
            </a:r>
            <a:r>
              <a:rPr lang="en-US" dirty="0" err="1" smtClean="0"/>
              <a:t>randInt</a:t>
            </a:r>
            <a:r>
              <a:rPr lang="en-US" dirty="0" smtClean="0"/>
              <a:t>(0,1,100)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629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Number Table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237" y="1995055"/>
            <a:ext cx="7830588" cy="3603264"/>
          </a:xfrm>
        </p:spPr>
      </p:pic>
    </p:spTree>
    <p:extLst>
      <p:ext uri="{BB962C8B-B14F-4D97-AF65-F5344CB8AC3E}">
        <p14:creationId xmlns:p14="http://schemas.microsoft.com/office/powerpoint/2010/main" val="5059827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48</TotalTime>
  <Words>268</Words>
  <Application>Microsoft Office PowerPoint</Application>
  <PresentationFormat>Widescreen</PresentationFormat>
  <Paragraphs>27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Ion</vt:lpstr>
      <vt:lpstr>RANDOMNESS</vt:lpstr>
      <vt:lpstr>Random</vt:lpstr>
      <vt:lpstr>Simulation</vt:lpstr>
      <vt:lpstr>Simulation Component</vt:lpstr>
      <vt:lpstr>Trial</vt:lpstr>
      <vt:lpstr>Response Variable</vt:lpstr>
      <vt:lpstr>randInt(1,6,2)</vt:lpstr>
      <vt:lpstr>Sum(randInt(0,1,100)</vt:lpstr>
      <vt:lpstr>Random Number Table</vt:lpstr>
      <vt:lpstr>PowerPoint Presentation</vt:lpstr>
      <vt:lpstr>Simulation Steps</vt:lpstr>
      <vt:lpstr>Problem:</vt:lpstr>
      <vt:lpstr>Problem:</vt:lpstr>
    </vt:vector>
  </TitlesOfParts>
  <Company>Fort Bend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RANDOMNESS</dc:title>
  <dc:creator>Rasco, Jaime B.</dc:creator>
  <cp:lastModifiedBy>Rasco, Jaime B.</cp:lastModifiedBy>
  <cp:revision>7</cp:revision>
  <dcterms:created xsi:type="dcterms:W3CDTF">2016-10-13T13:29:17Z</dcterms:created>
  <dcterms:modified xsi:type="dcterms:W3CDTF">2016-10-18T13:47:08Z</dcterms:modified>
</cp:coreProperties>
</file>