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91C58D2-DC2F-46CD-B5CC-9764E7B5B893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570621-143F-407A-AA36-C32008667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74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B01E-0FE9-4CEA-AC14-AC2BE92A9BE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AA3A-3FDD-4320-84B4-63AAE5141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31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B01E-0FE9-4CEA-AC14-AC2BE92A9BE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AA3A-3FDD-4320-84B4-63AAE5141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41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B01E-0FE9-4CEA-AC14-AC2BE92A9BE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AA3A-3FDD-4320-84B4-63AAE5141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80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B01E-0FE9-4CEA-AC14-AC2BE92A9BE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AA3A-3FDD-4320-84B4-63AAE5141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10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B01E-0FE9-4CEA-AC14-AC2BE92A9BE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AA3A-3FDD-4320-84B4-63AAE5141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59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B01E-0FE9-4CEA-AC14-AC2BE92A9BE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AA3A-3FDD-4320-84B4-63AAE5141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B01E-0FE9-4CEA-AC14-AC2BE92A9BE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AA3A-3FDD-4320-84B4-63AAE5141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23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B01E-0FE9-4CEA-AC14-AC2BE92A9BE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AA3A-3FDD-4320-84B4-63AAE5141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1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B01E-0FE9-4CEA-AC14-AC2BE92A9BE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AA3A-3FDD-4320-84B4-63AAE5141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57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B01E-0FE9-4CEA-AC14-AC2BE92A9BE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AA3A-3FDD-4320-84B4-63AAE5141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7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B01E-0FE9-4CEA-AC14-AC2BE92A9BE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AA3A-3FDD-4320-84B4-63AAE5141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23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FB01E-0FE9-4CEA-AC14-AC2BE92A9BE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5AA3A-3FDD-4320-84B4-63AAE5141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2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ugar mill elementary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076" y="503957"/>
            <a:ext cx="8572500" cy="522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812" y="5107767"/>
            <a:ext cx="9144000" cy="2387600"/>
          </a:xfrm>
        </p:spPr>
        <p:txBody>
          <a:bodyPr/>
          <a:lstStyle/>
          <a:p>
            <a:r>
              <a:rPr lang="en-US" dirty="0" smtClean="0"/>
              <a:t>Welcome to Our House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674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189" y="11495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House System</a:t>
            </a:r>
            <a:br>
              <a:rPr lang="en-US" dirty="0" smtClean="0"/>
            </a:br>
            <a:r>
              <a:rPr lang="en-US" sz="4000" dirty="0" smtClean="0"/>
              <a:t>Bringing students together across grade levels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9623"/>
            <a:ext cx="10515600" cy="4994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entire school will come together </a:t>
            </a:r>
            <a:r>
              <a:rPr lang="en-US" dirty="0" smtClean="0"/>
              <a:t>to create a sense of belonging between adults and students in our learning community, as well as to add some fun to the academic atmosphere.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Students work </a:t>
            </a:r>
            <a:r>
              <a:rPr lang="en-US" dirty="0"/>
              <a:t>together to </a:t>
            </a:r>
            <a:r>
              <a:rPr lang="en-US" dirty="0" smtClean="0"/>
              <a:t>demonstrate school spirit and House pride which builds self </a:t>
            </a:r>
            <a:r>
              <a:rPr lang="en-US" dirty="0"/>
              <a:t>e</a:t>
            </a:r>
            <a:r>
              <a:rPr lang="en-US" dirty="0" smtClean="0"/>
              <a:t>steem, confidence, motivation, and involvement.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Because the Houses are a mix of all age ranges, older </a:t>
            </a:r>
            <a:r>
              <a:rPr lang="en-US" dirty="0"/>
              <a:t>students are available to assist younger students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smtClean="0"/>
              <a:t>Older </a:t>
            </a:r>
            <a:r>
              <a:rPr lang="en-US" dirty="0"/>
              <a:t>students can assume leadership and mentor roles and our youngest learners have older students that serve as role models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377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558" y="211205"/>
            <a:ext cx="9294961" cy="1325563"/>
          </a:xfrm>
          <a:noFill/>
        </p:spPr>
        <p:txBody>
          <a:bodyPr/>
          <a:lstStyle/>
          <a:p>
            <a:pPr algn="ctr"/>
            <a:r>
              <a:rPr lang="en-US" dirty="0" smtClean="0"/>
              <a:t>Meet the Houses of Elements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94" y="1644626"/>
            <a:ext cx="4773961" cy="5041444"/>
          </a:xfrm>
        </p:spPr>
      </p:pic>
      <p:sp>
        <p:nvSpPr>
          <p:cNvPr id="5" name="TextBox 4"/>
          <p:cNvSpPr txBox="1"/>
          <p:nvPr/>
        </p:nvSpPr>
        <p:spPr>
          <a:xfrm>
            <a:off x="6649472" y="3051090"/>
            <a:ext cx="41320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Mascot: The Eagle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Color Wristband: Yellow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House Cheer: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yellow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are air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one else can compare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5052" y="1784819"/>
            <a:ext cx="6262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lgerian" panose="04020705040A02060702" pitchFamily="82" charset="0"/>
              </a:rPr>
              <a:t>The House of Air</a:t>
            </a:r>
            <a:endParaRPr lang="en-US" sz="54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79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3843" y="376510"/>
            <a:ext cx="7004835" cy="7004835"/>
          </a:xfrm>
        </p:spPr>
      </p:pic>
      <p:sp>
        <p:nvSpPr>
          <p:cNvPr id="6" name="TextBox 5"/>
          <p:cNvSpPr txBox="1"/>
          <p:nvPr/>
        </p:nvSpPr>
        <p:spPr>
          <a:xfrm>
            <a:off x="4416724" y="698740"/>
            <a:ext cx="7168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lgerian" panose="04020705040A02060702" pitchFamily="82" charset="0"/>
              </a:rPr>
              <a:t>The House of </a:t>
            </a:r>
            <a:r>
              <a:rPr lang="en-US" sz="5400" dirty="0" smtClean="0">
                <a:latin typeface="Algerian" panose="04020705040A02060702" pitchFamily="82" charset="0"/>
              </a:rPr>
              <a:t>Earth</a:t>
            </a:r>
            <a:endParaRPr lang="en-US" sz="5400" dirty="0">
              <a:latin typeface="Algerian" panose="04020705040A020607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90581" y="2309266"/>
            <a:ext cx="45633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Mascot: Snake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Color Wristband: Green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House Cheer: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earth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are green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are on the winning team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233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109" y="589411"/>
            <a:ext cx="6373483" cy="1325563"/>
          </a:xfrm>
          <a:noFill/>
        </p:spPr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The House of </a:t>
            </a:r>
            <a:r>
              <a:rPr lang="en-US" dirty="0" smtClean="0">
                <a:latin typeface="Algerian" panose="04020705040A02060702" pitchFamily="82" charset="0"/>
              </a:rPr>
              <a:t>Water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637" y="708854"/>
            <a:ext cx="6783022" cy="6783022"/>
          </a:xfrm>
        </p:spPr>
      </p:pic>
      <p:sp>
        <p:nvSpPr>
          <p:cNvPr id="5" name="TextBox 4"/>
          <p:cNvSpPr txBox="1"/>
          <p:nvPr/>
        </p:nvSpPr>
        <p:spPr>
          <a:xfrm>
            <a:off x="6744781" y="2216989"/>
            <a:ext cx="40544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Mascot: Shark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Color Wristband: Blue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House Cheer: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water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are blue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are the coolest crew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47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8562" y="334766"/>
            <a:ext cx="5714510" cy="1154669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lgerian" panose="04020705040A02060702" pitchFamily="82" charset="0"/>
              </a:rPr>
              <a:t/>
            </a:r>
            <a:br>
              <a:rPr lang="en-US" dirty="0">
                <a:latin typeface="Algerian" panose="04020705040A02060702" pitchFamily="82" charset="0"/>
              </a:rPr>
            </a:br>
            <a:r>
              <a:rPr lang="en-US" dirty="0">
                <a:latin typeface="Algerian" panose="04020705040A02060702" pitchFamily="82" charset="0"/>
              </a:rPr>
              <a:t>The House of Fire</a:t>
            </a:r>
            <a:br>
              <a:rPr lang="en-US" dirty="0">
                <a:latin typeface="Algerian" panose="04020705040A02060702" pitchFamily="82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3" y="1156639"/>
            <a:ext cx="4799893" cy="5877763"/>
          </a:xfrm>
        </p:spPr>
      </p:pic>
      <p:sp>
        <p:nvSpPr>
          <p:cNvPr id="5" name="TextBox 4"/>
          <p:cNvSpPr txBox="1"/>
          <p:nvPr/>
        </p:nvSpPr>
        <p:spPr>
          <a:xfrm>
            <a:off x="6131391" y="1952184"/>
            <a:ext cx="36230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Mascot: Dragon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Color Wristband: Red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House Cheer: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are red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We’re on fire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desire to inspire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15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Sorting the Houses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Each student and teacher will receive a wrapped color wristband.</a:t>
            </a:r>
          </a:p>
          <a:p>
            <a:pPr lvl="1"/>
            <a:r>
              <a:rPr lang="en-US" sz="2000" dirty="0" smtClean="0"/>
              <a:t>The teacher package is marked.  If the tag on the package has a star sticker you are one of the  House Leaders</a:t>
            </a:r>
          </a:p>
          <a:p>
            <a:pPr lvl="1"/>
            <a:endParaRPr lang="en-US" sz="1600" dirty="0"/>
          </a:p>
          <a:p>
            <a:r>
              <a:rPr lang="en-US" smtClean="0"/>
              <a:t>Everyone </a:t>
            </a:r>
            <a:r>
              <a:rPr lang="en-US" dirty="0" smtClean="0"/>
              <a:t>will attend a House meeting at 2:30pm to learn the House Cheer and sign the House poster.</a:t>
            </a:r>
          </a:p>
          <a:p>
            <a:endParaRPr lang="en-US" dirty="0"/>
          </a:p>
          <a:p>
            <a:pPr marL="914400" lvl="2" indent="0" algn="ctr">
              <a:buNone/>
            </a:pPr>
            <a:r>
              <a:rPr lang="en-US" sz="3200" dirty="0" smtClean="0">
                <a:latin typeface="Algerian" panose="04020705040A02060702" pitchFamily="82" charset="0"/>
                <a:cs typeface="Arial" panose="020B0604020202020204" pitchFamily="34" charset="0"/>
              </a:rPr>
              <a:t>Make today a great day!</a:t>
            </a:r>
          </a:p>
          <a:p>
            <a:pPr marL="914400" lvl="2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82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231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Algerian</vt:lpstr>
      <vt:lpstr>Arial</vt:lpstr>
      <vt:lpstr>Calibri</vt:lpstr>
      <vt:lpstr>Calibri Light</vt:lpstr>
      <vt:lpstr>Office Theme</vt:lpstr>
      <vt:lpstr>Welcome to Our House </vt:lpstr>
      <vt:lpstr> The House System Bringing students together across grade levels </vt:lpstr>
      <vt:lpstr>Meet the Houses of Elements</vt:lpstr>
      <vt:lpstr>PowerPoint Presentation</vt:lpstr>
      <vt:lpstr>The House of Water</vt:lpstr>
      <vt:lpstr> The House of Fire </vt:lpstr>
      <vt:lpstr>Sorting the Houses</vt:lpstr>
    </vt:vector>
  </TitlesOfParts>
  <Company>Fort Bend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Our House</dc:title>
  <dc:creator>Allen, Susan</dc:creator>
  <cp:lastModifiedBy>Allen, Susan</cp:lastModifiedBy>
  <cp:revision>11</cp:revision>
  <cp:lastPrinted>2018-10-30T19:17:11Z</cp:lastPrinted>
  <dcterms:created xsi:type="dcterms:W3CDTF">2018-10-25T17:13:26Z</dcterms:created>
  <dcterms:modified xsi:type="dcterms:W3CDTF">2018-10-31T15:53:44Z</dcterms:modified>
</cp:coreProperties>
</file>