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7" r:id="rId5"/>
    <p:sldId id="259" r:id="rId6"/>
    <p:sldId id="266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2"/>
    <p:restoredTop sz="78396" autoAdjust="0"/>
  </p:normalViewPr>
  <p:slideViewPr>
    <p:cSldViewPr snapToGrid="0" snapToObjects="1">
      <p:cViewPr varScale="1">
        <p:scale>
          <a:sx n="54" d="100"/>
          <a:sy n="54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5DD01-614A-44C7-B056-0AE73F1883DC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576F8D7-6286-4203-B656-F01FA8618F79}">
      <dgm:prSet phldrT="[Text]"/>
      <dgm:spPr>
        <a:solidFill>
          <a:srgbClr val="038208"/>
        </a:solidFill>
      </dgm:spPr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8057FA5C-2254-481A-8142-1339635EDB26}" type="parTrans" cxnId="{867C7464-D9F7-4184-A858-B2721685F920}">
      <dgm:prSet/>
      <dgm:spPr/>
      <dgm:t>
        <a:bodyPr/>
        <a:lstStyle/>
        <a:p>
          <a:endParaRPr lang="en-US"/>
        </a:p>
      </dgm:t>
    </dgm:pt>
    <dgm:pt modelId="{CAD38E06-84D6-4FA5-8D6B-7FF27C3BD15C}" type="sibTrans" cxnId="{867C7464-D9F7-4184-A858-B2721685F920}">
      <dgm:prSet/>
      <dgm:spPr/>
      <dgm:t>
        <a:bodyPr/>
        <a:lstStyle/>
        <a:p>
          <a:endParaRPr lang="en-US"/>
        </a:p>
      </dgm:t>
    </dgm:pt>
    <dgm:pt modelId="{E371D650-6D49-4501-9978-66815C78CCDD}">
      <dgm:prSet phldrT="[Text]"/>
      <dgm:spPr/>
      <dgm:t>
        <a:bodyPr/>
        <a:lstStyle/>
        <a:p>
          <a:r>
            <a:rPr lang="en-US" b="1" dirty="0" smtClean="0"/>
            <a:t>Check the Approved Food Truck Vendor list on the District website </a:t>
          </a:r>
          <a:r>
            <a:rPr lang="en-US" i="1" dirty="0" smtClean="0"/>
            <a:t>(Departments/Enterprise Funds/Food Trucks)</a:t>
          </a:r>
          <a:r>
            <a:rPr lang="en-US" dirty="0" smtClean="0"/>
            <a:t> </a:t>
          </a:r>
          <a:r>
            <a:rPr lang="en-US" b="1" dirty="0" smtClean="0"/>
            <a:t>to identify trucks you’d like to utilize.</a:t>
          </a:r>
          <a:endParaRPr lang="en-US" b="1" dirty="0"/>
        </a:p>
      </dgm:t>
    </dgm:pt>
    <dgm:pt modelId="{503A5744-DDF5-4127-9D4C-FABA3DCC14CB}" type="parTrans" cxnId="{51CB1886-BFDE-437B-B9AF-8124168DAEBB}">
      <dgm:prSet/>
      <dgm:spPr/>
      <dgm:t>
        <a:bodyPr/>
        <a:lstStyle/>
        <a:p>
          <a:endParaRPr lang="en-US"/>
        </a:p>
      </dgm:t>
    </dgm:pt>
    <dgm:pt modelId="{41B167F6-509D-4B1D-B6B1-06327DB617EF}" type="sibTrans" cxnId="{51CB1886-BFDE-437B-B9AF-8124168DAEBB}">
      <dgm:prSet/>
      <dgm:spPr/>
      <dgm:t>
        <a:bodyPr/>
        <a:lstStyle/>
        <a:p>
          <a:endParaRPr lang="en-US"/>
        </a:p>
      </dgm:t>
    </dgm:pt>
    <dgm:pt modelId="{88DA992F-E81D-4141-ADA4-E41B4EA3DE36}">
      <dgm:prSet phldrT="[Text]"/>
      <dgm:spPr>
        <a:solidFill>
          <a:srgbClr val="038208"/>
        </a:solidFill>
      </dgm:spPr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B214E331-4B7D-4045-A3B8-C019976B2D3E}" type="parTrans" cxnId="{DE74C353-DF3F-4C3B-9E54-E39317FCB002}">
      <dgm:prSet/>
      <dgm:spPr/>
      <dgm:t>
        <a:bodyPr/>
        <a:lstStyle/>
        <a:p>
          <a:endParaRPr lang="en-US"/>
        </a:p>
      </dgm:t>
    </dgm:pt>
    <dgm:pt modelId="{2741FD73-A121-4BCA-98CD-34234FD6A308}" type="sibTrans" cxnId="{DE74C353-DF3F-4C3B-9E54-E39317FCB002}">
      <dgm:prSet/>
      <dgm:spPr/>
      <dgm:t>
        <a:bodyPr/>
        <a:lstStyle/>
        <a:p>
          <a:endParaRPr lang="en-US"/>
        </a:p>
      </dgm:t>
    </dgm:pt>
    <dgm:pt modelId="{10D18121-4AC4-414B-8556-BF60D8057E9B}">
      <dgm:prSet phldrT="[Text]"/>
      <dgm:spPr/>
      <dgm:t>
        <a:bodyPr/>
        <a:lstStyle/>
        <a:p>
          <a:r>
            <a:rPr lang="en-US" b="1" dirty="0" smtClean="0"/>
            <a:t>Complete the form on our webpage </a:t>
          </a:r>
          <a:r>
            <a:rPr lang="en-US" i="1" dirty="0" smtClean="0"/>
            <a:t>(Departments/Enterprise Funds/Food Trucks Rentals) </a:t>
          </a:r>
          <a:r>
            <a:rPr lang="en-US" b="1" dirty="0" smtClean="0"/>
            <a:t>to let us know about your event and the food trucks you plan to have participating. </a:t>
          </a:r>
          <a:r>
            <a:rPr lang="en-US" i="1" dirty="0" smtClean="0"/>
            <a:t>*completing this form simply keeps us in the “know” so when phone calls come in about trucks, we can properly respond</a:t>
          </a:r>
          <a:endParaRPr lang="en-US" i="1" dirty="0"/>
        </a:p>
      </dgm:t>
    </dgm:pt>
    <dgm:pt modelId="{DEC8C47A-D9EF-487B-974E-6137B7918D4A}" type="parTrans" cxnId="{9F25A28F-B280-4DE2-93C7-05888CDA2A6E}">
      <dgm:prSet/>
      <dgm:spPr/>
      <dgm:t>
        <a:bodyPr/>
        <a:lstStyle/>
        <a:p>
          <a:endParaRPr lang="en-US"/>
        </a:p>
      </dgm:t>
    </dgm:pt>
    <dgm:pt modelId="{339A3562-D2FC-4D8F-A565-CEABB17F0D50}" type="sibTrans" cxnId="{9F25A28F-B280-4DE2-93C7-05888CDA2A6E}">
      <dgm:prSet/>
      <dgm:spPr/>
      <dgm:t>
        <a:bodyPr/>
        <a:lstStyle/>
        <a:p>
          <a:endParaRPr lang="en-US"/>
        </a:p>
      </dgm:t>
    </dgm:pt>
    <dgm:pt modelId="{2AEB62E3-28E5-449A-813A-03C02A735179}">
      <dgm:prSet phldrT="[Text]"/>
      <dgm:spPr>
        <a:solidFill>
          <a:srgbClr val="038208"/>
        </a:solidFill>
      </dgm:spPr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E7E8C88B-48F0-4463-9266-4875D2942E1D}" type="parTrans" cxnId="{F9B5767C-C825-4E02-B4A3-B3BD4C06FD95}">
      <dgm:prSet/>
      <dgm:spPr/>
      <dgm:t>
        <a:bodyPr/>
        <a:lstStyle/>
        <a:p>
          <a:endParaRPr lang="en-US"/>
        </a:p>
      </dgm:t>
    </dgm:pt>
    <dgm:pt modelId="{23190F87-37C2-480D-A42D-DC1E871C6718}" type="sibTrans" cxnId="{F9B5767C-C825-4E02-B4A3-B3BD4C06FD95}">
      <dgm:prSet/>
      <dgm:spPr/>
      <dgm:t>
        <a:bodyPr/>
        <a:lstStyle/>
        <a:p>
          <a:endParaRPr lang="en-US"/>
        </a:p>
      </dgm:t>
    </dgm:pt>
    <dgm:pt modelId="{51F90C80-96F5-4FEC-91B9-7442A8E3FCBA}">
      <dgm:prSet phldrT="[Text]"/>
      <dgm:spPr/>
      <dgm:t>
        <a:bodyPr/>
        <a:lstStyle/>
        <a:p>
          <a:r>
            <a:rPr lang="en-US" b="1" dirty="0" smtClean="0"/>
            <a:t>Coordinate your activity with your group and ensure the food truck have been vetted by registering with FBISD Enterprise funds and are on the approved vendor list.</a:t>
          </a:r>
          <a:endParaRPr lang="en-US" b="1" dirty="0"/>
        </a:p>
      </dgm:t>
    </dgm:pt>
    <dgm:pt modelId="{2235789E-80F0-47B9-9390-8A84FF35B6EB}" type="parTrans" cxnId="{8C371A9D-0C4F-4252-838B-F3D1F6002E39}">
      <dgm:prSet/>
      <dgm:spPr/>
      <dgm:t>
        <a:bodyPr/>
        <a:lstStyle/>
        <a:p>
          <a:endParaRPr lang="en-US"/>
        </a:p>
      </dgm:t>
    </dgm:pt>
    <dgm:pt modelId="{AC8EDC65-0225-449B-84C4-A2E791DEBB58}" type="sibTrans" cxnId="{8C371A9D-0C4F-4252-838B-F3D1F6002E39}">
      <dgm:prSet/>
      <dgm:spPr/>
      <dgm:t>
        <a:bodyPr/>
        <a:lstStyle/>
        <a:p>
          <a:endParaRPr lang="en-US"/>
        </a:p>
      </dgm:t>
    </dgm:pt>
    <dgm:pt modelId="{07488ACC-CB9F-4A1B-A0FC-A53AA0C0512E}">
      <dgm:prSet/>
      <dgm:spPr/>
      <dgm:t>
        <a:bodyPr/>
        <a:lstStyle/>
        <a:p>
          <a:r>
            <a:rPr lang="en-US" b="1" dirty="0" smtClean="0"/>
            <a:t>If a vendor is not listed that you’d like to use – guide them to the Food Truck webpage to register.</a:t>
          </a:r>
          <a:endParaRPr lang="en-US" b="1" dirty="0"/>
        </a:p>
      </dgm:t>
    </dgm:pt>
    <dgm:pt modelId="{CB79B117-F515-4BC4-B482-585014F89881}" type="parTrans" cxnId="{191BD8BB-0331-4B1A-B2DF-CF0D6D9FC236}">
      <dgm:prSet/>
      <dgm:spPr/>
      <dgm:t>
        <a:bodyPr/>
        <a:lstStyle/>
        <a:p>
          <a:endParaRPr lang="en-US"/>
        </a:p>
      </dgm:t>
    </dgm:pt>
    <dgm:pt modelId="{CC554861-656B-42D0-83F1-B8269758FE9F}" type="sibTrans" cxnId="{191BD8BB-0331-4B1A-B2DF-CF0D6D9FC236}">
      <dgm:prSet/>
      <dgm:spPr/>
      <dgm:t>
        <a:bodyPr/>
        <a:lstStyle/>
        <a:p>
          <a:endParaRPr lang="en-US"/>
        </a:p>
      </dgm:t>
    </dgm:pt>
    <dgm:pt modelId="{AE13F634-E894-4A0D-85BF-48F4D771955F}" type="pres">
      <dgm:prSet presAssocID="{F1B5DD01-614A-44C7-B056-0AE73F1883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79FAC-D88F-491B-BBFA-EAAD7E2107C3}" type="pres">
      <dgm:prSet presAssocID="{6576F8D7-6286-4203-B656-F01FA8618F79}" presName="composite" presStyleCnt="0"/>
      <dgm:spPr/>
    </dgm:pt>
    <dgm:pt modelId="{ED794AD8-3546-4CFD-A08E-CFFF2C3D7F5B}" type="pres">
      <dgm:prSet presAssocID="{6576F8D7-6286-4203-B656-F01FA8618F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0B4E2-7F34-4FDC-9A0B-2424572922CF}" type="pres">
      <dgm:prSet presAssocID="{6576F8D7-6286-4203-B656-F01FA8618F79}" presName="descendantText" presStyleLbl="alignAcc1" presStyleIdx="0" presStyleCnt="3" custLinFactNeighborX="0" custLinFactNeighborY="-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FCCEC-DF7E-4347-8D04-91BB458478EE}" type="pres">
      <dgm:prSet presAssocID="{CAD38E06-84D6-4FA5-8D6B-7FF27C3BD15C}" presName="sp" presStyleCnt="0"/>
      <dgm:spPr/>
    </dgm:pt>
    <dgm:pt modelId="{817837D3-561A-4718-B39D-62BA3521A7A0}" type="pres">
      <dgm:prSet presAssocID="{88DA992F-E81D-4141-ADA4-E41B4EA3DE36}" presName="composite" presStyleCnt="0"/>
      <dgm:spPr/>
    </dgm:pt>
    <dgm:pt modelId="{8F0C672C-8181-464D-BF13-785D65F6D711}" type="pres">
      <dgm:prSet presAssocID="{88DA992F-E81D-4141-ADA4-E41B4EA3DE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1797-C555-495D-B90E-93CF5D3B4943}" type="pres">
      <dgm:prSet presAssocID="{88DA992F-E81D-4141-ADA4-E41B4EA3DE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CF399-CB3F-484E-BB1F-66E885854BDE}" type="pres">
      <dgm:prSet presAssocID="{2741FD73-A121-4BCA-98CD-34234FD6A308}" presName="sp" presStyleCnt="0"/>
      <dgm:spPr/>
    </dgm:pt>
    <dgm:pt modelId="{A6D13EB7-B380-4839-9FCA-2C8F9CAD39A7}" type="pres">
      <dgm:prSet presAssocID="{2AEB62E3-28E5-449A-813A-03C02A735179}" presName="composite" presStyleCnt="0"/>
      <dgm:spPr/>
    </dgm:pt>
    <dgm:pt modelId="{B48F6902-628C-498D-B653-911A70BDAE9C}" type="pres">
      <dgm:prSet presAssocID="{2AEB62E3-28E5-449A-813A-03C02A7351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B1D32-9C30-437B-9EEE-CE350E0FC86C}" type="pres">
      <dgm:prSet presAssocID="{2AEB62E3-28E5-449A-813A-03C02A7351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47770-F0F1-4AEB-8897-76E671064FD6}" type="presOf" srcId="{88DA992F-E81D-4141-ADA4-E41B4EA3DE36}" destId="{8F0C672C-8181-464D-BF13-785D65F6D711}" srcOrd="0" destOrd="0" presId="urn:microsoft.com/office/officeart/2005/8/layout/chevron2"/>
    <dgm:cxn modelId="{BF9DEAFD-14B0-4311-992A-615A51AFCB15}" type="presOf" srcId="{2AEB62E3-28E5-449A-813A-03C02A735179}" destId="{B48F6902-628C-498D-B653-911A70BDAE9C}" srcOrd="0" destOrd="0" presId="urn:microsoft.com/office/officeart/2005/8/layout/chevron2"/>
    <dgm:cxn modelId="{191BD8BB-0331-4B1A-B2DF-CF0D6D9FC236}" srcId="{6576F8D7-6286-4203-B656-F01FA8618F79}" destId="{07488ACC-CB9F-4A1B-A0FC-A53AA0C0512E}" srcOrd="1" destOrd="0" parTransId="{CB79B117-F515-4BC4-B482-585014F89881}" sibTransId="{CC554861-656B-42D0-83F1-B8269758FE9F}"/>
    <dgm:cxn modelId="{32EC0802-0FA6-4EFC-8F3A-CBB79FF570AC}" type="presOf" srcId="{E371D650-6D49-4501-9978-66815C78CCDD}" destId="{3270B4E2-7F34-4FDC-9A0B-2424572922CF}" srcOrd="0" destOrd="0" presId="urn:microsoft.com/office/officeart/2005/8/layout/chevron2"/>
    <dgm:cxn modelId="{DE74C353-DF3F-4C3B-9E54-E39317FCB002}" srcId="{F1B5DD01-614A-44C7-B056-0AE73F1883DC}" destId="{88DA992F-E81D-4141-ADA4-E41B4EA3DE36}" srcOrd="1" destOrd="0" parTransId="{B214E331-4B7D-4045-A3B8-C019976B2D3E}" sibTransId="{2741FD73-A121-4BCA-98CD-34234FD6A308}"/>
    <dgm:cxn modelId="{9EC9F0E0-0FB0-4D01-B431-CA41DB4A878D}" type="presOf" srcId="{07488ACC-CB9F-4A1B-A0FC-A53AA0C0512E}" destId="{3270B4E2-7F34-4FDC-9A0B-2424572922CF}" srcOrd="0" destOrd="1" presId="urn:microsoft.com/office/officeart/2005/8/layout/chevron2"/>
    <dgm:cxn modelId="{79602119-9E62-46B3-98D5-865309B51EF8}" type="presOf" srcId="{6576F8D7-6286-4203-B656-F01FA8618F79}" destId="{ED794AD8-3546-4CFD-A08E-CFFF2C3D7F5B}" srcOrd="0" destOrd="0" presId="urn:microsoft.com/office/officeart/2005/8/layout/chevron2"/>
    <dgm:cxn modelId="{8C371A9D-0C4F-4252-838B-F3D1F6002E39}" srcId="{2AEB62E3-28E5-449A-813A-03C02A735179}" destId="{51F90C80-96F5-4FEC-91B9-7442A8E3FCBA}" srcOrd="0" destOrd="0" parTransId="{2235789E-80F0-47B9-9390-8A84FF35B6EB}" sibTransId="{AC8EDC65-0225-449B-84C4-A2E791DEBB58}"/>
    <dgm:cxn modelId="{867C7464-D9F7-4184-A858-B2721685F920}" srcId="{F1B5DD01-614A-44C7-B056-0AE73F1883DC}" destId="{6576F8D7-6286-4203-B656-F01FA8618F79}" srcOrd="0" destOrd="0" parTransId="{8057FA5C-2254-481A-8142-1339635EDB26}" sibTransId="{CAD38E06-84D6-4FA5-8D6B-7FF27C3BD15C}"/>
    <dgm:cxn modelId="{BFD8677C-2A08-4A6F-91B7-D36C937F8039}" type="presOf" srcId="{10D18121-4AC4-414B-8556-BF60D8057E9B}" destId="{B3A61797-C555-495D-B90E-93CF5D3B4943}" srcOrd="0" destOrd="0" presId="urn:microsoft.com/office/officeart/2005/8/layout/chevron2"/>
    <dgm:cxn modelId="{9F25A28F-B280-4DE2-93C7-05888CDA2A6E}" srcId="{88DA992F-E81D-4141-ADA4-E41B4EA3DE36}" destId="{10D18121-4AC4-414B-8556-BF60D8057E9B}" srcOrd="0" destOrd="0" parTransId="{DEC8C47A-D9EF-487B-974E-6137B7918D4A}" sibTransId="{339A3562-D2FC-4D8F-A565-CEABB17F0D50}"/>
    <dgm:cxn modelId="{51CB1886-BFDE-437B-B9AF-8124168DAEBB}" srcId="{6576F8D7-6286-4203-B656-F01FA8618F79}" destId="{E371D650-6D49-4501-9978-66815C78CCDD}" srcOrd="0" destOrd="0" parTransId="{503A5744-DDF5-4127-9D4C-FABA3DCC14CB}" sibTransId="{41B167F6-509D-4B1D-B6B1-06327DB617EF}"/>
    <dgm:cxn modelId="{87022BA2-4659-4331-8C95-5F29DB8A927E}" type="presOf" srcId="{F1B5DD01-614A-44C7-B056-0AE73F1883DC}" destId="{AE13F634-E894-4A0D-85BF-48F4D771955F}" srcOrd="0" destOrd="0" presId="urn:microsoft.com/office/officeart/2005/8/layout/chevron2"/>
    <dgm:cxn modelId="{67E6B733-133D-49F2-BAD5-7EBBB4091F2B}" type="presOf" srcId="{51F90C80-96F5-4FEC-91B9-7442A8E3FCBA}" destId="{21BB1D32-9C30-437B-9EEE-CE350E0FC86C}" srcOrd="0" destOrd="0" presId="urn:microsoft.com/office/officeart/2005/8/layout/chevron2"/>
    <dgm:cxn modelId="{F9B5767C-C825-4E02-B4A3-B3BD4C06FD95}" srcId="{F1B5DD01-614A-44C7-B056-0AE73F1883DC}" destId="{2AEB62E3-28E5-449A-813A-03C02A735179}" srcOrd="2" destOrd="0" parTransId="{E7E8C88B-48F0-4463-9266-4875D2942E1D}" sibTransId="{23190F87-37C2-480D-A42D-DC1E871C6718}"/>
    <dgm:cxn modelId="{B8E050A0-42C9-48C9-A00E-38D4A1E8971F}" type="presParOf" srcId="{AE13F634-E894-4A0D-85BF-48F4D771955F}" destId="{32679FAC-D88F-491B-BBFA-EAAD7E2107C3}" srcOrd="0" destOrd="0" presId="urn:microsoft.com/office/officeart/2005/8/layout/chevron2"/>
    <dgm:cxn modelId="{9772F8DF-4FC2-466E-849B-A1C6291AFA43}" type="presParOf" srcId="{32679FAC-D88F-491B-BBFA-EAAD7E2107C3}" destId="{ED794AD8-3546-4CFD-A08E-CFFF2C3D7F5B}" srcOrd="0" destOrd="0" presId="urn:microsoft.com/office/officeart/2005/8/layout/chevron2"/>
    <dgm:cxn modelId="{76D97031-6780-4237-A5ED-14B216A1CD79}" type="presParOf" srcId="{32679FAC-D88F-491B-BBFA-EAAD7E2107C3}" destId="{3270B4E2-7F34-4FDC-9A0B-2424572922CF}" srcOrd="1" destOrd="0" presId="urn:microsoft.com/office/officeart/2005/8/layout/chevron2"/>
    <dgm:cxn modelId="{1E0EFA93-2A97-4607-8440-128E6ACDA556}" type="presParOf" srcId="{AE13F634-E894-4A0D-85BF-48F4D771955F}" destId="{9B1FCCEC-DF7E-4347-8D04-91BB458478EE}" srcOrd="1" destOrd="0" presId="urn:microsoft.com/office/officeart/2005/8/layout/chevron2"/>
    <dgm:cxn modelId="{B3655035-8E91-4B1A-B0E8-725A7705FC9F}" type="presParOf" srcId="{AE13F634-E894-4A0D-85BF-48F4D771955F}" destId="{817837D3-561A-4718-B39D-62BA3521A7A0}" srcOrd="2" destOrd="0" presId="urn:microsoft.com/office/officeart/2005/8/layout/chevron2"/>
    <dgm:cxn modelId="{2CE3C601-9CC6-4155-AC27-9E7BA6AC5A48}" type="presParOf" srcId="{817837D3-561A-4718-B39D-62BA3521A7A0}" destId="{8F0C672C-8181-464D-BF13-785D65F6D711}" srcOrd="0" destOrd="0" presId="urn:microsoft.com/office/officeart/2005/8/layout/chevron2"/>
    <dgm:cxn modelId="{F8520940-2190-4165-B165-6341BCA992F1}" type="presParOf" srcId="{817837D3-561A-4718-B39D-62BA3521A7A0}" destId="{B3A61797-C555-495D-B90E-93CF5D3B4943}" srcOrd="1" destOrd="0" presId="urn:microsoft.com/office/officeart/2005/8/layout/chevron2"/>
    <dgm:cxn modelId="{F110E247-3FB5-4DEB-8AAD-FFD6FC2D2D8E}" type="presParOf" srcId="{AE13F634-E894-4A0D-85BF-48F4D771955F}" destId="{55DCF399-CB3F-484E-BB1F-66E885854BDE}" srcOrd="3" destOrd="0" presId="urn:microsoft.com/office/officeart/2005/8/layout/chevron2"/>
    <dgm:cxn modelId="{E2EAC011-AF16-4918-B4B5-423D2853303B}" type="presParOf" srcId="{AE13F634-E894-4A0D-85BF-48F4D771955F}" destId="{A6D13EB7-B380-4839-9FCA-2C8F9CAD39A7}" srcOrd="4" destOrd="0" presId="urn:microsoft.com/office/officeart/2005/8/layout/chevron2"/>
    <dgm:cxn modelId="{F5FAD3FB-34B1-4FFF-B2E1-642163B8DCAD}" type="presParOf" srcId="{A6D13EB7-B380-4839-9FCA-2C8F9CAD39A7}" destId="{B48F6902-628C-498D-B653-911A70BDAE9C}" srcOrd="0" destOrd="0" presId="urn:microsoft.com/office/officeart/2005/8/layout/chevron2"/>
    <dgm:cxn modelId="{94687AFD-0BF6-47E2-9B05-8029B108C2FA}" type="presParOf" srcId="{A6D13EB7-B380-4839-9FCA-2C8F9CAD39A7}" destId="{21BB1D32-9C30-437B-9EEE-CE350E0FC8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94AD8-3546-4CFD-A08E-CFFF2C3D7F5B}">
      <dsp:nvSpPr>
        <dsp:cNvPr id="0" name=""/>
        <dsp:cNvSpPr/>
      </dsp:nvSpPr>
      <dsp:spPr>
        <a:xfrm rot="5400000">
          <a:off x="-193257" y="195397"/>
          <a:ext cx="1288386" cy="901870"/>
        </a:xfrm>
        <a:prstGeom prst="chevron">
          <a:avLst/>
        </a:prstGeom>
        <a:solidFill>
          <a:srgbClr val="038208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Step 1</a:t>
          </a:r>
          <a:endParaRPr lang="en-US" sz="2500" kern="1200" dirty="0"/>
        </a:p>
      </dsp:txBody>
      <dsp:txXfrm rot="-5400000">
        <a:off x="1" y="453074"/>
        <a:ext cx="901870" cy="386516"/>
      </dsp:txXfrm>
    </dsp:sp>
    <dsp:sp modelId="{3270B4E2-7F34-4FDC-9A0B-2424572922CF}">
      <dsp:nvSpPr>
        <dsp:cNvPr id="0" name=""/>
        <dsp:cNvSpPr/>
      </dsp:nvSpPr>
      <dsp:spPr>
        <a:xfrm rot="5400000">
          <a:off x="4247022" y="-3345147"/>
          <a:ext cx="837451" cy="7527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Check the Approved Food Truck Vendor list on the District website </a:t>
          </a:r>
          <a:r>
            <a:rPr lang="en-US" sz="1400" i="1" kern="1200" dirty="0" smtClean="0"/>
            <a:t>(Departments/Enterprise Funds/Food Trucks)</a:t>
          </a:r>
          <a:r>
            <a:rPr lang="en-US" sz="1400" kern="1200" dirty="0" smtClean="0"/>
            <a:t> </a:t>
          </a:r>
          <a:r>
            <a:rPr lang="en-US" sz="1400" b="1" kern="1200" dirty="0" smtClean="0"/>
            <a:t>to identify trucks you’d like to utilize.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If a vendor is not listed that you’d like to use – guide them to the Food Truck webpage to register.</a:t>
          </a:r>
          <a:endParaRPr lang="en-US" sz="1400" b="1" kern="1200" dirty="0"/>
        </a:p>
      </dsp:txBody>
      <dsp:txXfrm rot="-5400000">
        <a:off x="901871" y="40885"/>
        <a:ext cx="7486873" cy="755689"/>
      </dsp:txXfrm>
    </dsp:sp>
    <dsp:sp modelId="{8F0C672C-8181-464D-BF13-785D65F6D711}">
      <dsp:nvSpPr>
        <dsp:cNvPr id="0" name=""/>
        <dsp:cNvSpPr/>
      </dsp:nvSpPr>
      <dsp:spPr>
        <a:xfrm rot="5400000">
          <a:off x="-193257" y="1284996"/>
          <a:ext cx="1288386" cy="901870"/>
        </a:xfrm>
        <a:prstGeom prst="chevron">
          <a:avLst/>
        </a:prstGeom>
        <a:solidFill>
          <a:srgbClr val="038208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Step 2</a:t>
          </a:r>
          <a:endParaRPr lang="en-US" sz="2500" kern="1200" dirty="0"/>
        </a:p>
      </dsp:txBody>
      <dsp:txXfrm rot="-5400000">
        <a:off x="1" y="1542673"/>
        <a:ext cx="901870" cy="386516"/>
      </dsp:txXfrm>
    </dsp:sp>
    <dsp:sp modelId="{B3A61797-C555-495D-B90E-93CF5D3B4943}">
      <dsp:nvSpPr>
        <dsp:cNvPr id="0" name=""/>
        <dsp:cNvSpPr/>
      </dsp:nvSpPr>
      <dsp:spPr>
        <a:xfrm rot="5400000">
          <a:off x="4247022" y="-2253413"/>
          <a:ext cx="837451" cy="7527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Complete the form on our webpage </a:t>
          </a:r>
          <a:r>
            <a:rPr lang="en-US" sz="1400" i="1" kern="1200" dirty="0" smtClean="0"/>
            <a:t>(Departments/Enterprise Funds/Food Trucks Rentals) </a:t>
          </a:r>
          <a:r>
            <a:rPr lang="en-US" sz="1400" b="1" kern="1200" dirty="0" smtClean="0"/>
            <a:t>to let us know about your event and the food trucks you plan to have participating. </a:t>
          </a:r>
          <a:r>
            <a:rPr lang="en-US" sz="1400" i="1" kern="1200" dirty="0" smtClean="0"/>
            <a:t>*completing this form simply keeps us in the “know” so when phone calls come in about trucks, we can properly respond</a:t>
          </a:r>
          <a:endParaRPr lang="en-US" sz="1400" i="1" kern="1200" dirty="0"/>
        </a:p>
      </dsp:txBody>
      <dsp:txXfrm rot="-5400000">
        <a:off x="901871" y="1132619"/>
        <a:ext cx="7486873" cy="755689"/>
      </dsp:txXfrm>
    </dsp:sp>
    <dsp:sp modelId="{B48F6902-628C-498D-B653-911A70BDAE9C}">
      <dsp:nvSpPr>
        <dsp:cNvPr id="0" name=""/>
        <dsp:cNvSpPr/>
      </dsp:nvSpPr>
      <dsp:spPr>
        <a:xfrm rot="5400000">
          <a:off x="-193257" y="2374595"/>
          <a:ext cx="1288386" cy="901870"/>
        </a:xfrm>
        <a:prstGeom prst="chevron">
          <a:avLst/>
        </a:prstGeom>
        <a:solidFill>
          <a:srgbClr val="038208"/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Step 3</a:t>
          </a:r>
          <a:endParaRPr lang="en-US" sz="2500" kern="1200" dirty="0"/>
        </a:p>
      </dsp:txBody>
      <dsp:txXfrm rot="-5400000">
        <a:off x="1" y="2632272"/>
        <a:ext cx="901870" cy="386516"/>
      </dsp:txXfrm>
    </dsp:sp>
    <dsp:sp modelId="{21BB1D32-9C30-437B-9EEE-CE350E0FC86C}">
      <dsp:nvSpPr>
        <dsp:cNvPr id="0" name=""/>
        <dsp:cNvSpPr/>
      </dsp:nvSpPr>
      <dsp:spPr>
        <a:xfrm rot="5400000">
          <a:off x="4247022" y="-1163814"/>
          <a:ext cx="837451" cy="7527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Coordinate your activity with your group and ensure the food truck have been vetted by registering with FBISD Enterprise funds and are on the approved vendor list.</a:t>
          </a:r>
          <a:endParaRPr lang="en-US" sz="1400" b="1" kern="1200" dirty="0"/>
        </a:p>
      </dsp:txBody>
      <dsp:txXfrm rot="-5400000">
        <a:off x="901871" y="2222218"/>
        <a:ext cx="7486873" cy="75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39E5C3-F9FC-634B-893D-96297DA35765}" type="datetimeFigureOut">
              <a:rPr lang="en-US"/>
              <a:pPr>
                <a:defRPr/>
              </a:pPr>
              <a:t>8/3/2019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627ACA-B30D-294D-95AB-B675112C1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8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3D6727-754C-FF46-B713-EE5289B8A8A0}" type="datetimeFigureOut">
              <a:rPr lang="en-US"/>
              <a:pPr>
                <a:defRPr/>
              </a:pPr>
              <a:t>8/3/2019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0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162" y="2130425"/>
            <a:ext cx="678581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163" y="3886200"/>
            <a:ext cx="67858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4D4A-ED9A-6248-90E6-8B1EAA910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4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8A56-4A41-A44B-8C23-894CB2AA3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8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162"/>
            <a:ext cx="2057400" cy="476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1422" y="1357162"/>
            <a:ext cx="4715578" cy="4769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B8BE-CAF0-DD4D-BD81-18C4561AB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162" y="4406900"/>
            <a:ext cx="7137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163" y="2906713"/>
            <a:ext cx="71375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B676-9F07-AA4C-A4A8-68150F223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5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7162" y="1600200"/>
            <a:ext cx="33977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517" y="1600200"/>
            <a:ext cx="33977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CD57-5D43-7148-BD1A-7A0E65B8A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162" y="2353453"/>
            <a:ext cx="33977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7162" y="2993215"/>
            <a:ext cx="3397719" cy="3218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0898" y="2353453"/>
            <a:ext cx="33990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0898" y="2993215"/>
            <a:ext cx="3399054" cy="3218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2505-C90C-5A4F-A55F-15024E589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8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4E0-DB0B-7D42-81A9-32E6CDCEE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0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F853-145A-5346-8B70-675A3EFC9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162" y="1194593"/>
            <a:ext cx="24933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20" y="1194594"/>
            <a:ext cx="4236739" cy="4913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7162" y="2356643"/>
            <a:ext cx="2493361" cy="3751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F327-B2A1-3E48-B4E0-10601113E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162" y="4800600"/>
            <a:ext cx="592152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7162" y="1142999"/>
            <a:ext cx="5921526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7162" y="5367338"/>
            <a:ext cx="592152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3B5E-9517-5741-84B8-4D69C4F87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1065974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2391536"/>
            <a:ext cx="8429625" cy="3471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4675" y="6356350"/>
            <a:ext cx="79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93B7B-67BB-A649-BE18-E9202DF7E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7961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84625-47D9-0E4D-B971-08E842E02BBF}"/>
              </a:ext>
            </a:extLst>
          </p:cNvPr>
          <p:cNvSpPr/>
          <p:nvPr userDrawn="1"/>
        </p:nvSpPr>
        <p:spPr>
          <a:xfrm>
            <a:off x="323644" y="0"/>
            <a:ext cx="457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A5B7C-D4D2-0F40-B486-3D7FFECCE25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3397" y="5168685"/>
            <a:ext cx="2481156" cy="15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ortbendisd.com/Page/915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smtClean="0"/>
              <a:t>FOOD TRUCKS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38208"/>
                </a:solidFill>
              </a:rPr>
              <a:t>FBISD Food Truck Vendor Registration </a:t>
            </a:r>
            <a:br>
              <a:rPr lang="en-US" b="1" dirty="0">
                <a:solidFill>
                  <a:srgbClr val="038208"/>
                </a:solidFill>
              </a:rPr>
            </a:br>
            <a:r>
              <a:rPr lang="en-US" sz="2800" b="1" dirty="0"/>
              <a:t>Available On-line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45435" y="2326162"/>
            <a:ext cx="4985609" cy="36731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food truck vendors wanting to provide their services to the District can </a:t>
            </a:r>
            <a:r>
              <a:rPr lang="en-US" b="1" dirty="0" smtClean="0">
                <a:solidFill>
                  <a:srgbClr val="038208"/>
                </a:solidFill>
              </a:rPr>
              <a:t>now register and submit payment on-line</a:t>
            </a:r>
            <a:r>
              <a:rPr lang="en-US" dirty="0" smtClean="0">
                <a:solidFill>
                  <a:srgbClr val="038208"/>
                </a:solidFill>
              </a:rPr>
              <a:t>.</a:t>
            </a:r>
          </a:p>
          <a:p>
            <a:r>
              <a:rPr lang="en-US" dirty="0" smtClean="0"/>
              <a:t>All food truck vendors must be registered and approved by Enterprise Funds department before participating in any campus or District event.</a:t>
            </a:r>
          </a:p>
          <a:p>
            <a:r>
              <a:rPr lang="en-US" dirty="0" smtClean="0"/>
              <a:t>The registration link is found via the following path:</a:t>
            </a:r>
          </a:p>
          <a:p>
            <a:pPr lvl="1"/>
            <a:r>
              <a:rPr lang="en-US" dirty="0" smtClean="0">
                <a:hlinkClick r:id="rId2"/>
              </a:rPr>
              <a:t>District Website/Departments and Services/Enterprise Funds/Food Trucks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56" y="2618510"/>
            <a:ext cx="2833393" cy="24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38208"/>
                </a:solidFill>
              </a:rPr>
              <a:t>FBISD Food Truck at Your Event</a:t>
            </a:r>
            <a:br>
              <a:rPr lang="en-US" b="1" dirty="0">
                <a:solidFill>
                  <a:srgbClr val="038208"/>
                </a:solidFill>
              </a:rPr>
            </a:br>
            <a:r>
              <a:rPr lang="en-US" sz="2800" b="1" dirty="0"/>
              <a:t>How to Get a Food Truck at an Event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715810"/>
              </p:ext>
            </p:extLst>
          </p:nvPr>
        </p:nvGraphicFramePr>
        <p:xfrm>
          <a:off x="560388" y="2390775"/>
          <a:ext cx="8429625" cy="347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21170432">
            <a:off x="3021978" y="5663812"/>
            <a:ext cx="526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38208"/>
                </a:solidFill>
                <a:latin typeface="Kristen ITC" panose="03050502040202030202" pitchFamily="66" charset="0"/>
                <a:ea typeface="+mj-ea"/>
                <a:cs typeface="+mj-cs"/>
              </a:rPr>
              <a:t>Have lots of fun!!!</a:t>
            </a:r>
          </a:p>
        </p:txBody>
      </p:sp>
    </p:spTree>
    <p:extLst>
      <p:ext uri="{BB962C8B-B14F-4D97-AF65-F5344CB8AC3E}">
        <p14:creationId xmlns:p14="http://schemas.microsoft.com/office/powerpoint/2010/main" val="34720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1F853-145A-5346-8B70-675A3EFC94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7" y="193751"/>
            <a:ext cx="8347596" cy="52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38208"/>
                </a:solidFill>
              </a:rPr>
              <a:t>City of Sugar Land – </a:t>
            </a:r>
            <a:br>
              <a:rPr lang="en-US" b="1" dirty="0">
                <a:solidFill>
                  <a:srgbClr val="038208"/>
                </a:solidFill>
              </a:rPr>
            </a:br>
            <a:r>
              <a:rPr lang="en-US" sz="2800" b="1" dirty="0"/>
              <a:t>New Food Truck Ordinance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038208"/>
                </a:solidFill>
              </a:rPr>
              <a:t>Who does this affect?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FBISD campuses located in the City of Sugar Land (</a:t>
            </a:r>
            <a:r>
              <a:rPr lang="en-US" sz="2000" dirty="0" err="1">
                <a:solidFill>
                  <a:srgbClr val="000000"/>
                </a:solidFill>
              </a:rPr>
              <a:t>CoSL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0" lvl="0" indent="0">
              <a:buNone/>
            </a:pPr>
            <a:endParaRPr lang="en-US" sz="500" b="1" dirty="0">
              <a:solidFill>
                <a:srgbClr val="038208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038208"/>
                </a:solidFill>
              </a:rPr>
              <a:t>How does this affect those campuses?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All food trucks that want to participate in FBISD </a:t>
            </a:r>
            <a:r>
              <a:rPr lang="en-US" sz="2000" dirty="0" err="1">
                <a:solidFill>
                  <a:srgbClr val="000000"/>
                </a:solidFill>
              </a:rPr>
              <a:t>CoSL</a:t>
            </a:r>
            <a:r>
              <a:rPr lang="en-US" sz="2000" dirty="0">
                <a:solidFill>
                  <a:srgbClr val="000000"/>
                </a:solidFill>
              </a:rPr>
              <a:t> campus events must not only be registered with FBISD, but they </a:t>
            </a:r>
            <a:r>
              <a:rPr lang="en-US" sz="2000" b="1" dirty="0">
                <a:solidFill>
                  <a:srgbClr val="000000"/>
                </a:solidFill>
              </a:rPr>
              <a:t>must purchase </a:t>
            </a:r>
            <a:r>
              <a:rPr lang="en-US" sz="2000" dirty="0">
                <a:solidFill>
                  <a:srgbClr val="000000"/>
                </a:solidFill>
              </a:rPr>
              <a:t>a </a:t>
            </a:r>
            <a:r>
              <a:rPr lang="en-US" sz="2000" dirty="0" err="1">
                <a:solidFill>
                  <a:srgbClr val="000000"/>
                </a:solidFill>
              </a:rPr>
              <a:t>CoSL</a:t>
            </a:r>
            <a:r>
              <a:rPr lang="en-US" sz="2000" dirty="0">
                <a:solidFill>
                  <a:srgbClr val="000000"/>
                </a:solidFill>
              </a:rPr>
              <a:t>-issued medallion to be displayed while on the premises.</a:t>
            </a:r>
          </a:p>
          <a:p>
            <a:pPr marL="0" lvl="0" indent="0">
              <a:buNone/>
            </a:pPr>
            <a:endParaRPr lang="en-US" sz="500" b="1" dirty="0">
              <a:solidFill>
                <a:srgbClr val="038208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038208"/>
                </a:solidFill>
              </a:rPr>
              <a:t>What has changed?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FBISD </a:t>
            </a:r>
            <a:r>
              <a:rPr lang="en-US" sz="2000" dirty="0" err="1">
                <a:solidFill>
                  <a:srgbClr val="000000"/>
                </a:solidFill>
              </a:rPr>
              <a:t>CoSL</a:t>
            </a:r>
            <a:r>
              <a:rPr lang="en-US" sz="2000" dirty="0">
                <a:solidFill>
                  <a:srgbClr val="000000"/>
                </a:solidFill>
              </a:rPr>
              <a:t> campuses no longer have to purchase an Event Producer permit and coordinate with the food trucks to purchase a </a:t>
            </a:r>
            <a:r>
              <a:rPr lang="en-US" sz="2000" dirty="0" err="1">
                <a:solidFill>
                  <a:srgbClr val="000000"/>
                </a:solidFill>
              </a:rPr>
              <a:t>CoSL</a:t>
            </a:r>
            <a:r>
              <a:rPr lang="en-US" sz="2000" dirty="0">
                <a:solidFill>
                  <a:srgbClr val="000000"/>
                </a:solidFill>
              </a:rPr>
              <a:t> temporary permit to participate.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6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38208"/>
                </a:solidFill>
              </a:rPr>
              <a:t>City of Sugar Land – </a:t>
            </a:r>
            <a:br>
              <a:rPr lang="en-US" b="1" dirty="0">
                <a:solidFill>
                  <a:srgbClr val="038208"/>
                </a:solidFill>
              </a:rPr>
            </a:br>
            <a:r>
              <a:rPr lang="en-US" sz="2800" b="1" dirty="0"/>
              <a:t>New Food Truck Ordinance </a:t>
            </a:r>
            <a:r>
              <a:rPr lang="en-US" sz="2000" b="1" i="1" dirty="0"/>
              <a:t>(cont’d)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38208"/>
                </a:solidFill>
              </a:rPr>
              <a:t>What are the </a:t>
            </a:r>
            <a:r>
              <a:rPr lang="en-US" b="1" dirty="0" smtClean="0">
                <a:solidFill>
                  <a:srgbClr val="038208"/>
                </a:solidFill>
              </a:rPr>
              <a:t>rules and requirements?</a:t>
            </a:r>
            <a:endParaRPr lang="en-US" b="1" dirty="0">
              <a:solidFill>
                <a:srgbClr val="038208"/>
              </a:solidFill>
            </a:endParaRPr>
          </a:p>
          <a:p>
            <a:r>
              <a:rPr lang="en-US" dirty="0"/>
              <a:t>All tent food vendors must comply with State and Local regulations pertaining to temporary events and the Home Cottage Laws.</a:t>
            </a:r>
          </a:p>
          <a:p>
            <a:r>
              <a:rPr lang="en-US" dirty="0"/>
              <a:t>Sites/events will be routinely inspected </a:t>
            </a:r>
            <a:r>
              <a:rPr lang="en-US" dirty="0" smtClean="0"/>
              <a:t>by </a:t>
            </a:r>
            <a:r>
              <a:rPr lang="en-US" dirty="0" err="1" smtClean="0"/>
              <a:t>CoSL</a:t>
            </a:r>
            <a:r>
              <a:rPr lang="en-US" dirty="0" smtClean="0"/>
              <a:t> to </a:t>
            </a:r>
            <a:r>
              <a:rPr lang="en-US" dirty="0"/>
              <a:t>verify compliance with permit requirements.</a:t>
            </a:r>
          </a:p>
          <a:p>
            <a:r>
              <a:rPr lang="en-US" dirty="0"/>
              <a:t>The c</a:t>
            </a:r>
            <a:r>
              <a:rPr lang="en-US" dirty="0" smtClean="0"/>
              <a:t>ampuses must </a:t>
            </a:r>
            <a:r>
              <a:rPr lang="en-US" dirty="0"/>
              <a:t>take full responsibility for ensuring the Temporary Food Establishments are complying with all permit requirements.</a:t>
            </a:r>
          </a:p>
          <a:p>
            <a:r>
              <a:rPr lang="en-US" dirty="0"/>
              <a:t>Food trucks must:</a:t>
            </a:r>
          </a:p>
          <a:p>
            <a:pPr lvl="1"/>
            <a:r>
              <a:rPr lang="en-US" dirty="0"/>
              <a:t>Avoid parking in fire lanes</a:t>
            </a:r>
          </a:p>
          <a:p>
            <a:pPr lvl="1"/>
            <a:r>
              <a:rPr lang="en-US" dirty="0"/>
              <a:t>Avoid parking on sidewalks and grassy areas</a:t>
            </a:r>
          </a:p>
          <a:p>
            <a:pPr lvl="1"/>
            <a:r>
              <a:rPr lang="en-US" dirty="0"/>
              <a:t>Park as close to a fire hydrant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1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BISD">
      <a:dk1>
        <a:srgbClr val="000000"/>
      </a:dk1>
      <a:lt1>
        <a:srgbClr val="FFFFFF"/>
      </a:lt1>
      <a:dk2>
        <a:srgbClr val="8F2828"/>
      </a:dk2>
      <a:lt2>
        <a:srgbClr val="E1D7C9"/>
      </a:lt2>
      <a:accent1>
        <a:srgbClr val="205178"/>
      </a:accent1>
      <a:accent2>
        <a:srgbClr val="C5692E"/>
      </a:accent2>
      <a:accent3>
        <a:srgbClr val="4F863C"/>
      </a:accent3>
      <a:accent4>
        <a:srgbClr val="76265F"/>
      </a:accent4>
      <a:accent5>
        <a:srgbClr val="0D6F74"/>
      </a:accent5>
      <a:accent6>
        <a:srgbClr val="C39B2E"/>
      </a:accent6>
      <a:hlink>
        <a:srgbClr val="205178"/>
      </a:hlink>
      <a:folHlink>
        <a:srgbClr val="C39B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CAD52E3E-1F4F-F144-B93E-3EA90FD808BF}" vid="{C87BE6F2-FA0A-6745-8504-90B4D3018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3D2F999FAD540895C23B6ABE4B5D7" ma:contentTypeVersion="15" ma:contentTypeDescription="Create a new document." ma:contentTypeScope="" ma:versionID="49ec0006d9142b78a05f7fb83ba04a16">
  <xsd:schema xmlns:xsd="http://www.w3.org/2001/XMLSchema" xmlns:xs="http://www.w3.org/2001/XMLSchema" xmlns:p="http://schemas.microsoft.com/office/2006/metadata/properties" xmlns:ns1="http://schemas.microsoft.com/sharepoint/v3" xmlns:ns3="645384dc-3c8b-4e91-a9f4-74884244d2c0" xmlns:ns4="11a812dd-d182-47a9-8ae8-b0724552e79d" targetNamespace="http://schemas.microsoft.com/office/2006/metadata/properties" ma:root="true" ma:fieldsID="c898543a9476937146d2c4d3fe5031bf" ns1:_="" ns3:_="" ns4:_="">
    <xsd:import namespace="http://schemas.microsoft.com/sharepoint/v3"/>
    <xsd:import namespace="645384dc-3c8b-4e91-a9f4-74884244d2c0"/>
    <xsd:import namespace="11a812dd-d182-47a9-8ae8-b0724552e7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384dc-3c8b-4e91-a9f4-74884244d2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812dd-d182-47a9-8ae8-b0724552e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B43DBD-55E4-45FC-BAFA-092E80D1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5384dc-3c8b-4e91-a9f4-74884244d2c0"/>
    <ds:schemaRef ds:uri="11a812dd-d182-47a9-8ae8-b0724552e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3C380-4793-4552-A0D0-0AC73CECD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878F8-AC0D-40B6-900C-740ACB0F1398}">
  <ds:schemaRefs>
    <ds:schemaRef ds:uri="http://schemas.microsoft.com/office/2006/documentManagement/types"/>
    <ds:schemaRef ds:uri="http://schemas.microsoft.com/sharepoint/v3"/>
    <ds:schemaRef ds:uri="645384dc-3c8b-4e91-a9f4-74884244d2c0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11a812dd-d182-47a9-8ae8-b0724552e79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403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Kristen ITC</vt:lpstr>
      <vt:lpstr>1_Office Theme</vt:lpstr>
      <vt:lpstr>PowerPoint Presentation</vt:lpstr>
      <vt:lpstr>FBISD Food Truck Vendor Registration  Available On-line</vt:lpstr>
      <vt:lpstr>FBISD Food Truck at Your Event How to Get a Food Truck at an Event</vt:lpstr>
      <vt:lpstr>PowerPoint Presentation</vt:lpstr>
      <vt:lpstr>City of Sugar Land –  New Food Truck Ordinance</vt:lpstr>
      <vt:lpstr>City of Sugar Land –  New Food Truck Ordinance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Raziuddin, Jasmine</dc:creator>
  <cp:lastModifiedBy>Vinson, Genyne</cp:lastModifiedBy>
  <cp:revision>85</cp:revision>
  <cp:lastPrinted>2017-07-27T14:36:43Z</cp:lastPrinted>
  <dcterms:created xsi:type="dcterms:W3CDTF">2017-07-25T21:10:55Z</dcterms:created>
  <dcterms:modified xsi:type="dcterms:W3CDTF">2019-08-03T13:44:10Z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0x0101006083D2F999FAD540895C23B6ABE4B5D7</vt:lpwstr>
  </property>
</Properties>
</file>