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5">
  <p:sldMasterIdLst>
    <p:sldMasterId id="2147483648" r:id="rId1"/>
  </p:sldMasterIdLst>
  <p:notesMasterIdLst>
    <p:notesMasterId r:id="rId28"/>
  </p:notes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274" r:id="rId12"/>
    <p:sldId id="306" r:id="rId13"/>
    <p:sldId id="284" r:id="rId14"/>
    <p:sldId id="285" r:id="rId15"/>
    <p:sldId id="278" r:id="rId16"/>
    <p:sldId id="280" r:id="rId17"/>
    <p:sldId id="286" r:id="rId18"/>
    <p:sldId id="288" r:id="rId19"/>
    <p:sldId id="287" r:id="rId20"/>
    <p:sldId id="289" r:id="rId21"/>
    <p:sldId id="290" r:id="rId22"/>
    <p:sldId id="291" r:id="rId23"/>
    <p:sldId id="292" r:id="rId24"/>
    <p:sldId id="294" r:id="rId25"/>
    <p:sldId id="295" r:id="rId26"/>
    <p:sldId id="307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624" autoAdjust="0"/>
  </p:normalViewPr>
  <p:slideViewPr>
    <p:cSldViewPr snapToGrid="0" snapToObjects="1">
      <p:cViewPr>
        <p:scale>
          <a:sx n="70" d="100"/>
          <a:sy n="70" d="100"/>
        </p:scale>
        <p:origin x="-1572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8A0DC-CDDA-44B7-9574-64AE402D3217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5ACEF-A74A-464F-ABD1-016D66D05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4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E9327-3E86-459A-8DED-21F57A76B12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89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5ACEF-A74A-464F-ABD1-016D66D05A3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67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http://www.stopthinkconnect.org/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5ACEF-A74A-464F-ABD1-016D66D05A3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67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"Digital, Social &amp; Mobile Worldwide in 2015."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Social RSS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N.p., n.d. Web. 20 Feb. 2015.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5ACEF-A74A-464F-ABD1-016D66D05A3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83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Reference: </a:t>
            </a:r>
          </a:p>
          <a:p>
            <a:r>
              <a:rPr lang="en-US" dirty="0" smtClean="0"/>
              <a:t>1. Social Network Wheel, http://www.seeisee.com/sam/2013/04/02/p3682</a:t>
            </a:r>
          </a:p>
          <a:p>
            <a:r>
              <a:rPr lang="en-US" dirty="0" smtClean="0"/>
              <a:t>2. Year of Goat, 2015, http://www.freeallpictures.com/chinese-new-year-vector-2015.html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5ACEF-A74A-464F-ABD1-016D66D05A3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47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5ACEF-A74A-464F-ABD1-016D66D05A3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98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5ACEF-A74A-464F-ABD1-016D66D05A3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982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5ACEF-A74A-464F-ABD1-016D66D05A3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98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5ACEF-A74A-464F-ABD1-016D66D05A3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98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5ACEF-A74A-464F-ABD1-016D66D05A3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98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5ACEF-A74A-464F-ABD1-016D66D05A3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9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E9327-3E86-459A-8DED-21F57A76B1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893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5ACEF-A74A-464F-ABD1-016D66D05A3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98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5ACEF-A74A-464F-ABD1-016D66D05A3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98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House</a:t>
            </a:r>
            <a:r>
              <a:rPr lang="en-US" baseline="0" dirty="0" smtClean="0"/>
              <a:t> Watch, </a:t>
            </a:r>
            <a:r>
              <a:rPr lang="en-US" dirty="0" smtClean="0"/>
              <a:t>http://www.sugarlandtx.gov/index.aspx?nid=568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5ACEF-A74A-464F-ABD1-016D66D05A3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98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House</a:t>
            </a:r>
            <a:r>
              <a:rPr lang="en-US" baseline="0" dirty="0" smtClean="0"/>
              <a:t> Watch, </a:t>
            </a:r>
            <a:r>
              <a:rPr lang="en-US" dirty="0" smtClean="0"/>
              <a:t>http://www.sugarlandtx.gov/index.aspx?nid=568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5ACEF-A74A-464F-ABD1-016D66D05A3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98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5ACEF-A74A-464F-ABD1-016D66D05A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67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82359" indent="-582359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E9327-3E86-459A-8DED-21F57A76B12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89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82359" indent="-582359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E9327-3E86-459A-8DED-21F57A76B12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89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82359" indent="-582359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E9327-3E86-459A-8DED-21F57A76B12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8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E9327-3E86-459A-8DED-21F57A76B12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89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E9327-3E86-459A-8DED-21F57A76B12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89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E9327-3E86-459A-8DED-21F57A76B12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89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82359" indent="-582359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E9327-3E86-459A-8DED-21F57A76B12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89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1A078-A3F5-4E31-8B7C-156C34AF24F6}" type="datetime1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CHS GSA Cyber Security &amp; Social 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1A0D-6754-5049-9A39-CE99B1E74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20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E8B2-7CF2-4E84-A7F8-476DC8BBDACA}" type="datetime1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CHS GSA Cyber Security &amp; Social 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1A0D-6754-5049-9A39-CE99B1E74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6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20F3-536C-494A-877A-59CD1576778C}" type="datetime1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CHS GSA Cyber Security &amp; Social 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1A0D-6754-5049-9A39-CE99B1E74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7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56969-E103-4C42-8FCD-3B354C0F98AF}" type="datetime1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CHS GSA Cyber Security &amp; Social Media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1A0D-6754-5049-9A39-CE99B1E74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80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E5698-BBA8-4499-A143-53DFC9EDA827}" type="datetime1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CHS GSA Cyber Security &amp; Social 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1A0D-6754-5049-9A39-CE99B1E74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2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9732D-9E73-4133-BF7D-66B98FF7B4DB}" type="datetime1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CHS GSA Cyber Security &amp; Social Media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1A0D-6754-5049-9A39-CE99B1E74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1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D67C8-574D-4B68-87C7-D8ACD3E0FCEC}" type="datetime1">
              <a:rPr lang="en-US" smtClean="0"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CHS GSA Cyber Security &amp; Social Media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1A0D-6754-5049-9A39-CE99B1E74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7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97DE-AE10-43A7-8D82-EA8F04AB9B71}" type="datetime1">
              <a:rPr lang="en-US" smtClean="0"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CHS GSA Cyber Security &amp; Social Media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1A0D-6754-5049-9A39-CE99B1E74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2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67AEB-095A-4D7B-9AAD-1E01E03FCD9E}" type="datetime1">
              <a:rPr lang="en-US" smtClean="0"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CHS GSA Cyber Security &amp; Social Media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1A0D-6754-5049-9A39-CE99B1E74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5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280E-654C-4CA5-9709-2E418554FC92}" type="datetime1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CHS GSA Cyber Security &amp; Social Media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1A0D-6754-5049-9A39-CE99B1E74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83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EB774-953B-488C-AB9F-16F660656BC2}" type="datetime1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CHS GSA Cyber Security &amp; Social Media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1A0D-6754-5049-9A39-CE99B1E74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4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BEEE4-A398-4D4C-996A-7080E839A900}" type="datetime1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CHS GSA Cyber Security &amp; Social Media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D1A0D-6754-5049-9A39-CE99B1E74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6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2.png"/><Relationship Id="rId4" Type="http://schemas.openxmlformats.org/officeDocument/2006/relationships/hyperlink" Target="http://www.stopthinkconnect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13.png"/><Relationship Id="rId4" Type="http://schemas.openxmlformats.org/officeDocument/2006/relationships/hyperlink" Target="http://wearesocial.net/blog/2015/01/digital-social-mobile-worldwide-2015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20.png"/><Relationship Id="rId4" Type="http://schemas.openxmlformats.org/officeDocument/2006/relationships/hyperlink" Target="https://www.socialshield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22.png"/><Relationship Id="rId4" Type="http://schemas.openxmlformats.org/officeDocument/2006/relationships/hyperlink" Target="https://www.opendns.com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24.png"/><Relationship Id="rId4" Type="http://schemas.openxmlformats.org/officeDocument/2006/relationships/hyperlink" Target="https://www.raidsonline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26.jpeg"/><Relationship Id="rId4" Type="http://schemas.openxmlformats.org/officeDocument/2006/relationships/hyperlink" Target="http://www.sugarlandtx.gov/index.aspx?nid=56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PPt Cover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4120" y="1583132"/>
            <a:ext cx="66598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Social Media Cyber Safety Lens</a:t>
            </a:r>
            <a:endParaRPr lang="en-US" sz="3200" dirty="0">
              <a:latin typeface="Arial"/>
              <a:ea typeface="Times New Roman"/>
              <a:cs typeface="Times New Roman"/>
            </a:endParaRPr>
          </a:p>
          <a:p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CHS GSA Cyber Security &amp; Social Media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1A0D-6754-5049-9A39-CE99B1E744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PPt Templat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5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756" y="1567087"/>
            <a:ext cx="831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Online Reputations Matter</a:t>
            </a:r>
            <a:endParaRPr lang="en-US" sz="2400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454368" y="2473729"/>
            <a:ext cx="4239986" cy="3196016"/>
          </a:xfrm>
        </p:spPr>
        <p:txBody>
          <a:bodyPr>
            <a:noAutofit/>
          </a:bodyPr>
          <a:lstStyle/>
          <a:p>
            <a:r>
              <a:rPr lang="en-US" sz="2400" dirty="0"/>
              <a:t>79% of US hiring managers &amp; job recruiters review online reputational information when considering applicants</a:t>
            </a:r>
          </a:p>
          <a:p>
            <a:r>
              <a:rPr lang="en-US" sz="2400" dirty="0" smtClean="0"/>
              <a:t>70</a:t>
            </a:r>
            <a:r>
              <a:rPr lang="en-US" sz="2400" dirty="0"/>
              <a:t>% of colleges check student's FB profiles before accepting them into college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4822797" y="2487287"/>
            <a:ext cx="4239986" cy="3196016"/>
          </a:xfrm>
        </p:spPr>
        <p:txBody>
          <a:bodyPr>
            <a:noAutofit/>
          </a:bodyPr>
          <a:lstStyle/>
          <a:p>
            <a:r>
              <a:rPr lang="en-US" sz="2400" dirty="0"/>
              <a:t>70% of US hiring managers have rejected candidates based on what they found:</a:t>
            </a:r>
          </a:p>
          <a:p>
            <a:pPr lvl="1"/>
            <a:r>
              <a:rPr lang="en-US" dirty="0"/>
              <a:t>Unsuitable photos/videos</a:t>
            </a:r>
          </a:p>
          <a:p>
            <a:pPr lvl="1"/>
            <a:r>
              <a:rPr lang="en-US" dirty="0"/>
              <a:t>Concerns about lifestyle</a:t>
            </a:r>
          </a:p>
          <a:p>
            <a:pPr lvl="1"/>
            <a:r>
              <a:rPr lang="en-US" dirty="0"/>
              <a:t>Inappropriate comments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502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PPt hea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2412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CHS GSA Cyber Security &amp; Social Media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1A0D-6754-5049-9A39-CE99B1E7449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8" name="Picture 7" descr="New PPt Template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502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6" y="2239726"/>
            <a:ext cx="56102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8756" y="1567087"/>
            <a:ext cx="831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Private Sector Message by Leticia Rios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47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PPt hea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2412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CHS GSA Cyber Security &amp; Social Media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1A0D-6754-5049-9A39-CE99B1E74495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1533" name="Picture 2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59" y="1286257"/>
            <a:ext cx="8681331" cy="485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New PPt Template 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8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PPt hea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2412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CHS GSA Cyber Security &amp; Social Media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1A0D-6754-5049-9A39-CE99B1E74495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5602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1312234"/>
            <a:ext cx="9020175" cy="506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47900" y="255837"/>
            <a:ext cx="6710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Global Digital Snapshot</a:t>
            </a:r>
          </a:p>
          <a:p>
            <a:endParaRPr lang="en-US" dirty="0"/>
          </a:p>
        </p:txBody>
      </p:sp>
      <p:pic>
        <p:nvPicPr>
          <p:cNvPr id="10" name="Picture 9" descr="New PPt Template 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7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PPt hea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2412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CHS GSA Cyber Security &amp; Social Media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1A0D-6754-5049-9A39-CE99B1E74495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6" y="1527957"/>
            <a:ext cx="8786448" cy="489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47900" y="255837"/>
            <a:ext cx="6710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Where is “Waldo”?</a:t>
            </a:r>
          </a:p>
          <a:p>
            <a:endParaRPr lang="en-US" dirty="0"/>
          </a:p>
        </p:txBody>
      </p:sp>
      <p:pic>
        <p:nvPicPr>
          <p:cNvPr id="26628" name="Picture 4" descr="Image result for where is wal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647" y="2736864"/>
            <a:ext cx="178776" cy="40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New PPt Template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50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1681" y="1241137"/>
            <a:ext cx="831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Where’s “Waldo”?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31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PPt hea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2412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CHS GSA Cyber Security &amp; Social Media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1A0D-6754-5049-9A39-CE99B1E74495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255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4" y="1076870"/>
            <a:ext cx="9011695" cy="528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54" name="Picture 26" descr="Chinese New Year Vector 2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292" y="1194485"/>
            <a:ext cx="1542993" cy="154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47900" y="255837"/>
            <a:ext cx="6710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ja-JP" altLang="en-US" sz="3600" b="1" dirty="0"/>
              <a:t>新年快乐</a:t>
            </a:r>
            <a:r>
              <a:rPr lang="en-US" altLang="ja-JP" sz="3600" b="1" dirty="0" smtClean="0"/>
              <a:t>! (Happy New Year!)</a:t>
            </a:r>
            <a:endParaRPr lang="en-US" altLang="ja-JP" sz="3600" b="1" dirty="0"/>
          </a:p>
        </p:txBody>
      </p:sp>
    </p:spTree>
    <p:extLst>
      <p:ext uri="{BB962C8B-B14F-4D97-AF65-F5344CB8AC3E}">
        <p14:creationId xmlns:p14="http://schemas.microsoft.com/office/powerpoint/2010/main" val="346042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PPt hea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2412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CHS GSA Cyber Security &amp; Social Media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1A0D-6754-5049-9A39-CE99B1E74495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2277257"/>
            <a:ext cx="32956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47900" y="255837"/>
            <a:ext cx="6710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Home Router – Smart Wi-Fi</a:t>
            </a:r>
          </a:p>
          <a:p>
            <a:endParaRPr lang="en-US" dirty="0"/>
          </a:p>
        </p:txBody>
      </p:sp>
      <p:pic>
        <p:nvPicPr>
          <p:cNvPr id="12" name="Picture 11" descr="New PPt Template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50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1681" y="1241137"/>
            <a:ext cx="831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Home Router – Smart Wi-Fi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223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PPt hea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2412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CHS GSA Cyber Security &amp; Social Media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1A0D-6754-5049-9A39-CE99B1E74495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47900" y="255837"/>
            <a:ext cx="6710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Home Router – Smart Wi-Fi</a:t>
            </a:r>
          </a:p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10" y="1628986"/>
            <a:ext cx="8808447" cy="425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New PPt Template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PPt hea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2412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CHS GSA Cyber Security &amp; Social Media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1A0D-6754-5049-9A39-CE99B1E74495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47900" y="255837"/>
            <a:ext cx="6710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Social Network Protection</a:t>
            </a:r>
          </a:p>
          <a:p>
            <a:endParaRPr lang="en-US" dirty="0"/>
          </a:p>
        </p:txBody>
      </p:sp>
      <p:pic>
        <p:nvPicPr>
          <p:cNvPr id="2867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50" y="1856020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New PPt Template 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5024"/>
          </a:xfrm>
          <a:prstGeom prst="rect">
            <a:avLst/>
          </a:prstGeom>
        </p:spPr>
      </p:pic>
      <p:pic>
        <p:nvPicPr>
          <p:cNvPr id="16" name="Picture 15" descr="New PPt Template 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50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1681" y="1241137"/>
            <a:ext cx="831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Social Network Protections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25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PPt hea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2412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CHS GSA Cyber Security &amp; Social Media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1A0D-6754-5049-9A39-CE99B1E74495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47900" y="255837"/>
            <a:ext cx="6710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Social Network Protection</a:t>
            </a:r>
          </a:p>
          <a:p>
            <a:endParaRPr lang="en-US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8" y="1480443"/>
            <a:ext cx="8887623" cy="451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New PPt Template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PPt Templat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5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585" y="1363969"/>
            <a:ext cx="831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FBISD Internet Safety Curriculum</a:t>
            </a:r>
            <a:endParaRPr lang="en-US" sz="2400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751113" y="2409589"/>
            <a:ext cx="4626429" cy="3196016"/>
          </a:xfrm>
        </p:spPr>
        <p:txBody>
          <a:bodyPr>
            <a:noAutofit/>
          </a:bodyPr>
          <a:lstStyle/>
          <a:p>
            <a:r>
              <a:rPr lang="en-US" dirty="0" smtClean="0"/>
              <a:t>Digital Citizenship presentation</a:t>
            </a:r>
          </a:p>
          <a:p>
            <a:r>
              <a:rPr lang="en-US" dirty="0" smtClean="0"/>
              <a:t>Internet Safety presentations each 9 wks.</a:t>
            </a:r>
          </a:p>
          <a:p>
            <a:r>
              <a:rPr lang="en-US" dirty="0" smtClean="0"/>
              <a:t>Atomic Learning Modules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308" y="2550433"/>
            <a:ext cx="2573408" cy="2097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71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PPt hea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2412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CHS GSA Cyber Security &amp; Social Media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1A0D-6754-5049-9A39-CE99B1E74495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47900" y="255837"/>
            <a:ext cx="6710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DNS Routing 101</a:t>
            </a:r>
          </a:p>
          <a:p>
            <a:endParaRPr lang="en-US" dirty="0"/>
          </a:p>
        </p:txBody>
      </p:sp>
      <p:pic>
        <p:nvPicPr>
          <p:cNvPr id="29698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051" y="2029308"/>
            <a:ext cx="341947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New PPt Template 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50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1681" y="1241137"/>
            <a:ext cx="831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The Power of DNS!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70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PPt hea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2412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CHS GSA Cyber Security &amp; Social Media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1A0D-6754-5049-9A39-CE99B1E7449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47900" y="255837"/>
            <a:ext cx="6710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DNS Routing 101</a:t>
            </a:r>
          </a:p>
          <a:p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06" y="1590878"/>
            <a:ext cx="8303793" cy="414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New PPt Template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8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PPt hea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2412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CHS GSA Cyber Security &amp; Social Media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1A0D-6754-5049-9A39-CE99B1E7449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47900" y="255837"/>
            <a:ext cx="6710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RAIDS Online</a:t>
            </a:r>
          </a:p>
          <a:p>
            <a:endParaRPr lang="en-US" dirty="0"/>
          </a:p>
        </p:txBody>
      </p:sp>
      <p:pic>
        <p:nvPicPr>
          <p:cNvPr id="3174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376334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New PPt Template 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50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1681" y="1241137"/>
            <a:ext cx="831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RAIDS Online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086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PPt hea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2412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CHS GSA Cyber Security &amp; Social Media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1A0D-6754-5049-9A39-CE99B1E7449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47900" y="255837"/>
            <a:ext cx="6710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RAIDS Online</a:t>
            </a:r>
          </a:p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0" y="1614683"/>
            <a:ext cx="8779451" cy="428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New PPt Template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PPt hea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2412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CHS GSA Cyber Security &amp; Social Media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1A0D-6754-5049-9A39-CE99B1E74495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47900" y="255837"/>
            <a:ext cx="6710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City of Sugar Land</a:t>
            </a:r>
          </a:p>
          <a:p>
            <a:endParaRPr lang="en-US" dirty="0"/>
          </a:p>
        </p:txBody>
      </p:sp>
      <p:pic>
        <p:nvPicPr>
          <p:cNvPr id="33798" name="Picture 6" descr="http://www.sugarlandtownsquare.com/gallery/misc/sugar-land-city-hall-nigh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159" y="1179167"/>
            <a:ext cx="3286661" cy="497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New PPt Template 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PPt hea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2412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CHS GSA Cyber Security &amp; Social Media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1A0D-6754-5049-9A39-CE99B1E74495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47900" y="255837"/>
            <a:ext cx="6710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City of Sugar Land</a:t>
            </a:r>
          </a:p>
          <a:p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70" y="1179167"/>
            <a:ext cx="7362634" cy="517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 descr="New PPt Template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9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PPt hea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2412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CHS GSA Cyber Security &amp; Social Media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D1A0D-6754-5049-9A39-CE99B1E74495}" type="slidenum">
              <a:rPr lang="en-US" smtClean="0"/>
              <a:t>26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 descr="New PPt Template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50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8756" y="1567087"/>
            <a:ext cx="8317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Message from the FBISD Police Department!</a:t>
            </a:r>
            <a:endParaRPr lang="en-US" sz="2400" dirty="0"/>
          </a:p>
        </p:txBody>
      </p:sp>
      <p:sp>
        <p:nvSpPr>
          <p:cNvPr id="6" name="AutoShape 2" descr="Image result for mcgruf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Image result for mcgruf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Image result for mcgruf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9262" y="4469191"/>
            <a:ext cx="831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Michael Rios!!</a:t>
            </a:r>
            <a:endParaRPr lang="en-US" sz="2400" dirty="0"/>
          </a:p>
        </p:txBody>
      </p:sp>
      <p:pic>
        <p:nvPicPr>
          <p:cNvPr id="1026" name="Picture 2" descr="Police officer talking to students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855005"/>
            <a:ext cx="40957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6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PPt Templat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5024"/>
          </a:xfrm>
          <a:prstGeom prst="rect">
            <a:avLst/>
          </a:prstGeom>
        </p:spPr>
      </p:pic>
      <p:pic>
        <p:nvPicPr>
          <p:cNvPr id="5" name="Picture 4" descr="http://userscontent2.emaze.com/images/05a8310f-66c9-4687-b296-b2c4db0e02a8/eb8fbe93-d6ca-41dc-9d90-d815f93378a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94" y="1420546"/>
            <a:ext cx="659378" cy="67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83420" y="2007933"/>
            <a:ext cx="4713726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 dirty="0" smtClean="0">
                <a:solidFill>
                  <a:srgbClr val="8F2829"/>
                </a:solidFill>
              </a:rPr>
              <a:t>OVER</a:t>
            </a:r>
            <a:endParaRPr lang="en-US" sz="4400" b="1" dirty="0" smtClean="0">
              <a:solidFill>
                <a:srgbClr val="8F2829"/>
              </a:solidFill>
            </a:endParaRPr>
          </a:p>
          <a:p>
            <a:pPr algn="ctr"/>
            <a:r>
              <a:rPr lang="en-US" sz="4400" dirty="0" smtClean="0"/>
              <a:t>ONE BILLION USERS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 smtClean="0"/>
              <a:t>13 &amp; OVER</a:t>
            </a:r>
          </a:p>
        </p:txBody>
      </p:sp>
    </p:spTree>
    <p:extLst>
      <p:ext uri="{BB962C8B-B14F-4D97-AF65-F5344CB8AC3E}">
        <p14:creationId xmlns:p14="http://schemas.microsoft.com/office/powerpoint/2010/main" val="381621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PPt Templat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5024"/>
          </a:xfrm>
          <a:prstGeom prst="rect">
            <a:avLst/>
          </a:prstGeom>
        </p:spPr>
      </p:pic>
      <p:pic>
        <p:nvPicPr>
          <p:cNvPr id="2050" name="Picture 2" descr="http://userscontent2.emaze.com/images/2724a882-af09-411a-b7a9-bda24625df49/5be7990a-e661-48c0-a871-9ce98054994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314"/>
            <a:ext cx="9144000" cy="564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5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PPt Templat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5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585" y="1251630"/>
            <a:ext cx="8317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Social Media Tools Parents Need to Know About Now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45028" y="2552602"/>
            <a:ext cx="4239986" cy="31960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Twitter </a:t>
            </a:r>
          </a:p>
          <a:p>
            <a:pPr marL="0" indent="0">
              <a:buNone/>
            </a:pPr>
            <a:r>
              <a:rPr lang="en-US" dirty="0" err="1" smtClean="0"/>
              <a:t>Instagram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Snapchat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Tumblr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Vine</a:t>
            </a:r>
          </a:p>
          <a:p>
            <a:pPr marL="0" indent="0">
              <a:buNone/>
            </a:pPr>
            <a:r>
              <a:rPr lang="en-US" dirty="0" err="1"/>
              <a:t>Oovoo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Kik</a:t>
            </a:r>
            <a:r>
              <a:rPr lang="en-US" dirty="0"/>
              <a:t> Messenger</a:t>
            </a:r>
          </a:p>
          <a:p>
            <a:pPr marL="0" indent="0">
              <a:buNone/>
            </a:pPr>
            <a:r>
              <a:rPr lang="en-US" dirty="0"/>
              <a:t>Facebook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122" name="Picture 2" descr="http://userscontent2.emaze.com/images/2724a882-af09-411a-b7a9-bda24625df49/baa0e7ea-8d31-469a-a6d3-da689e5cec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88771"/>
            <a:ext cx="3669325" cy="352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64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PPt Templat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5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585" y="1360487"/>
            <a:ext cx="831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Privacy Settings</a:t>
            </a:r>
            <a:endParaRPr lang="en-US" sz="2400" dirty="0"/>
          </a:p>
        </p:txBody>
      </p:sp>
      <p:pic>
        <p:nvPicPr>
          <p:cNvPr id="4098" name="Picture 2" descr="http://userscontent2.emaze.com/images/05a8310f-66c9-4687-b296-b2c4db0e02a8/0cfbafa2-747c-4222-9b76-41bb80df50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85" y="2153649"/>
            <a:ext cx="7953375" cy="389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54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PPt Templat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5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585" y="1360487"/>
            <a:ext cx="831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Privacy Settings</a:t>
            </a:r>
            <a:endParaRPr lang="en-US" sz="2400" dirty="0"/>
          </a:p>
        </p:txBody>
      </p:sp>
      <p:pic>
        <p:nvPicPr>
          <p:cNvPr id="6146" name="Picture 2" descr="http://userscontent2.emaze.com/images/05a8310f-66c9-4687-b296-b2c4db0e02a8/c1650d7a-61fd-4fb2-9330-7def6f118ff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90" y="2680380"/>
            <a:ext cx="28479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947057" y="2691444"/>
            <a:ext cx="4239986" cy="3196016"/>
          </a:xfrm>
        </p:spPr>
        <p:txBody>
          <a:bodyPr>
            <a:noAutofit/>
          </a:bodyPr>
          <a:lstStyle/>
          <a:p>
            <a:r>
              <a:rPr lang="en-US" dirty="0" smtClean="0"/>
              <a:t>Posts</a:t>
            </a:r>
          </a:p>
          <a:p>
            <a:r>
              <a:rPr lang="en-US" dirty="0" smtClean="0"/>
              <a:t>Editing Posts</a:t>
            </a:r>
          </a:p>
          <a:p>
            <a:r>
              <a:rPr lang="en-US" dirty="0" smtClean="0"/>
              <a:t>Deleting Posts</a:t>
            </a:r>
          </a:p>
        </p:txBody>
      </p:sp>
    </p:spTree>
    <p:extLst>
      <p:ext uri="{BB962C8B-B14F-4D97-AF65-F5344CB8AC3E}">
        <p14:creationId xmlns:p14="http://schemas.microsoft.com/office/powerpoint/2010/main" val="361923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PPt Templat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5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585" y="1360487"/>
            <a:ext cx="831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Safety Tips</a:t>
            </a:r>
            <a:endParaRPr lang="en-US" sz="2400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881743" y="2006818"/>
            <a:ext cx="7391400" cy="3196016"/>
          </a:xfrm>
        </p:spPr>
        <p:txBody>
          <a:bodyPr>
            <a:noAutofit/>
          </a:bodyPr>
          <a:lstStyle/>
          <a:p>
            <a:r>
              <a:rPr lang="en-US" dirty="0"/>
              <a:t>Communication is </a:t>
            </a:r>
            <a:r>
              <a:rPr lang="en-US" dirty="0" smtClean="0"/>
              <a:t>key!</a:t>
            </a:r>
            <a:endParaRPr lang="en-US" dirty="0"/>
          </a:p>
          <a:p>
            <a:r>
              <a:rPr lang="en-US" dirty="0" smtClean="0"/>
              <a:t>Follow </a:t>
            </a:r>
            <a:r>
              <a:rPr lang="en-US" dirty="0"/>
              <a:t>your kids online.</a:t>
            </a:r>
          </a:p>
          <a:p>
            <a:r>
              <a:rPr lang="en-US" dirty="0"/>
              <a:t>Create settings to be notified once they post.</a:t>
            </a:r>
          </a:p>
          <a:p>
            <a:r>
              <a:rPr lang="en-US" dirty="0"/>
              <a:t>Know who is connecting to your children online and set rules for social networking, instant messaging, emailing and camera usage.</a:t>
            </a:r>
          </a:p>
          <a:p>
            <a:r>
              <a:rPr lang="en-US" dirty="0"/>
              <a:t>Establish clear </a:t>
            </a:r>
            <a:r>
              <a:rPr lang="en-US" dirty="0" smtClean="0"/>
              <a:t>guidelines.</a:t>
            </a:r>
            <a:endParaRPr lang="en-US" dirty="0"/>
          </a:p>
          <a:p>
            <a:r>
              <a:rPr lang="en-US" dirty="0"/>
              <a:t>Teach kids to only accept friend requests from people they know.</a:t>
            </a:r>
          </a:p>
        </p:txBody>
      </p:sp>
    </p:spTree>
    <p:extLst>
      <p:ext uri="{BB962C8B-B14F-4D97-AF65-F5344CB8AC3E}">
        <p14:creationId xmlns:p14="http://schemas.microsoft.com/office/powerpoint/2010/main" val="1344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 PPt Template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35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5585" y="1363969"/>
            <a:ext cx="8317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Safety Tips</a:t>
            </a:r>
            <a:endParaRPr lang="en-US" sz="2400" dirty="0"/>
          </a:p>
        </p:txBody>
      </p:sp>
      <p:sp>
        <p:nvSpPr>
          <p:cNvPr id="6" name="Content Placeholder 4"/>
          <p:cNvSpPr>
            <a:spLocks noGrp="1"/>
          </p:cNvSpPr>
          <p:nvPr>
            <p:ph sz="half" idx="1"/>
          </p:nvPr>
        </p:nvSpPr>
        <p:spPr>
          <a:xfrm>
            <a:off x="751114" y="2409589"/>
            <a:ext cx="4245428" cy="3196016"/>
          </a:xfrm>
        </p:spPr>
        <p:txBody>
          <a:bodyPr>
            <a:noAutofit/>
          </a:bodyPr>
          <a:lstStyle/>
          <a:p>
            <a:r>
              <a:rPr lang="en-US" dirty="0" smtClean="0"/>
              <a:t>Nothing is private online.</a:t>
            </a:r>
          </a:p>
          <a:p>
            <a:r>
              <a:rPr lang="en-US" dirty="0" smtClean="0"/>
              <a:t>Images and posts can live online forever.</a:t>
            </a:r>
          </a:p>
          <a:p>
            <a:r>
              <a:rPr lang="en-US" dirty="0" smtClean="0"/>
              <a:t>Posts can be copied, pasted and shared with people all over the world. </a:t>
            </a:r>
            <a:endParaRPr lang="en-US" dirty="0"/>
          </a:p>
        </p:txBody>
      </p:sp>
      <p:pic>
        <p:nvPicPr>
          <p:cNvPr id="7170" name="Picture 2" descr="http://userscontent2.emaze.com/images/05a8310f-66c9-4687-b296-b2c4db0e02a8/6be4c339-bb67-4cf9-8c0b-399afc8d86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861" y="2575820"/>
            <a:ext cx="2771775" cy="302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8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5293</TotalTime>
  <Words>494</Words>
  <Application>Microsoft Office PowerPoint</Application>
  <PresentationFormat>On-screen Show (4:3)</PresentationFormat>
  <Paragraphs>127</Paragraphs>
  <Slides>26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FBISD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Walker</dc:creator>
  <cp:lastModifiedBy>Hill, Corlette</cp:lastModifiedBy>
  <cp:revision>80</cp:revision>
  <cp:lastPrinted>2015-01-08T20:47:56Z</cp:lastPrinted>
  <dcterms:created xsi:type="dcterms:W3CDTF">2014-07-07T20:33:46Z</dcterms:created>
  <dcterms:modified xsi:type="dcterms:W3CDTF">2015-02-26T17:57:19Z</dcterms:modified>
</cp:coreProperties>
</file>