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56" r:id="rId5"/>
    <p:sldId id="258" r:id="rId6"/>
    <p:sldId id="263" r:id="rId7"/>
    <p:sldId id="259" r:id="rId8"/>
    <p:sldId id="260" r:id="rId9"/>
    <p:sldId id="262" r:id="rId10"/>
    <p:sldId id="264" r:id="rId11"/>
    <p:sldId id="275" r:id="rId12"/>
    <p:sldId id="269" r:id="rId13"/>
    <p:sldId id="273" r:id="rId14"/>
    <p:sldId id="270" r:id="rId15"/>
    <p:sldId id="271" r:id="rId16"/>
    <p:sldId id="272" r:id="rId17"/>
    <p:sldId id="274" r:id="rId18"/>
    <p:sldId id="276" r:id="rId19"/>
    <p:sldId id="277" r:id="rId20"/>
    <p:sldId id="278" r:id="rId21"/>
    <p:sldId id="279" r:id="rId22"/>
    <p:sldId id="28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2DE0"/>
    <a:srgbClr val="8F2827"/>
    <a:srgbClr val="4E4F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F3850A-21BF-1F00-F478-77D909740F1C}" v="457" dt="2021-10-12T21:15:48.947"/>
    <p1510:client id="{34314322-E66D-8313-9D99-F69AEFD19314}" v="747" dt="2021-09-22T19:40:35.411"/>
    <p1510:client id="{6E9EABDD-349F-9F68-DD73-7705EBC53D0B}" v="923" dt="2021-10-13T14:24:47.139"/>
    <p1510:client id="{79CD2B08-550F-2C30-4FCF-C79F9D02E6B9}" v="4" dt="2021-09-22T15:10:01.320"/>
    <p1510:client id="{A5E4B061-56E3-5205-33DA-DCEE4EC36DBE}" v="12" dt="2021-10-20T14:30:25.308"/>
    <p1510:client id="{A9172B09-1EF2-400F-717A-114E2716DC0C}" v="95" dt="2021-10-28T18:28:00.801"/>
    <p1510:client id="{BEDA56F7-1EBC-872A-80F7-238C553302E6}" v="20" dt="2021-09-22T15:29:12.6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snapToObjects="1">
      <p:cViewPr varScale="1">
        <p:scale>
          <a:sx n="70" d="100"/>
          <a:sy n="70" d="100"/>
        </p:scale>
        <p:origin x="70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son, Jamie" userId="S::jamie.peterson@fortbendisd.com::a9469cbd-8e05-4aa5-9cb2-1b7b0c37ca86" providerId="AD" clId="Web-{6E9EABDD-349F-9F68-DD73-7705EBC53D0B}"/>
    <pc:docChg chg="addSld delSld modSld sldOrd">
      <pc:chgData name="Peterson, Jamie" userId="S::jamie.peterson@fortbendisd.com::a9469cbd-8e05-4aa5-9cb2-1b7b0c37ca86" providerId="AD" clId="Web-{6E9EABDD-349F-9F68-DD73-7705EBC53D0B}" dt="2021-10-13T14:24:43.873" v="778" actId="20577"/>
      <pc:docMkLst>
        <pc:docMk/>
      </pc:docMkLst>
      <pc:sldChg chg="addSp delSp modSp">
        <pc:chgData name="Peterson, Jamie" userId="S::jamie.peterson@fortbendisd.com::a9469cbd-8e05-4aa5-9cb2-1b7b0c37ca86" providerId="AD" clId="Web-{6E9EABDD-349F-9F68-DD73-7705EBC53D0B}" dt="2021-10-13T13:59:57.087" v="280"/>
        <pc:sldMkLst>
          <pc:docMk/>
          <pc:sldMk cId="3816074491" sldId="264"/>
        </pc:sldMkLst>
        <pc:spChg chg="mod">
          <ac:chgData name="Peterson, Jamie" userId="S::jamie.peterson@fortbendisd.com::a9469cbd-8e05-4aa5-9cb2-1b7b0c37ca86" providerId="AD" clId="Web-{6E9EABDD-349F-9F68-DD73-7705EBC53D0B}" dt="2021-10-13T13:57:33.255" v="266" actId="1076"/>
          <ac:spMkLst>
            <pc:docMk/>
            <pc:sldMk cId="3816074491" sldId="264"/>
            <ac:spMk id="2" creationId="{844FA05F-1DA6-49F2-9E98-FEE1422E9630}"/>
          </ac:spMkLst>
        </pc:spChg>
        <pc:spChg chg="add del mod">
          <ac:chgData name="Peterson, Jamie" userId="S::jamie.peterson@fortbendisd.com::a9469cbd-8e05-4aa5-9cb2-1b7b0c37ca86" providerId="AD" clId="Web-{6E9EABDD-349F-9F68-DD73-7705EBC53D0B}" dt="2021-10-13T13:59:57.087" v="280"/>
          <ac:spMkLst>
            <pc:docMk/>
            <pc:sldMk cId="3816074491" sldId="264"/>
            <ac:spMk id="4" creationId="{B369C897-7343-4595-BED7-2B59B0997952}"/>
          </ac:spMkLst>
        </pc:spChg>
      </pc:sldChg>
      <pc:sldChg chg="del">
        <pc:chgData name="Peterson, Jamie" userId="S::jamie.peterson@fortbendisd.com::a9469cbd-8e05-4aa5-9cb2-1b7b0c37ca86" providerId="AD" clId="Web-{6E9EABDD-349F-9F68-DD73-7705EBC53D0B}" dt="2021-10-13T14:17:32.503" v="594"/>
        <pc:sldMkLst>
          <pc:docMk/>
          <pc:sldMk cId="168277064" sldId="265"/>
        </pc:sldMkLst>
      </pc:sldChg>
      <pc:sldChg chg="del">
        <pc:chgData name="Peterson, Jamie" userId="S::jamie.peterson@fortbendisd.com::a9469cbd-8e05-4aa5-9cb2-1b7b0c37ca86" providerId="AD" clId="Web-{6E9EABDD-349F-9F68-DD73-7705EBC53D0B}" dt="2021-10-13T14:17:34.019" v="595"/>
        <pc:sldMkLst>
          <pc:docMk/>
          <pc:sldMk cId="2565139563" sldId="266"/>
        </pc:sldMkLst>
      </pc:sldChg>
      <pc:sldChg chg="del">
        <pc:chgData name="Peterson, Jamie" userId="S::jamie.peterson@fortbendisd.com::a9469cbd-8e05-4aa5-9cb2-1b7b0c37ca86" providerId="AD" clId="Web-{6E9EABDD-349F-9F68-DD73-7705EBC53D0B}" dt="2021-10-13T14:17:35.300" v="596"/>
        <pc:sldMkLst>
          <pc:docMk/>
          <pc:sldMk cId="4247417390" sldId="267"/>
        </pc:sldMkLst>
      </pc:sldChg>
      <pc:sldChg chg="del">
        <pc:chgData name="Peterson, Jamie" userId="S::jamie.peterson@fortbendisd.com::a9469cbd-8e05-4aa5-9cb2-1b7b0c37ca86" providerId="AD" clId="Web-{6E9EABDD-349F-9F68-DD73-7705EBC53D0B}" dt="2021-10-13T14:17:37.816" v="597"/>
        <pc:sldMkLst>
          <pc:docMk/>
          <pc:sldMk cId="1888657465" sldId="268"/>
        </pc:sldMkLst>
      </pc:sldChg>
      <pc:sldChg chg="addSp modSp modNotes">
        <pc:chgData name="Peterson, Jamie" userId="S::jamie.peterson@fortbendisd.com::a9469cbd-8e05-4aa5-9cb2-1b7b0c37ca86" providerId="AD" clId="Web-{6E9EABDD-349F-9F68-DD73-7705EBC53D0B}" dt="2021-10-13T13:45:59.145" v="246" actId="20577"/>
        <pc:sldMkLst>
          <pc:docMk/>
          <pc:sldMk cId="3223268826" sldId="269"/>
        </pc:sldMkLst>
        <pc:spChg chg="add mod">
          <ac:chgData name="Peterson, Jamie" userId="S::jamie.peterson@fortbendisd.com::a9469cbd-8e05-4aa5-9cb2-1b7b0c37ca86" providerId="AD" clId="Web-{6E9EABDD-349F-9F68-DD73-7705EBC53D0B}" dt="2021-10-13T13:45:59.145" v="246" actId="20577"/>
          <ac:spMkLst>
            <pc:docMk/>
            <pc:sldMk cId="3223268826" sldId="269"/>
            <ac:spMk id="3" creationId="{D73853BB-0784-4828-B41C-455A74E06940}"/>
          </ac:spMkLst>
        </pc:spChg>
        <pc:spChg chg="mod">
          <ac:chgData name="Peterson, Jamie" userId="S::jamie.peterson@fortbendisd.com::a9469cbd-8e05-4aa5-9cb2-1b7b0c37ca86" providerId="AD" clId="Web-{6E9EABDD-349F-9F68-DD73-7705EBC53D0B}" dt="2021-10-13T13:35:20.020" v="86" actId="20577"/>
          <ac:spMkLst>
            <pc:docMk/>
            <pc:sldMk cId="3223268826" sldId="269"/>
            <ac:spMk id="18" creationId="{B800A248-2CD3-4393-A539-A1D28EACF6F0}"/>
          </ac:spMkLst>
        </pc:spChg>
      </pc:sldChg>
      <pc:sldChg chg="addSp modSp add replId modNotes">
        <pc:chgData name="Peterson, Jamie" userId="S::jamie.peterson@fortbendisd.com::a9469cbd-8e05-4aa5-9cb2-1b7b0c37ca86" providerId="AD" clId="Web-{6E9EABDD-349F-9F68-DD73-7705EBC53D0B}" dt="2021-10-13T13:51:42.841" v="255" actId="14100"/>
        <pc:sldMkLst>
          <pc:docMk/>
          <pc:sldMk cId="1087055768" sldId="270"/>
        </pc:sldMkLst>
        <pc:spChg chg="add">
          <ac:chgData name="Peterson, Jamie" userId="S::jamie.peterson@fortbendisd.com::a9469cbd-8e05-4aa5-9cb2-1b7b0c37ca86" providerId="AD" clId="Web-{6E9EABDD-349F-9F68-DD73-7705EBC53D0B}" dt="2021-10-13T13:46:23.177" v="248"/>
          <ac:spMkLst>
            <pc:docMk/>
            <pc:sldMk cId="1087055768" sldId="270"/>
            <ac:spMk id="3" creationId="{525FA398-FB2D-4119-BA6F-4BC947ADE99C}"/>
          </ac:spMkLst>
        </pc:spChg>
        <pc:spChg chg="mod">
          <ac:chgData name="Peterson, Jamie" userId="S::jamie.peterson@fortbendisd.com::a9469cbd-8e05-4aa5-9cb2-1b7b0c37ca86" providerId="AD" clId="Web-{6E9EABDD-349F-9F68-DD73-7705EBC53D0B}" dt="2021-10-13T13:35:56.568" v="116" actId="20577"/>
          <ac:spMkLst>
            <pc:docMk/>
            <pc:sldMk cId="1087055768" sldId="270"/>
            <ac:spMk id="18" creationId="{B800A248-2CD3-4393-A539-A1D28EACF6F0}"/>
          </ac:spMkLst>
        </pc:spChg>
        <pc:picChg chg="mod">
          <ac:chgData name="Peterson, Jamie" userId="S::jamie.peterson@fortbendisd.com::a9469cbd-8e05-4aa5-9cb2-1b7b0c37ca86" providerId="AD" clId="Web-{6E9EABDD-349F-9F68-DD73-7705EBC53D0B}" dt="2021-10-13T13:51:42.841" v="255" actId="14100"/>
          <ac:picMkLst>
            <pc:docMk/>
            <pc:sldMk cId="1087055768" sldId="270"/>
            <ac:picMk id="13" creationId="{3AA2F3CA-B879-4512-ADA0-5637D4135A9E}"/>
          </ac:picMkLst>
        </pc:picChg>
      </pc:sldChg>
      <pc:sldChg chg="modSp add replId">
        <pc:chgData name="Peterson, Jamie" userId="S::jamie.peterson@fortbendisd.com::a9469cbd-8e05-4aa5-9cb2-1b7b0c37ca86" providerId="AD" clId="Web-{6E9EABDD-349F-9F68-DD73-7705EBC53D0B}" dt="2021-10-13T13:52:09.857" v="259" actId="14100"/>
        <pc:sldMkLst>
          <pc:docMk/>
          <pc:sldMk cId="460491737" sldId="271"/>
        </pc:sldMkLst>
        <pc:spChg chg="mod">
          <ac:chgData name="Peterson, Jamie" userId="S::jamie.peterson@fortbendisd.com::a9469cbd-8e05-4aa5-9cb2-1b7b0c37ca86" providerId="AD" clId="Web-{6E9EABDD-349F-9F68-DD73-7705EBC53D0B}" dt="2021-10-13T13:36:10.865" v="128" actId="20577"/>
          <ac:spMkLst>
            <pc:docMk/>
            <pc:sldMk cId="460491737" sldId="271"/>
            <ac:spMk id="18" creationId="{B800A248-2CD3-4393-A539-A1D28EACF6F0}"/>
          </ac:spMkLst>
        </pc:spChg>
        <pc:picChg chg="mod">
          <ac:chgData name="Peterson, Jamie" userId="S::jamie.peterson@fortbendisd.com::a9469cbd-8e05-4aa5-9cb2-1b7b0c37ca86" providerId="AD" clId="Web-{6E9EABDD-349F-9F68-DD73-7705EBC53D0B}" dt="2021-10-13T13:52:09.857" v="259" actId="14100"/>
          <ac:picMkLst>
            <pc:docMk/>
            <pc:sldMk cId="460491737" sldId="271"/>
            <ac:picMk id="13" creationId="{3AA2F3CA-B879-4512-ADA0-5637D4135A9E}"/>
          </ac:picMkLst>
        </pc:picChg>
      </pc:sldChg>
      <pc:sldChg chg="modSp add replId">
        <pc:chgData name="Peterson, Jamie" userId="S::jamie.peterson@fortbendisd.com::a9469cbd-8e05-4aa5-9cb2-1b7b0c37ca86" providerId="AD" clId="Web-{6E9EABDD-349F-9F68-DD73-7705EBC53D0B}" dt="2021-10-13T13:52:57.327" v="262" actId="14100"/>
        <pc:sldMkLst>
          <pc:docMk/>
          <pc:sldMk cId="2035251751" sldId="272"/>
        </pc:sldMkLst>
        <pc:spChg chg="mod">
          <ac:chgData name="Peterson, Jamie" userId="S::jamie.peterson@fortbendisd.com::a9469cbd-8e05-4aa5-9cb2-1b7b0c37ca86" providerId="AD" clId="Web-{6E9EABDD-349F-9F68-DD73-7705EBC53D0B}" dt="2021-10-13T13:36:25.522" v="140" actId="20577"/>
          <ac:spMkLst>
            <pc:docMk/>
            <pc:sldMk cId="2035251751" sldId="272"/>
            <ac:spMk id="18" creationId="{B800A248-2CD3-4393-A539-A1D28EACF6F0}"/>
          </ac:spMkLst>
        </pc:spChg>
        <pc:picChg chg="mod">
          <ac:chgData name="Peterson, Jamie" userId="S::jamie.peterson@fortbendisd.com::a9469cbd-8e05-4aa5-9cb2-1b7b0c37ca86" providerId="AD" clId="Web-{6E9EABDD-349F-9F68-DD73-7705EBC53D0B}" dt="2021-10-13T13:52:57.327" v="262" actId="14100"/>
          <ac:picMkLst>
            <pc:docMk/>
            <pc:sldMk cId="2035251751" sldId="272"/>
            <ac:picMk id="13" creationId="{3AA2F3CA-B879-4512-ADA0-5637D4135A9E}"/>
          </ac:picMkLst>
        </pc:picChg>
      </pc:sldChg>
      <pc:sldChg chg="addSp modSp add ord replId modNotes">
        <pc:chgData name="Peterson, Jamie" userId="S::jamie.peterson@fortbendisd.com::a9469cbd-8e05-4aa5-9cb2-1b7b0c37ca86" providerId="AD" clId="Web-{6E9EABDD-349F-9F68-DD73-7705EBC53D0B}" dt="2021-10-13T13:50:21.011" v="250"/>
        <pc:sldMkLst>
          <pc:docMk/>
          <pc:sldMk cId="2412758628" sldId="273"/>
        </pc:sldMkLst>
        <pc:spChg chg="add">
          <ac:chgData name="Peterson, Jamie" userId="S::jamie.peterson@fortbendisd.com::a9469cbd-8e05-4aa5-9cb2-1b7b0c37ca86" providerId="AD" clId="Web-{6E9EABDD-349F-9F68-DD73-7705EBC53D0B}" dt="2021-10-13T13:46:17.770" v="247"/>
          <ac:spMkLst>
            <pc:docMk/>
            <pc:sldMk cId="2412758628" sldId="273"/>
            <ac:spMk id="3" creationId="{CF978FAE-47FD-490E-A956-0EBE5B42A6AD}"/>
          </ac:spMkLst>
        </pc:spChg>
        <pc:spChg chg="mod">
          <ac:chgData name="Peterson, Jamie" userId="S::jamie.peterson@fortbendisd.com::a9469cbd-8e05-4aa5-9cb2-1b7b0c37ca86" providerId="AD" clId="Web-{6E9EABDD-349F-9F68-DD73-7705EBC53D0B}" dt="2021-10-13T13:35:42.099" v="100" actId="20577"/>
          <ac:spMkLst>
            <pc:docMk/>
            <pc:sldMk cId="2412758628" sldId="273"/>
            <ac:spMk id="18" creationId="{B800A248-2CD3-4393-A539-A1D28EACF6F0}"/>
          </ac:spMkLst>
        </pc:spChg>
        <pc:picChg chg="mod">
          <ac:chgData name="Peterson, Jamie" userId="S::jamie.peterson@fortbendisd.com::a9469cbd-8e05-4aa5-9cb2-1b7b0c37ca86" providerId="AD" clId="Web-{6E9EABDD-349F-9F68-DD73-7705EBC53D0B}" dt="2021-10-13T13:50:21.011" v="250"/>
          <ac:picMkLst>
            <pc:docMk/>
            <pc:sldMk cId="2412758628" sldId="273"/>
            <ac:picMk id="13" creationId="{3AA2F3CA-B879-4512-ADA0-5637D4135A9E}"/>
          </ac:picMkLst>
        </pc:picChg>
      </pc:sldChg>
      <pc:sldChg chg="addSp modSp add replId modNotes">
        <pc:chgData name="Peterson, Jamie" userId="S::jamie.peterson@fortbendisd.com::a9469cbd-8e05-4aa5-9cb2-1b7b0c37ca86" providerId="AD" clId="Web-{6E9EABDD-349F-9F68-DD73-7705EBC53D0B}" dt="2021-10-13T13:53:42.125" v="265" actId="14100"/>
        <pc:sldMkLst>
          <pc:docMk/>
          <pc:sldMk cId="1555638939" sldId="274"/>
        </pc:sldMkLst>
        <pc:spChg chg="add">
          <ac:chgData name="Peterson, Jamie" userId="S::jamie.peterson@fortbendisd.com::a9469cbd-8e05-4aa5-9cb2-1b7b0c37ca86" providerId="AD" clId="Web-{6E9EABDD-349F-9F68-DD73-7705EBC53D0B}" dt="2021-10-13T13:46:39.161" v="249"/>
          <ac:spMkLst>
            <pc:docMk/>
            <pc:sldMk cId="1555638939" sldId="274"/>
            <ac:spMk id="3" creationId="{A28597BA-F4EB-4D04-8CB0-F83F10123B9F}"/>
          </ac:spMkLst>
        </pc:spChg>
        <pc:spChg chg="mod">
          <ac:chgData name="Peterson, Jamie" userId="S::jamie.peterson@fortbendisd.com::a9469cbd-8e05-4aa5-9cb2-1b7b0c37ca86" providerId="AD" clId="Web-{6E9EABDD-349F-9F68-DD73-7705EBC53D0B}" dt="2021-10-13T13:36:39.694" v="153" actId="20577"/>
          <ac:spMkLst>
            <pc:docMk/>
            <pc:sldMk cId="1555638939" sldId="274"/>
            <ac:spMk id="18" creationId="{B800A248-2CD3-4393-A539-A1D28EACF6F0}"/>
          </ac:spMkLst>
        </pc:spChg>
        <pc:picChg chg="mod">
          <ac:chgData name="Peterson, Jamie" userId="S::jamie.peterson@fortbendisd.com::a9469cbd-8e05-4aa5-9cb2-1b7b0c37ca86" providerId="AD" clId="Web-{6E9EABDD-349F-9F68-DD73-7705EBC53D0B}" dt="2021-10-13T13:53:42.125" v="265" actId="14100"/>
          <ac:picMkLst>
            <pc:docMk/>
            <pc:sldMk cId="1555638939" sldId="274"/>
            <ac:picMk id="13" creationId="{3AA2F3CA-B879-4512-ADA0-5637D4135A9E}"/>
          </ac:picMkLst>
        </pc:picChg>
      </pc:sldChg>
      <pc:sldChg chg="addSp delSp modSp add mod replId setBg setClrOvrMap">
        <pc:chgData name="Peterson, Jamie" userId="S::jamie.peterson@fortbendisd.com::a9469cbd-8e05-4aa5-9cb2-1b7b0c37ca86" providerId="AD" clId="Web-{6E9EABDD-349F-9F68-DD73-7705EBC53D0B}" dt="2021-10-13T14:08:50.397" v="450" actId="20577"/>
        <pc:sldMkLst>
          <pc:docMk/>
          <pc:sldMk cId="716382092" sldId="275"/>
        </pc:sldMkLst>
        <pc:spChg chg="mod">
          <ac:chgData name="Peterson, Jamie" userId="S::jamie.peterson@fortbendisd.com::a9469cbd-8e05-4aa5-9cb2-1b7b0c37ca86" providerId="AD" clId="Web-{6E9EABDD-349F-9F68-DD73-7705EBC53D0B}" dt="2021-10-13T14:08:36.881" v="447" actId="1076"/>
          <ac:spMkLst>
            <pc:docMk/>
            <pc:sldMk cId="716382092" sldId="275"/>
            <ac:spMk id="2" creationId="{844FA05F-1DA6-49F2-9E98-FEE1422E9630}"/>
          </ac:spMkLst>
        </pc:spChg>
        <pc:spChg chg="del">
          <ac:chgData name="Peterson, Jamie" userId="S::jamie.peterson@fortbendisd.com::a9469cbd-8e05-4aa5-9cb2-1b7b0c37ca86" providerId="AD" clId="Web-{6E9EABDD-349F-9F68-DD73-7705EBC53D0B}" dt="2021-10-13T14:00:24.056" v="294"/>
          <ac:spMkLst>
            <pc:docMk/>
            <pc:sldMk cId="716382092" sldId="275"/>
            <ac:spMk id="3" creationId="{829FF08F-FD14-4FE0-B511-E9C52B193D07}"/>
          </ac:spMkLst>
        </pc:spChg>
        <pc:spChg chg="add mod ord">
          <ac:chgData name="Peterson, Jamie" userId="S::jamie.peterson@fortbendisd.com::a9469cbd-8e05-4aa5-9cb2-1b7b0c37ca86" providerId="AD" clId="Web-{6E9EABDD-349F-9F68-DD73-7705EBC53D0B}" dt="2021-10-13T14:08:50.397" v="450" actId="20577"/>
          <ac:spMkLst>
            <pc:docMk/>
            <pc:sldMk cId="716382092" sldId="275"/>
            <ac:spMk id="4" creationId="{F1B80FB8-B81A-425C-B1D9-B0B20429C2F2}"/>
          </ac:spMkLst>
        </pc:spChg>
        <pc:spChg chg="del">
          <ac:chgData name="Peterson, Jamie" userId="S::jamie.peterson@fortbendisd.com::a9469cbd-8e05-4aa5-9cb2-1b7b0c37ca86" providerId="AD" clId="Web-{6E9EABDD-349F-9F68-DD73-7705EBC53D0B}" dt="2021-10-13T14:00:34.385" v="296"/>
          <ac:spMkLst>
            <pc:docMk/>
            <pc:sldMk cId="716382092" sldId="275"/>
            <ac:spMk id="6" creationId="{C353FF8E-DAC9-4DFD-BDCC-8F4387D0B656}"/>
          </ac:spMkLst>
        </pc:spChg>
        <pc:spChg chg="del">
          <ac:chgData name="Peterson, Jamie" userId="S::jamie.peterson@fortbendisd.com::a9469cbd-8e05-4aa5-9cb2-1b7b0c37ca86" providerId="AD" clId="Web-{6E9EABDD-349F-9F68-DD73-7705EBC53D0B}" dt="2021-10-13T14:00:38.572" v="297"/>
          <ac:spMkLst>
            <pc:docMk/>
            <pc:sldMk cId="716382092" sldId="275"/>
            <ac:spMk id="7" creationId="{C2C62729-7CB9-4526-8390-BE284FAB1A17}"/>
          </ac:spMkLst>
        </pc:spChg>
        <pc:spChg chg="del">
          <ac:chgData name="Peterson, Jamie" userId="S::jamie.peterson@fortbendisd.com::a9469cbd-8e05-4aa5-9cb2-1b7b0c37ca86" providerId="AD" clId="Web-{6E9EABDD-349F-9F68-DD73-7705EBC53D0B}" dt="2021-10-13T14:00:45.979" v="299"/>
          <ac:spMkLst>
            <pc:docMk/>
            <pc:sldMk cId="716382092" sldId="275"/>
            <ac:spMk id="8" creationId="{C90A18FD-7199-49A3-B6C0-0E43062D8B10}"/>
          </ac:spMkLst>
        </pc:spChg>
        <pc:spChg chg="mod ord">
          <ac:chgData name="Peterson, Jamie" userId="S::jamie.peterson@fortbendisd.com::a9469cbd-8e05-4aa5-9cb2-1b7b0c37ca86" providerId="AD" clId="Web-{6E9EABDD-349F-9F68-DD73-7705EBC53D0B}" dt="2021-10-13T14:07:43.520" v="438"/>
          <ac:spMkLst>
            <pc:docMk/>
            <pc:sldMk cId="716382092" sldId="275"/>
            <ac:spMk id="9" creationId="{862D657B-C20B-3746-A3AD-4BDFBA3FC044}"/>
          </ac:spMkLst>
        </pc:spChg>
        <pc:spChg chg="add del mod">
          <ac:chgData name="Peterson, Jamie" userId="S::jamie.peterson@fortbendisd.com::a9469cbd-8e05-4aa5-9cb2-1b7b0c37ca86" providerId="AD" clId="Web-{6E9EABDD-349F-9F68-DD73-7705EBC53D0B}" dt="2021-10-13T14:07:00.800" v="435"/>
          <ac:spMkLst>
            <pc:docMk/>
            <pc:sldMk cId="716382092" sldId="275"/>
            <ac:spMk id="10" creationId="{E0D40F72-0592-4667-97A1-73AC0DEABE20}"/>
          </ac:spMkLst>
        </pc:spChg>
        <pc:spChg chg="del">
          <ac:chgData name="Peterson, Jamie" userId="S::jamie.peterson@fortbendisd.com::a9469cbd-8e05-4aa5-9cb2-1b7b0c37ca86" providerId="AD" clId="Web-{6E9EABDD-349F-9F68-DD73-7705EBC53D0B}" dt="2021-10-13T14:00:30.806" v="295"/>
          <ac:spMkLst>
            <pc:docMk/>
            <pc:sldMk cId="716382092" sldId="275"/>
            <ac:spMk id="12" creationId="{8DD6D06C-368F-4AE5-BFFD-49CE29BDAF93}"/>
          </ac:spMkLst>
        </pc:spChg>
        <pc:spChg chg="add">
          <ac:chgData name="Peterson, Jamie" userId="S::jamie.peterson@fortbendisd.com::a9469cbd-8e05-4aa5-9cb2-1b7b0c37ca86" providerId="AD" clId="Web-{6E9EABDD-349F-9F68-DD73-7705EBC53D0B}" dt="2021-10-13T14:07:43.520" v="438"/>
          <ac:spMkLst>
            <pc:docMk/>
            <pc:sldMk cId="716382092" sldId="275"/>
            <ac:spMk id="13" creationId="{A3BAF07C-C39E-42EB-BB22-8D46691D9735}"/>
          </ac:spMkLst>
        </pc:spChg>
        <pc:spChg chg="del">
          <ac:chgData name="Peterson, Jamie" userId="S::jamie.peterson@fortbendisd.com::a9469cbd-8e05-4aa5-9cb2-1b7b0c37ca86" providerId="AD" clId="Web-{6E9EABDD-349F-9F68-DD73-7705EBC53D0B}" dt="2021-10-13T14:00:41.682" v="298"/>
          <ac:spMkLst>
            <pc:docMk/>
            <pc:sldMk cId="716382092" sldId="275"/>
            <ac:spMk id="14" creationId="{A79E83D7-57A1-4A1E-A591-2EF0BFBC4328}"/>
          </ac:spMkLst>
        </pc:spChg>
        <pc:grpChg chg="add">
          <ac:chgData name="Peterson, Jamie" userId="S::jamie.peterson@fortbendisd.com::a9469cbd-8e05-4aa5-9cb2-1b7b0c37ca86" providerId="AD" clId="Web-{6E9EABDD-349F-9F68-DD73-7705EBC53D0B}" dt="2021-10-13T14:07:43.520" v="438"/>
          <ac:grpSpMkLst>
            <pc:docMk/>
            <pc:sldMk cId="716382092" sldId="275"/>
            <ac:grpSpMk id="15" creationId="{D8E9CF54-0466-4261-9E62-0249E60E1886}"/>
          </ac:grpSpMkLst>
        </pc:grpChg>
        <pc:picChg chg="add mod">
          <ac:chgData name="Peterson, Jamie" userId="S::jamie.peterson@fortbendisd.com::a9469cbd-8e05-4aa5-9cb2-1b7b0c37ca86" providerId="AD" clId="Web-{6E9EABDD-349F-9F68-DD73-7705EBC53D0B}" dt="2021-10-13T14:08:29.631" v="446" actId="1076"/>
          <ac:picMkLst>
            <pc:docMk/>
            <pc:sldMk cId="716382092" sldId="275"/>
            <ac:picMk id="5" creationId="{5815CEEC-74A1-47BD-B7CB-B185FAA42D8F}"/>
          </ac:picMkLst>
        </pc:picChg>
        <pc:picChg chg="del">
          <ac:chgData name="Peterson, Jamie" userId="S::jamie.peterson@fortbendisd.com::a9469cbd-8e05-4aa5-9cb2-1b7b0c37ca86" providerId="AD" clId="Web-{6E9EABDD-349F-9F68-DD73-7705EBC53D0B}" dt="2021-10-13T14:05:55.736" v="426"/>
          <ac:picMkLst>
            <pc:docMk/>
            <pc:sldMk cId="716382092" sldId="275"/>
            <ac:picMk id="11" creationId="{0D84C85A-71F5-4E13-9AA6-4BE3A6F7DB1E}"/>
          </ac:picMkLst>
        </pc:picChg>
        <pc:picChg chg="del">
          <ac:chgData name="Peterson, Jamie" userId="S::jamie.peterson@fortbendisd.com::a9469cbd-8e05-4aa5-9cb2-1b7b0c37ca86" providerId="AD" clId="Web-{6E9EABDD-349F-9F68-DD73-7705EBC53D0B}" dt="2021-10-13T14:07:29.207" v="437"/>
          <ac:picMkLst>
            <pc:docMk/>
            <pc:sldMk cId="716382092" sldId="275"/>
            <ac:picMk id="16" creationId="{05621370-7C00-4B98-AF77-96708C364D51}"/>
          </ac:picMkLst>
        </pc:picChg>
        <pc:picChg chg="add">
          <ac:chgData name="Peterson, Jamie" userId="S::jamie.peterson@fortbendisd.com::a9469cbd-8e05-4aa5-9cb2-1b7b0c37ca86" providerId="AD" clId="Web-{6E9EABDD-349F-9F68-DD73-7705EBC53D0B}" dt="2021-10-13T14:08:19.318" v="445"/>
          <ac:picMkLst>
            <pc:docMk/>
            <pc:sldMk cId="716382092" sldId="275"/>
            <ac:picMk id="37" creationId="{8780864D-DE9D-4BA8-9834-C3A946F0D01D}"/>
          </ac:picMkLst>
        </pc:picChg>
      </pc:sldChg>
      <pc:sldChg chg="addSp delSp modSp add mod ord replId setClrOvrMap modNotes">
        <pc:chgData name="Peterson, Jamie" userId="S::jamie.peterson@fortbendisd.com::a9469cbd-8e05-4aa5-9cb2-1b7b0c37ca86" providerId="AD" clId="Web-{6E9EABDD-349F-9F68-DD73-7705EBC53D0B}" dt="2021-10-13T14:21:51.759" v="713" actId="20577"/>
        <pc:sldMkLst>
          <pc:docMk/>
          <pc:sldMk cId="1062938247" sldId="276"/>
        </pc:sldMkLst>
        <pc:spChg chg="mod">
          <ac:chgData name="Peterson, Jamie" userId="S::jamie.peterson@fortbendisd.com::a9469cbd-8e05-4aa5-9cb2-1b7b0c37ca86" providerId="AD" clId="Web-{6E9EABDD-349F-9F68-DD73-7705EBC53D0B}" dt="2021-10-13T14:10:26.055" v="462" actId="20577"/>
          <ac:spMkLst>
            <pc:docMk/>
            <pc:sldMk cId="1062938247" sldId="276"/>
            <ac:spMk id="2" creationId="{844FA05F-1DA6-49F2-9E98-FEE1422E9630}"/>
          </ac:spMkLst>
        </pc:spChg>
        <pc:spChg chg="mod">
          <ac:chgData name="Peterson, Jamie" userId="S::jamie.peterson@fortbendisd.com::a9469cbd-8e05-4aa5-9cb2-1b7b0c37ca86" providerId="AD" clId="Web-{6E9EABDD-349F-9F68-DD73-7705EBC53D0B}" dt="2021-10-13T14:21:51.759" v="713" actId="20577"/>
          <ac:spMkLst>
            <pc:docMk/>
            <pc:sldMk cId="1062938247" sldId="276"/>
            <ac:spMk id="4" creationId="{F1B80FB8-B81A-425C-B1D9-B0B20429C2F2}"/>
          </ac:spMkLst>
        </pc:spChg>
        <pc:spChg chg="mod ord">
          <ac:chgData name="Peterson, Jamie" userId="S::jamie.peterson@fortbendisd.com::a9469cbd-8e05-4aa5-9cb2-1b7b0c37ca86" providerId="AD" clId="Web-{6E9EABDD-349F-9F68-DD73-7705EBC53D0B}" dt="2021-10-13T14:10:07.320" v="454"/>
          <ac:spMkLst>
            <pc:docMk/>
            <pc:sldMk cId="1062938247" sldId="276"/>
            <ac:spMk id="9" creationId="{862D657B-C20B-3746-A3AD-4BDFBA3FC044}"/>
          </ac:spMkLst>
        </pc:spChg>
        <pc:spChg chg="del">
          <ac:chgData name="Peterson, Jamie" userId="S::jamie.peterson@fortbendisd.com::a9469cbd-8e05-4aa5-9cb2-1b7b0c37ca86" providerId="AD" clId="Web-{6E9EABDD-349F-9F68-DD73-7705EBC53D0B}" dt="2021-10-13T14:10:07.320" v="454"/>
          <ac:spMkLst>
            <pc:docMk/>
            <pc:sldMk cId="1062938247" sldId="276"/>
            <ac:spMk id="13" creationId="{A3BAF07C-C39E-42EB-BB22-8D46691D9735}"/>
          </ac:spMkLst>
        </pc:spChg>
        <pc:spChg chg="add">
          <ac:chgData name="Peterson, Jamie" userId="S::jamie.peterson@fortbendisd.com::a9469cbd-8e05-4aa5-9cb2-1b7b0c37ca86" providerId="AD" clId="Web-{6E9EABDD-349F-9F68-DD73-7705EBC53D0B}" dt="2021-10-13T14:10:07.320" v="454"/>
          <ac:spMkLst>
            <pc:docMk/>
            <pc:sldMk cId="1062938247" sldId="276"/>
            <ac:spMk id="40" creationId="{4038CB10-1F5C-4D54-9DF7-12586DE5B007}"/>
          </ac:spMkLst>
        </pc:spChg>
        <pc:spChg chg="add">
          <ac:chgData name="Peterson, Jamie" userId="S::jamie.peterson@fortbendisd.com::a9469cbd-8e05-4aa5-9cb2-1b7b0c37ca86" providerId="AD" clId="Web-{6E9EABDD-349F-9F68-DD73-7705EBC53D0B}" dt="2021-10-13T14:10:07.320" v="454"/>
          <ac:spMkLst>
            <pc:docMk/>
            <pc:sldMk cId="1062938247" sldId="276"/>
            <ac:spMk id="42" creationId="{73ED6512-6858-4552-B699-9A97FE9A4EA2}"/>
          </ac:spMkLst>
        </pc:spChg>
        <pc:grpChg chg="del">
          <ac:chgData name="Peterson, Jamie" userId="S::jamie.peterson@fortbendisd.com::a9469cbd-8e05-4aa5-9cb2-1b7b0c37ca86" providerId="AD" clId="Web-{6E9EABDD-349F-9F68-DD73-7705EBC53D0B}" dt="2021-10-13T14:10:07.320" v="454"/>
          <ac:grpSpMkLst>
            <pc:docMk/>
            <pc:sldMk cId="1062938247" sldId="276"/>
            <ac:grpSpMk id="15" creationId="{D8E9CF54-0466-4261-9E62-0249E60E1886}"/>
          </ac:grpSpMkLst>
        </pc:grpChg>
        <pc:picChg chg="mod">
          <ac:chgData name="Peterson, Jamie" userId="S::jamie.peterson@fortbendisd.com::a9469cbd-8e05-4aa5-9cb2-1b7b0c37ca86" providerId="AD" clId="Web-{6E9EABDD-349F-9F68-DD73-7705EBC53D0B}" dt="2021-10-13T14:10:07.320" v="454"/>
          <ac:picMkLst>
            <pc:docMk/>
            <pc:sldMk cId="1062938247" sldId="276"/>
            <ac:picMk id="5" creationId="{5815CEEC-74A1-47BD-B7CB-B185FAA42D8F}"/>
          </ac:picMkLst>
        </pc:picChg>
        <pc:picChg chg="del">
          <ac:chgData name="Peterson, Jamie" userId="S::jamie.peterson@fortbendisd.com::a9469cbd-8e05-4aa5-9cb2-1b7b0c37ca86" providerId="AD" clId="Web-{6E9EABDD-349F-9F68-DD73-7705EBC53D0B}" dt="2021-10-13T14:10:03.102" v="453"/>
          <ac:picMkLst>
            <pc:docMk/>
            <pc:sldMk cId="1062938247" sldId="276"/>
            <ac:picMk id="37" creationId="{8780864D-DE9D-4BA8-9834-C3A946F0D01D}"/>
          </ac:picMkLst>
        </pc:picChg>
      </pc:sldChg>
      <pc:sldChg chg="modSp add replId modNotes">
        <pc:chgData name="Peterson, Jamie" userId="S::jamie.peterson@fortbendisd.com::a9469cbd-8e05-4aa5-9cb2-1b7b0c37ca86" providerId="AD" clId="Web-{6E9EABDD-349F-9F68-DD73-7705EBC53D0B}" dt="2021-10-13T14:23:19.090" v="749" actId="14100"/>
        <pc:sldMkLst>
          <pc:docMk/>
          <pc:sldMk cId="2318268239" sldId="277"/>
        </pc:sldMkLst>
        <pc:spChg chg="mod">
          <ac:chgData name="Peterson, Jamie" userId="S::jamie.peterson@fortbendisd.com::a9469cbd-8e05-4aa5-9cb2-1b7b0c37ca86" providerId="AD" clId="Web-{6E9EABDD-349F-9F68-DD73-7705EBC53D0B}" dt="2021-10-13T14:23:19.090" v="749" actId="14100"/>
          <ac:spMkLst>
            <pc:docMk/>
            <pc:sldMk cId="2318268239" sldId="277"/>
            <ac:spMk id="4" creationId="{F1B80FB8-B81A-425C-B1D9-B0B20429C2F2}"/>
          </ac:spMkLst>
        </pc:spChg>
      </pc:sldChg>
      <pc:sldChg chg="modSp add replId modNotes">
        <pc:chgData name="Peterson, Jamie" userId="S::jamie.peterson@fortbendisd.com::a9469cbd-8e05-4aa5-9cb2-1b7b0c37ca86" providerId="AD" clId="Web-{6E9EABDD-349F-9F68-DD73-7705EBC53D0B}" dt="2021-10-13T14:23:34.606" v="752" actId="20577"/>
        <pc:sldMkLst>
          <pc:docMk/>
          <pc:sldMk cId="3092099077" sldId="278"/>
        </pc:sldMkLst>
        <pc:spChg chg="mod">
          <ac:chgData name="Peterson, Jamie" userId="S::jamie.peterson@fortbendisd.com::a9469cbd-8e05-4aa5-9cb2-1b7b0c37ca86" providerId="AD" clId="Web-{6E9EABDD-349F-9F68-DD73-7705EBC53D0B}" dt="2021-10-13T14:23:34.606" v="752" actId="20577"/>
          <ac:spMkLst>
            <pc:docMk/>
            <pc:sldMk cId="3092099077" sldId="278"/>
            <ac:spMk id="4" creationId="{F1B80FB8-B81A-425C-B1D9-B0B20429C2F2}"/>
          </ac:spMkLst>
        </pc:spChg>
      </pc:sldChg>
      <pc:sldChg chg="modSp add ord replId modNotes">
        <pc:chgData name="Peterson, Jamie" userId="S::jamie.peterson@fortbendisd.com::a9469cbd-8e05-4aa5-9cb2-1b7b0c37ca86" providerId="AD" clId="Web-{6E9EABDD-349F-9F68-DD73-7705EBC53D0B}" dt="2021-10-13T14:24:43.873" v="778" actId="20577"/>
        <pc:sldMkLst>
          <pc:docMk/>
          <pc:sldMk cId="2318606168" sldId="279"/>
        </pc:sldMkLst>
        <pc:spChg chg="mod">
          <ac:chgData name="Peterson, Jamie" userId="S::jamie.peterson@fortbendisd.com::a9469cbd-8e05-4aa5-9cb2-1b7b0c37ca86" providerId="AD" clId="Web-{6E9EABDD-349F-9F68-DD73-7705EBC53D0B}" dt="2021-10-13T14:24:43.873" v="778" actId="20577"/>
          <ac:spMkLst>
            <pc:docMk/>
            <pc:sldMk cId="2318606168" sldId="279"/>
            <ac:spMk id="4" creationId="{F1B80FB8-B81A-425C-B1D9-B0B20429C2F2}"/>
          </ac:spMkLst>
        </pc:spChg>
      </pc:sldChg>
    </pc:docChg>
  </pc:docChgLst>
  <pc:docChgLst>
    <pc:chgData name="Peterson, Jamie" userId="S::jamie.peterson@fortbendisd.com::a9469cbd-8e05-4aa5-9cb2-1b7b0c37ca86" providerId="AD" clId="Web-{BEDA56F7-1EBC-872A-80F7-238C553302E6}"/>
    <pc:docChg chg="modSld">
      <pc:chgData name="Peterson, Jamie" userId="S::jamie.peterson@fortbendisd.com::a9469cbd-8e05-4aa5-9cb2-1b7b0c37ca86" providerId="AD" clId="Web-{BEDA56F7-1EBC-872A-80F7-238C553302E6}" dt="2021-09-22T15:29:12.689" v="11" actId="20577"/>
      <pc:docMkLst>
        <pc:docMk/>
      </pc:docMkLst>
      <pc:sldChg chg="modSp">
        <pc:chgData name="Peterson, Jamie" userId="S::jamie.peterson@fortbendisd.com::a9469cbd-8e05-4aa5-9cb2-1b7b0c37ca86" providerId="AD" clId="Web-{BEDA56F7-1EBC-872A-80F7-238C553302E6}" dt="2021-09-22T15:29:12.689" v="11" actId="20577"/>
        <pc:sldMkLst>
          <pc:docMk/>
          <pc:sldMk cId="2342238450" sldId="256"/>
        </pc:sldMkLst>
        <pc:spChg chg="mod">
          <ac:chgData name="Peterson, Jamie" userId="S::jamie.peterson@fortbendisd.com::a9469cbd-8e05-4aa5-9cb2-1b7b0c37ca86" providerId="AD" clId="Web-{BEDA56F7-1EBC-872A-80F7-238C553302E6}" dt="2021-09-22T15:29:12.689" v="11" actId="20577"/>
          <ac:spMkLst>
            <pc:docMk/>
            <pc:sldMk cId="2342238450" sldId="256"/>
            <ac:spMk id="7" creationId="{00000000-0000-0000-0000-000000000000}"/>
          </ac:spMkLst>
        </pc:spChg>
      </pc:sldChg>
    </pc:docChg>
  </pc:docChgLst>
  <pc:docChgLst>
    <pc:chgData name="Peterson, Jamie" userId="S::jamie.peterson@fortbendisd.com::a9469cbd-8e05-4aa5-9cb2-1b7b0c37ca86" providerId="AD" clId="Web-{34314322-E66D-8313-9D99-F69AEFD19314}"/>
    <pc:docChg chg="addSld modSld sldOrd">
      <pc:chgData name="Peterson, Jamie" userId="S::jamie.peterson@fortbendisd.com::a9469cbd-8e05-4aa5-9cb2-1b7b0c37ca86" providerId="AD" clId="Web-{34314322-E66D-8313-9D99-F69AEFD19314}" dt="2021-09-22T19:40:35.411" v="604"/>
      <pc:docMkLst>
        <pc:docMk/>
      </pc:docMkLst>
      <pc:sldChg chg="addSp delSp modSp mod setBg setClrOvrMap">
        <pc:chgData name="Peterson, Jamie" userId="S::jamie.peterson@fortbendisd.com::a9469cbd-8e05-4aa5-9cb2-1b7b0c37ca86" providerId="AD" clId="Web-{34314322-E66D-8313-9D99-F69AEFD19314}" dt="2021-09-22T15:47:41.513" v="84" actId="20577"/>
        <pc:sldMkLst>
          <pc:docMk/>
          <pc:sldMk cId="1598467969" sldId="258"/>
        </pc:sldMkLst>
        <pc:spChg chg="mod">
          <ac:chgData name="Peterson, Jamie" userId="S::jamie.peterson@fortbendisd.com::a9469cbd-8e05-4aa5-9cb2-1b7b0c37ca86" providerId="AD" clId="Web-{34314322-E66D-8313-9D99-F69AEFD19314}" dt="2021-09-22T15:46:09.179" v="62" actId="1076"/>
          <ac:spMkLst>
            <pc:docMk/>
            <pc:sldMk cId="1598467969" sldId="258"/>
            <ac:spMk id="2" creationId="{C87BCBD0-2DD3-3B40-9BA9-03E6DFA05C8B}"/>
          </ac:spMkLst>
        </pc:spChg>
        <pc:spChg chg="mod">
          <ac:chgData name="Peterson, Jamie" userId="S::jamie.peterson@fortbendisd.com::a9469cbd-8e05-4aa5-9cb2-1b7b0c37ca86" providerId="AD" clId="Web-{34314322-E66D-8313-9D99-F69AEFD19314}" dt="2021-09-22T15:47:41.513" v="84" actId="20577"/>
          <ac:spMkLst>
            <pc:docMk/>
            <pc:sldMk cId="1598467969" sldId="258"/>
            <ac:spMk id="3" creationId="{EAADDABC-AB7C-BC48-B281-1B27D74428B0}"/>
          </ac:spMkLst>
        </pc:spChg>
        <pc:spChg chg="add del mod">
          <ac:chgData name="Peterson, Jamie" userId="S::jamie.peterson@fortbendisd.com::a9469cbd-8e05-4aa5-9cb2-1b7b0c37ca86" providerId="AD" clId="Web-{34314322-E66D-8313-9D99-F69AEFD19314}" dt="2021-09-22T15:43:59.327" v="38"/>
          <ac:spMkLst>
            <pc:docMk/>
            <pc:sldMk cId="1598467969" sldId="258"/>
            <ac:spMk id="5" creationId="{499D7157-BD39-4616-A45F-94F83AF53FD3}"/>
          </ac:spMkLst>
        </pc:spChg>
        <pc:spChg chg="mod ord">
          <ac:chgData name="Peterson, Jamie" userId="S::jamie.peterson@fortbendisd.com::a9469cbd-8e05-4aa5-9cb2-1b7b0c37ca86" providerId="AD" clId="Web-{34314322-E66D-8313-9D99-F69AEFD19314}" dt="2021-09-22T15:45:33.614" v="51"/>
          <ac:spMkLst>
            <pc:docMk/>
            <pc:sldMk cId="1598467969" sldId="258"/>
            <ac:spMk id="9" creationId="{862D657B-C20B-3746-A3AD-4BDFBA3FC044}"/>
          </ac:spMkLst>
        </pc:spChg>
        <pc:spChg chg="add del">
          <ac:chgData name="Peterson, Jamie" userId="S::jamie.peterson@fortbendisd.com::a9469cbd-8e05-4aa5-9cb2-1b7b0c37ca86" providerId="AD" clId="Web-{34314322-E66D-8313-9D99-F69AEFD19314}" dt="2021-09-22T15:45:33.614" v="51"/>
          <ac:spMkLst>
            <pc:docMk/>
            <pc:sldMk cId="1598467969" sldId="258"/>
            <ac:spMk id="14" creationId="{E0D60ECE-8986-45DC-B7FE-EC7699B466B8}"/>
          </ac:spMkLst>
        </pc:spChg>
        <pc:spChg chg="add del">
          <ac:chgData name="Peterson, Jamie" userId="S::jamie.peterson@fortbendisd.com::a9469cbd-8e05-4aa5-9cb2-1b7b0c37ca86" providerId="AD" clId="Web-{34314322-E66D-8313-9D99-F69AEFD19314}" dt="2021-09-22T15:45:33.614" v="51"/>
          <ac:spMkLst>
            <pc:docMk/>
            <pc:sldMk cId="1598467969" sldId="258"/>
            <ac:spMk id="16" creationId="{96964194-5878-40D2-8EC0-DDC58387FA56}"/>
          </ac:spMkLst>
        </pc:spChg>
        <pc:spChg chg="add del">
          <ac:chgData name="Peterson, Jamie" userId="S::jamie.peterson@fortbendisd.com::a9469cbd-8e05-4aa5-9cb2-1b7b0c37ca86" providerId="AD" clId="Web-{34314322-E66D-8313-9D99-F69AEFD19314}" dt="2021-09-22T15:45:08.925" v="46"/>
          <ac:spMkLst>
            <pc:docMk/>
            <pc:sldMk cId="1598467969" sldId="258"/>
            <ac:spMk id="18" creationId="{CF62D2A7-8207-488C-9F46-316BA81A16C8}"/>
          </ac:spMkLst>
        </pc:spChg>
        <pc:spChg chg="add del">
          <ac:chgData name="Peterson, Jamie" userId="S::jamie.peterson@fortbendisd.com::a9469cbd-8e05-4aa5-9cb2-1b7b0c37ca86" providerId="AD" clId="Web-{34314322-E66D-8313-9D99-F69AEFD19314}" dt="2021-09-22T15:45:08.925" v="46"/>
          <ac:spMkLst>
            <pc:docMk/>
            <pc:sldMk cId="1598467969" sldId="258"/>
            <ac:spMk id="19" creationId="{52AC6D7F-F068-4E11-BB06-F601D89BB980}"/>
          </ac:spMkLst>
        </pc:spChg>
        <pc:spChg chg="add del">
          <ac:chgData name="Peterson, Jamie" userId="S::jamie.peterson@fortbendisd.com::a9469cbd-8e05-4aa5-9cb2-1b7b0c37ca86" providerId="AD" clId="Web-{34314322-E66D-8313-9D99-F69AEFD19314}" dt="2021-09-22T15:45:21.301" v="48"/>
          <ac:spMkLst>
            <pc:docMk/>
            <pc:sldMk cId="1598467969" sldId="258"/>
            <ac:spMk id="20" creationId="{1557A916-FDD1-44A1-A7A1-70009FD6BE46}"/>
          </ac:spMkLst>
        </pc:spChg>
        <pc:spChg chg="add del">
          <ac:chgData name="Peterson, Jamie" userId="S::jamie.peterson@fortbendisd.com::a9469cbd-8e05-4aa5-9cb2-1b7b0c37ca86" providerId="AD" clId="Web-{34314322-E66D-8313-9D99-F69AEFD19314}" dt="2021-09-22T15:44:59.362" v="44"/>
          <ac:spMkLst>
            <pc:docMk/>
            <pc:sldMk cId="1598467969" sldId="258"/>
            <ac:spMk id="21" creationId="{3346177D-ADC4-4968-B747-5CFCD390B5B9}"/>
          </ac:spMkLst>
        </pc:spChg>
        <pc:spChg chg="add del">
          <ac:chgData name="Peterson, Jamie" userId="S::jamie.peterson@fortbendisd.com::a9469cbd-8e05-4aa5-9cb2-1b7b0c37ca86" providerId="AD" clId="Web-{34314322-E66D-8313-9D99-F69AEFD19314}" dt="2021-09-22T15:45:21.301" v="48"/>
          <ac:spMkLst>
            <pc:docMk/>
            <pc:sldMk cId="1598467969" sldId="258"/>
            <ac:spMk id="22" creationId="{4B874C19-9B23-4B12-823E-D67615A9B3AC}"/>
          </ac:spMkLst>
        </pc:spChg>
        <pc:spChg chg="add del">
          <ac:chgData name="Peterson, Jamie" userId="S::jamie.peterson@fortbendisd.com::a9469cbd-8e05-4aa5-9cb2-1b7b0c37ca86" providerId="AD" clId="Web-{34314322-E66D-8313-9D99-F69AEFD19314}" dt="2021-09-22T15:44:59.362" v="44"/>
          <ac:spMkLst>
            <pc:docMk/>
            <pc:sldMk cId="1598467969" sldId="258"/>
            <ac:spMk id="23" creationId="{0844A943-BF79-4FEA-ABB1-3BD54D236606}"/>
          </ac:spMkLst>
        </pc:spChg>
        <pc:spChg chg="add del">
          <ac:chgData name="Peterson, Jamie" userId="S::jamie.peterson@fortbendisd.com::a9469cbd-8e05-4aa5-9cb2-1b7b0c37ca86" providerId="AD" clId="Web-{34314322-E66D-8313-9D99-F69AEFD19314}" dt="2021-09-22T15:45:33.599" v="50"/>
          <ac:spMkLst>
            <pc:docMk/>
            <pc:sldMk cId="1598467969" sldId="258"/>
            <ac:spMk id="24" creationId="{B6C29DB0-17E9-42FF-986E-0B7F493F4D24}"/>
          </ac:spMkLst>
        </pc:spChg>
        <pc:spChg chg="add del">
          <ac:chgData name="Peterson, Jamie" userId="S::jamie.peterson@fortbendisd.com::a9469cbd-8e05-4aa5-9cb2-1b7b0c37ca86" providerId="AD" clId="Web-{34314322-E66D-8313-9D99-F69AEFD19314}" dt="2021-09-22T15:44:59.362" v="44"/>
          <ac:spMkLst>
            <pc:docMk/>
            <pc:sldMk cId="1598467969" sldId="258"/>
            <ac:spMk id="25" creationId="{6437CC72-F4A8-4DC3-AFAB-D22C482C8100}"/>
          </ac:spMkLst>
        </pc:spChg>
        <pc:spChg chg="add del">
          <ac:chgData name="Peterson, Jamie" userId="S::jamie.peterson@fortbendisd.com::a9469cbd-8e05-4aa5-9cb2-1b7b0c37ca86" providerId="AD" clId="Web-{34314322-E66D-8313-9D99-F69AEFD19314}" dt="2021-09-22T15:45:33.599" v="50"/>
          <ac:spMkLst>
            <pc:docMk/>
            <pc:sldMk cId="1598467969" sldId="258"/>
            <ac:spMk id="26" creationId="{115AD956-A5B6-4760-B8B2-11E2DF6B0212}"/>
          </ac:spMkLst>
        </pc:spChg>
        <pc:spChg chg="add">
          <ac:chgData name="Peterson, Jamie" userId="S::jamie.peterson@fortbendisd.com::a9469cbd-8e05-4aa5-9cb2-1b7b0c37ca86" providerId="AD" clId="Web-{34314322-E66D-8313-9D99-F69AEFD19314}" dt="2021-09-22T15:45:33.614" v="51"/>
          <ac:spMkLst>
            <pc:docMk/>
            <pc:sldMk cId="1598467969" sldId="258"/>
            <ac:spMk id="27" creationId="{CF62D2A7-8207-488C-9F46-316BA81A16C8}"/>
          </ac:spMkLst>
        </pc:spChg>
        <pc:spChg chg="add">
          <ac:chgData name="Peterson, Jamie" userId="S::jamie.peterson@fortbendisd.com::a9469cbd-8e05-4aa5-9cb2-1b7b0c37ca86" providerId="AD" clId="Web-{34314322-E66D-8313-9D99-F69AEFD19314}" dt="2021-09-22T15:45:33.614" v="51"/>
          <ac:spMkLst>
            <pc:docMk/>
            <pc:sldMk cId="1598467969" sldId="258"/>
            <ac:spMk id="28" creationId="{52AC6D7F-F068-4E11-BB06-F601D89BB980}"/>
          </ac:spMkLst>
        </pc:spChg>
        <pc:picChg chg="add mod ord">
          <ac:chgData name="Peterson, Jamie" userId="S::jamie.peterson@fortbendisd.com::a9469cbd-8e05-4aa5-9cb2-1b7b0c37ca86" providerId="AD" clId="Web-{34314322-E66D-8313-9D99-F69AEFD19314}" dt="2021-09-22T15:45:33.614" v="51"/>
          <ac:picMkLst>
            <pc:docMk/>
            <pc:sldMk cId="1598467969" sldId="258"/>
            <ac:picMk id="4" creationId="{495CF28C-4D6A-44F4-B10C-879CD87E4AD5}"/>
          </ac:picMkLst>
        </pc:picChg>
      </pc:sldChg>
      <pc:sldChg chg="addSp delSp modSp">
        <pc:chgData name="Peterson, Jamie" userId="S::jamie.peterson@fortbendisd.com::a9469cbd-8e05-4aa5-9cb2-1b7b0c37ca86" providerId="AD" clId="Web-{34314322-E66D-8313-9D99-F69AEFD19314}" dt="2021-09-22T16:25:49.952" v="269" actId="1076"/>
        <pc:sldMkLst>
          <pc:docMk/>
          <pc:sldMk cId="1915408279" sldId="259"/>
        </pc:sldMkLst>
        <pc:spChg chg="mod">
          <ac:chgData name="Peterson, Jamie" userId="S::jamie.peterson@fortbendisd.com::a9469cbd-8e05-4aa5-9cb2-1b7b0c37ca86" providerId="AD" clId="Web-{34314322-E66D-8313-9D99-F69AEFD19314}" dt="2021-09-22T16:12:30.856" v="114" actId="1076"/>
          <ac:spMkLst>
            <pc:docMk/>
            <pc:sldMk cId="1915408279" sldId="259"/>
            <ac:spMk id="2" creationId="{C87BCBD0-2DD3-3B40-9BA9-03E6DFA05C8B}"/>
          </ac:spMkLst>
        </pc:spChg>
        <pc:spChg chg="mod">
          <ac:chgData name="Peterson, Jamie" userId="S::jamie.peterson@fortbendisd.com::a9469cbd-8e05-4aa5-9cb2-1b7b0c37ca86" providerId="AD" clId="Web-{34314322-E66D-8313-9D99-F69AEFD19314}" dt="2021-09-22T16:23:37.178" v="244" actId="20577"/>
          <ac:spMkLst>
            <pc:docMk/>
            <pc:sldMk cId="1915408279" sldId="259"/>
            <ac:spMk id="3" creationId="{EAADDABC-AB7C-BC48-B281-1B27D74428B0}"/>
          </ac:spMkLst>
        </pc:spChg>
        <pc:spChg chg="add del mod">
          <ac:chgData name="Peterson, Jamie" userId="S::jamie.peterson@fortbendisd.com::a9469cbd-8e05-4aa5-9cb2-1b7b0c37ca86" providerId="AD" clId="Web-{34314322-E66D-8313-9D99-F69AEFD19314}" dt="2021-09-22T16:14:30.894" v="127"/>
          <ac:spMkLst>
            <pc:docMk/>
            <pc:sldMk cId="1915408279" sldId="259"/>
            <ac:spMk id="5" creationId="{664497BC-97DC-4D64-98BD-510C082BA148}"/>
          </ac:spMkLst>
        </pc:spChg>
        <pc:spChg chg="add del mod">
          <ac:chgData name="Peterson, Jamie" userId="S::jamie.peterson@fortbendisd.com::a9469cbd-8e05-4aa5-9cb2-1b7b0c37ca86" providerId="AD" clId="Web-{34314322-E66D-8313-9D99-F69AEFD19314}" dt="2021-09-22T16:14:58.318" v="133"/>
          <ac:spMkLst>
            <pc:docMk/>
            <pc:sldMk cId="1915408279" sldId="259"/>
            <ac:spMk id="10" creationId="{E5379591-0851-4C5D-92E8-86F7716D68FF}"/>
          </ac:spMkLst>
        </pc:spChg>
        <pc:spChg chg="add mod">
          <ac:chgData name="Peterson, Jamie" userId="S::jamie.peterson@fortbendisd.com::a9469cbd-8e05-4aa5-9cb2-1b7b0c37ca86" providerId="AD" clId="Web-{34314322-E66D-8313-9D99-F69AEFD19314}" dt="2021-09-22T16:25:16.059" v="263" actId="1076"/>
          <ac:spMkLst>
            <pc:docMk/>
            <pc:sldMk cId="1915408279" sldId="259"/>
            <ac:spMk id="12" creationId="{79C96236-151B-4BDB-BAB8-40235164CA60}"/>
          </ac:spMkLst>
        </pc:spChg>
        <pc:spChg chg="add del mod">
          <ac:chgData name="Peterson, Jamie" userId="S::jamie.peterson@fortbendisd.com::a9469cbd-8e05-4aa5-9cb2-1b7b0c37ca86" providerId="AD" clId="Web-{34314322-E66D-8313-9D99-F69AEFD19314}" dt="2021-09-22T16:17:53.922" v="162"/>
          <ac:spMkLst>
            <pc:docMk/>
            <pc:sldMk cId="1915408279" sldId="259"/>
            <ac:spMk id="14" creationId="{9A48DDB1-5300-416C-832B-E3021FC26D02}"/>
          </ac:spMkLst>
        </pc:spChg>
        <pc:spChg chg="add mod">
          <ac:chgData name="Peterson, Jamie" userId="S::jamie.peterson@fortbendisd.com::a9469cbd-8e05-4aa5-9cb2-1b7b0c37ca86" providerId="AD" clId="Web-{34314322-E66D-8313-9D99-F69AEFD19314}" dt="2021-09-22T16:25:28.701" v="266" actId="1076"/>
          <ac:spMkLst>
            <pc:docMk/>
            <pc:sldMk cId="1915408279" sldId="259"/>
            <ac:spMk id="21" creationId="{D4BB3C78-33AF-45D9-875B-8C4F44D5EED7}"/>
          </ac:spMkLst>
        </pc:spChg>
        <pc:spChg chg="add mod">
          <ac:chgData name="Peterson, Jamie" userId="S::jamie.peterson@fortbendisd.com::a9469cbd-8e05-4aa5-9cb2-1b7b0c37ca86" providerId="AD" clId="Web-{34314322-E66D-8313-9D99-F69AEFD19314}" dt="2021-09-22T16:24:16.806" v="252" actId="1076"/>
          <ac:spMkLst>
            <pc:docMk/>
            <pc:sldMk cId="1915408279" sldId="259"/>
            <ac:spMk id="22" creationId="{4CFF6A3B-72A6-4C20-8305-2907C5F56411}"/>
          </ac:spMkLst>
        </pc:spChg>
        <pc:spChg chg="add mod">
          <ac:chgData name="Peterson, Jamie" userId="S::jamie.peterson@fortbendisd.com::a9469cbd-8e05-4aa5-9cb2-1b7b0c37ca86" providerId="AD" clId="Web-{34314322-E66D-8313-9D99-F69AEFD19314}" dt="2021-09-22T16:24:29.338" v="254" actId="1076"/>
          <ac:spMkLst>
            <pc:docMk/>
            <pc:sldMk cId="1915408279" sldId="259"/>
            <ac:spMk id="23" creationId="{3B28397C-2AB2-41E7-94B2-534DA84E6735}"/>
          </ac:spMkLst>
        </pc:spChg>
        <pc:spChg chg="add mod">
          <ac:chgData name="Peterson, Jamie" userId="S::jamie.peterson@fortbendisd.com::a9469cbd-8e05-4aa5-9cb2-1b7b0c37ca86" providerId="AD" clId="Web-{34314322-E66D-8313-9D99-F69AEFD19314}" dt="2021-09-22T16:24:41.307" v="257" actId="1076"/>
          <ac:spMkLst>
            <pc:docMk/>
            <pc:sldMk cId="1915408279" sldId="259"/>
            <ac:spMk id="24" creationId="{5A83A070-BA19-402B-B3A3-D0CC4C93C4DE}"/>
          </ac:spMkLst>
        </pc:spChg>
        <pc:spChg chg="add mod">
          <ac:chgData name="Peterson, Jamie" userId="S::jamie.peterson@fortbendisd.com::a9469cbd-8e05-4aa5-9cb2-1b7b0c37ca86" providerId="AD" clId="Web-{34314322-E66D-8313-9D99-F69AEFD19314}" dt="2021-09-22T16:25:49.952" v="269" actId="1076"/>
          <ac:spMkLst>
            <pc:docMk/>
            <pc:sldMk cId="1915408279" sldId="259"/>
            <ac:spMk id="25" creationId="{788E5427-8369-476E-AD40-FFF651F6D54F}"/>
          </ac:spMkLst>
        </pc:spChg>
        <pc:picChg chg="add del mod">
          <ac:chgData name="Peterson, Jamie" userId="S::jamie.peterson@fortbendisd.com::a9469cbd-8e05-4aa5-9cb2-1b7b0c37ca86" providerId="AD" clId="Web-{34314322-E66D-8313-9D99-F69AEFD19314}" dt="2021-09-22T16:14:30.894" v="128"/>
          <ac:picMkLst>
            <pc:docMk/>
            <pc:sldMk cId="1915408279" sldId="259"/>
            <ac:picMk id="4" creationId="{465C1FC8-386F-43E6-BBD2-51D6B3AC3EA9}"/>
          </ac:picMkLst>
        </pc:picChg>
        <pc:picChg chg="add del mod">
          <ac:chgData name="Peterson, Jamie" userId="S::jamie.peterson@fortbendisd.com::a9469cbd-8e05-4aa5-9cb2-1b7b0c37ca86" providerId="AD" clId="Web-{34314322-E66D-8313-9D99-F69AEFD19314}" dt="2021-09-22T16:18:34.753" v="172"/>
          <ac:picMkLst>
            <pc:docMk/>
            <pc:sldMk cId="1915408279" sldId="259"/>
            <ac:picMk id="8" creationId="{2A7797C4-A567-4D59-A350-D357A2E2819F}"/>
          </ac:picMkLst>
        </pc:picChg>
        <pc:picChg chg="add mod ord">
          <ac:chgData name="Peterson, Jamie" userId="S::jamie.peterson@fortbendisd.com::a9469cbd-8e05-4aa5-9cb2-1b7b0c37ca86" providerId="AD" clId="Web-{34314322-E66D-8313-9D99-F69AEFD19314}" dt="2021-09-22T16:25:13.481" v="262" actId="14100"/>
          <ac:picMkLst>
            <pc:docMk/>
            <pc:sldMk cId="1915408279" sldId="259"/>
            <ac:picMk id="13" creationId="{0D271EB4-3BEF-458A-8B11-B471C689A81D}"/>
          </ac:picMkLst>
        </pc:picChg>
        <pc:picChg chg="add mod">
          <ac:chgData name="Peterson, Jamie" userId="S::jamie.peterson@fortbendisd.com::a9469cbd-8e05-4aa5-9cb2-1b7b0c37ca86" providerId="AD" clId="Web-{34314322-E66D-8313-9D99-F69AEFD19314}" dt="2021-09-22T16:25:40.748" v="268" actId="1076"/>
          <ac:picMkLst>
            <pc:docMk/>
            <pc:sldMk cId="1915408279" sldId="259"/>
            <ac:picMk id="16" creationId="{532B65C8-37D1-4520-B852-F4CC3DAEDC39}"/>
          </ac:picMkLst>
        </pc:picChg>
        <pc:picChg chg="add mod">
          <ac:chgData name="Peterson, Jamie" userId="S::jamie.peterson@fortbendisd.com::a9469cbd-8e05-4aa5-9cb2-1b7b0c37ca86" providerId="AD" clId="Web-{34314322-E66D-8313-9D99-F69AEFD19314}" dt="2021-09-22T16:25:25.825" v="265" actId="1076"/>
          <ac:picMkLst>
            <pc:docMk/>
            <pc:sldMk cId="1915408279" sldId="259"/>
            <ac:picMk id="17" creationId="{0E9D5B82-97EA-4DD3-A9D1-25BDEB1BA32B}"/>
          </ac:picMkLst>
        </pc:picChg>
        <pc:picChg chg="add mod">
          <ac:chgData name="Peterson, Jamie" userId="S::jamie.peterson@fortbendisd.com::a9469cbd-8e05-4aa5-9cb2-1b7b0c37ca86" providerId="AD" clId="Web-{34314322-E66D-8313-9D99-F69AEFD19314}" dt="2021-09-22T16:24:36.572" v="256" actId="14100"/>
          <ac:picMkLst>
            <pc:docMk/>
            <pc:sldMk cId="1915408279" sldId="259"/>
            <ac:picMk id="18" creationId="{82608820-E94B-4468-B757-1AE9E57411FC}"/>
          </ac:picMkLst>
        </pc:picChg>
        <pc:picChg chg="add mod">
          <ac:chgData name="Peterson, Jamie" userId="S::jamie.peterson@fortbendisd.com::a9469cbd-8e05-4aa5-9cb2-1b7b0c37ca86" providerId="AD" clId="Web-{34314322-E66D-8313-9D99-F69AEFD19314}" dt="2021-09-22T16:24:25.072" v="253" actId="1076"/>
          <ac:picMkLst>
            <pc:docMk/>
            <pc:sldMk cId="1915408279" sldId="259"/>
            <ac:picMk id="19" creationId="{7BA7730C-2132-4DF1-97A6-335DBE2C6EA8}"/>
          </ac:picMkLst>
        </pc:picChg>
        <pc:picChg chg="add mod">
          <ac:chgData name="Peterson, Jamie" userId="S::jamie.peterson@fortbendisd.com::a9469cbd-8e05-4aa5-9cb2-1b7b0c37ca86" providerId="AD" clId="Web-{34314322-E66D-8313-9D99-F69AEFD19314}" dt="2021-09-22T16:24:52.777" v="261" actId="1076"/>
          <ac:picMkLst>
            <pc:docMk/>
            <pc:sldMk cId="1915408279" sldId="259"/>
            <ac:picMk id="20" creationId="{EA33FC42-DC60-4539-BB08-3F9FE572676A}"/>
          </ac:picMkLst>
        </pc:picChg>
      </pc:sldChg>
      <pc:sldChg chg="addSp delSp modSp mod setBg">
        <pc:chgData name="Peterson, Jamie" userId="S::jamie.peterson@fortbendisd.com::a9469cbd-8e05-4aa5-9cb2-1b7b0c37ca86" providerId="AD" clId="Web-{34314322-E66D-8313-9D99-F69AEFD19314}" dt="2021-09-22T16:51:20.172" v="512" actId="20577"/>
        <pc:sldMkLst>
          <pc:docMk/>
          <pc:sldMk cId="1527905634" sldId="260"/>
        </pc:sldMkLst>
        <pc:spChg chg="del mod">
          <ac:chgData name="Peterson, Jamie" userId="S::jamie.peterson@fortbendisd.com::a9469cbd-8e05-4aa5-9cb2-1b7b0c37ca86" providerId="AD" clId="Web-{34314322-E66D-8313-9D99-F69AEFD19314}" dt="2021-09-22T16:36:51.931" v="339"/>
          <ac:spMkLst>
            <pc:docMk/>
            <pc:sldMk cId="1527905634" sldId="260"/>
            <ac:spMk id="2" creationId="{C87BCBD0-2DD3-3B40-9BA9-03E6DFA05C8B}"/>
          </ac:spMkLst>
        </pc:spChg>
        <pc:spChg chg="del">
          <ac:chgData name="Peterson, Jamie" userId="S::jamie.peterson@fortbendisd.com::a9469cbd-8e05-4aa5-9cb2-1b7b0c37ca86" providerId="AD" clId="Web-{34314322-E66D-8313-9D99-F69AEFD19314}" dt="2021-09-22T16:27:33.833" v="270"/>
          <ac:spMkLst>
            <pc:docMk/>
            <pc:sldMk cId="1527905634" sldId="260"/>
            <ac:spMk id="3" creationId="{EAADDABC-AB7C-BC48-B281-1B27D74428B0}"/>
          </ac:spMkLst>
        </pc:spChg>
        <pc:spChg chg="add del mod">
          <ac:chgData name="Peterson, Jamie" userId="S::jamie.peterson@fortbendisd.com::a9469cbd-8e05-4aa5-9cb2-1b7b0c37ca86" providerId="AD" clId="Web-{34314322-E66D-8313-9D99-F69AEFD19314}" dt="2021-09-22T16:28:43.213" v="278"/>
          <ac:spMkLst>
            <pc:docMk/>
            <pc:sldMk cId="1527905634" sldId="260"/>
            <ac:spMk id="7" creationId="{B9C3CCCD-032F-4137-9A33-5F46E3FFB26D}"/>
          </ac:spMkLst>
        </pc:spChg>
        <pc:spChg chg="mod ord">
          <ac:chgData name="Peterson, Jamie" userId="S::jamie.peterson@fortbendisd.com::a9469cbd-8e05-4aa5-9cb2-1b7b0c37ca86" providerId="AD" clId="Web-{34314322-E66D-8313-9D99-F69AEFD19314}" dt="2021-09-22T16:31:36.302" v="302"/>
          <ac:spMkLst>
            <pc:docMk/>
            <pc:sldMk cId="1527905634" sldId="260"/>
            <ac:spMk id="9" creationId="{862D657B-C20B-3746-A3AD-4BDFBA3FC044}"/>
          </ac:spMkLst>
        </pc:spChg>
        <pc:spChg chg="add del mod">
          <ac:chgData name="Peterson, Jamie" userId="S::jamie.peterson@fortbendisd.com::a9469cbd-8e05-4aa5-9cb2-1b7b0c37ca86" providerId="AD" clId="Web-{34314322-E66D-8313-9D99-F69AEFD19314}" dt="2021-09-22T16:29:25.856" v="285"/>
          <ac:spMkLst>
            <pc:docMk/>
            <pc:sldMk cId="1527905634" sldId="260"/>
            <ac:spMk id="11" creationId="{9AA9C3B0-BFB9-4BBD-BB02-9A1A065AC2E0}"/>
          </ac:spMkLst>
        </pc:spChg>
        <pc:spChg chg="add del mod">
          <ac:chgData name="Peterson, Jamie" userId="S::jamie.peterson@fortbendisd.com::a9469cbd-8e05-4aa5-9cb2-1b7b0c37ca86" providerId="AD" clId="Web-{34314322-E66D-8313-9D99-F69AEFD19314}" dt="2021-09-22T16:29:57.421" v="294"/>
          <ac:spMkLst>
            <pc:docMk/>
            <pc:sldMk cId="1527905634" sldId="260"/>
            <ac:spMk id="14" creationId="{EAA44CEF-65D4-4C4D-B166-32A8469CEC62}"/>
          </ac:spMkLst>
        </pc:spChg>
        <pc:spChg chg="add del mod">
          <ac:chgData name="Peterson, Jamie" userId="S::jamie.peterson@fortbendisd.com::a9469cbd-8e05-4aa5-9cb2-1b7b0c37ca86" providerId="AD" clId="Web-{34314322-E66D-8313-9D99-F69AEFD19314}" dt="2021-09-22T16:30:58.393" v="301"/>
          <ac:spMkLst>
            <pc:docMk/>
            <pc:sldMk cId="1527905634" sldId="260"/>
            <ac:spMk id="17" creationId="{44FCA4B3-DAE5-4FDA-9A8D-1000504E290A}"/>
          </ac:spMkLst>
        </pc:spChg>
        <pc:spChg chg="add mod">
          <ac:chgData name="Peterson, Jamie" userId="S::jamie.peterson@fortbendisd.com::a9469cbd-8e05-4aa5-9cb2-1b7b0c37ca86" providerId="AD" clId="Web-{34314322-E66D-8313-9D99-F69AEFD19314}" dt="2021-09-22T16:41:10.916" v="395" actId="20577"/>
          <ac:spMkLst>
            <pc:docMk/>
            <pc:sldMk cId="1527905634" sldId="260"/>
            <ac:spMk id="19" creationId="{A4848010-DE7E-4923-B7D4-EEF1D2A05885}"/>
          </ac:spMkLst>
        </pc:spChg>
        <pc:spChg chg="add del mod">
          <ac:chgData name="Peterson, Jamie" userId="S::jamie.peterson@fortbendisd.com::a9469cbd-8e05-4aa5-9cb2-1b7b0c37ca86" providerId="AD" clId="Web-{34314322-E66D-8313-9D99-F69AEFD19314}" dt="2021-09-22T16:40:21.709" v="381"/>
          <ac:spMkLst>
            <pc:docMk/>
            <pc:sldMk cId="1527905634" sldId="260"/>
            <ac:spMk id="20" creationId="{A767BB73-8B2F-4B07-9FEE-CC78798C90C9}"/>
          </ac:spMkLst>
        </pc:spChg>
        <pc:spChg chg="add">
          <ac:chgData name="Peterson, Jamie" userId="S::jamie.peterson@fortbendisd.com::a9469cbd-8e05-4aa5-9cb2-1b7b0c37ca86" providerId="AD" clId="Web-{34314322-E66D-8313-9D99-F69AEFD19314}" dt="2021-09-22T16:31:36.302" v="302"/>
          <ac:spMkLst>
            <pc:docMk/>
            <pc:sldMk cId="1527905634" sldId="260"/>
            <ac:spMk id="23" creationId="{AB902CB9-C7DC-4673-B7D5-F22DCF0EC54E}"/>
          </ac:spMkLst>
        </pc:spChg>
        <pc:spChg chg="add mod">
          <ac:chgData name="Peterson, Jamie" userId="S::jamie.peterson@fortbendisd.com::a9469cbd-8e05-4aa5-9cb2-1b7b0c37ca86" providerId="AD" clId="Web-{34314322-E66D-8313-9D99-F69AEFD19314}" dt="2021-09-22T16:42:36.374" v="407" actId="1076"/>
          <ac:spMkLst>
            <pc:docMk/>
            <pc:sldMk cId="1527905634" sldId="260"/>
            <ac:spMk id="25" creationId="{A89F895F-7F48-4DB0-A72E-47BAB97FBEC6}"/>
          </ac:spMkLst>
        </pc:spChg>
        <pc:spChg chg="add mod">
          <ac:chgData name="Peterson, Jamie" userId="S::jamie.peterson@fortbendisd.com::a9469cbd-8e05-4aa5-9cb2-1b7b0c37ca86" providerId="AD" clId="Web-{34314322-E66D-8313-9D99-F69AEFD19314}" dt="2021-09-22T16:45:07.430" v="439" actId="1076"/>
          <ac:spMkLst>
            <pc:docMk/>
            <pc:sldMk cId="1527905634" sldId="260"/>
            <ac:spMk id="26" creationId="{75987C11-2A88-4F62-8FE4-B86A49FACD9F}"/>
          </ac:spMkLst>
        </pc:spChg>
        <pc:spChg chg="add mod">
          <ac:chgData name="Peterson, Jamie" userId="S::jamie.peterson@fortbendisd.com::a9469cbd-8e05-4aa5-9cb2-1b7b0c37ca86" providerId="AD" clId="Web-{34314322-E66D-8313-9D99-F69AEFD19314}" dt="2021-09-22T16:48:41.537" v="481" actId="1076"/>
          <ac:spMkLst>
            <pc:docMk/>
            <pc:sldMk cId="1527905634" sldId="260"/>
            <ac:spMk id="27" creationId="{2EC9E0BD-C0B5-4489-A0B8-C2F518F28472}"/>
          </ac:spMkLst>
        </pc:spChg>
        <pc:spChg chg="add mod">
          <ac:chgData name="Peterson, Jamie" userId="S::jamie.peterson@fortbendisd.com::a9469cbd-8e05-4aa5-9cb2-1b7b0c37ca86" providerId="AD" clId="Web-{34314322-E66D-8313-9D99-F69AEFD19314}" dt="2021-09-22T16:46:18.372" v="453" actId="1076"/>
          <ac:spMkLst>
            <pc:docMk/>
            <pc:sldMk cId="1527905634" sldId="260"/>
            <ac:spMk id="28" creationId="{D6DA3AA2-0C4D-44FE-ACE9-AF36BF0665B1}"/>
          </ac:spMkLst>
        </pc:spChg>
        <pc:spChg chg="add mod">
          <ac:chgData name="Peterson, Jamie" userId="S::jamie.peterson@fortbendisd.com::a9469cbd-8e05-4aa5-9cb2-1b7b0c37ca86" providerId="AD" clId="Web-{34314322-E66D-8313-9D99-F69AEFD19314}" dt="2021-09-22T16:47:44.096" v="469" actId="1076"/>
          <ac:spMkLst>
            <pc:docMk/>
            <pc:sldMk cId="1527905634" sldId="260"/>
            <ac:spMk id="29" creationId="{42C2E4AF-4B03-4650-B568-3E14847A51A4}"/>
          </ac:spMkLst>
        </pc:spChg>
        <pc:spChg chg="add mod">
          <ac:chgData name="Peterson, Jamie" userId="S::jamie.peterson@fortbendisd.com::a9469cbd-8e05-4aa5-9cb2-1b7b0c37ca86" providerId="AD" clId="Web-{34314322-E66D-8313-9D99-F69AEFD19314}" dt="2021-09-22T16:49:46.057" v="495" actId="1076"/>
          <ac:spMkLst>
            <pc:docMk/>
            <pc:sldMk cId="1527905634" sldId="260"/>
            <ac:spMk id="30" creationId="{61B39571-B1F1-44A5-8FDD-2004961F09AF}"/>
          </ac:spMkLst>
        </pc:spChg>
        <pc:spChg chg="add mod">
          <ac:chgData name="Peterson, Jamie" userId="S::jamie.peterson@fortbendisd.com::a9469cbd-8e05-4aa5-9cb2-1b7b0c37ca86" providerId="AD" clId="Web-{34314322-E66D-8313-9D99-F69AEFD19314}" dt="2021-09-22T16:51:04.109" v="507" actId="1076"/>
          <ac:spMkLst>
            <pc:docMk/>
            <pc:sldMk cId="1527905634" sldId="260"/>
            <ac:spMk id="31" creationId="{9FBB4BC3-E6D0-46B1-8E2B-DA3CD3CC290A}"/>
          </ac:spMkLst>
        </pc:spChg>
        <pc:spChg chg="add mod">
          <ac:chgData name="Peterson, Jamie" userId="S::jamie.peterson@fortbendisd.com::a9469cbd-8e05-4aa5-9cb2-1b7b0c37ca86" providerId="AD" clId="Web-{34314322-E66D-8313-9D99-F69AEFD19314}" dt="2021-09-22T16:51:20.172" v="512" actId="20577"/>
          <ac:spMkLst>
            <pc:docMk/>
            <pc:sldMk cId="1527905634" sldId="260"/>
            <ac:spMk id="32" creationId="{F82765FC-74C7-4A69-8F9D-837A0B1D6BE7}"/>
          </ac:spMkLst>
        </pc:spChg>
        <pc:picChg chg="add mod ord">
          <ac:chgData name="Peterson, Jamie" userId="S::jamie.peterson@fortbendisd.com::a9469cbd-8e05-4aa5-9cb2-1b7b0c37ca86" providerId="AD" clId="Web-{34314322-E66D-8313-9D99-F69AEFD19314}" dt="2021-09-22T16:47:22.423" v="464"/>
          <ac:picMkLst>
            <pc:docMk/>
            <pc:sldMk cId="1527905634" sldId="260"/>
            <ac:picMk id="4" creationId="{6528BB6C-A2DD-4598-A619-2B0DA2F88411}"/>
          </ac:picMkLst>
        </pc:picChg>
        <pc:picChg chg="add mod ord">
          <ac:chgData name="Peterson, Jamie" userId="S::jamie.peterson@fortbendisd.com::a9469cbd-8e05-4aa5-9cb2-1b7b0c37ca86" providerId="AD" clId="Web-{34314322-E66D-8313-9D99-F69AEFD19314}" dt="2021-09-22T16:48:21.521" v="477" actId="1076"/>
          <ac:picMkLst>
            <pc:docMk/>
            <pc:sldMk cId="1527905634" sldId="260"/>
            <ac:picMk id="5" creationId="{D7C54DBD-B333-47F2-BB57-AE44C871D21E}"/>
          </ac:picMkLst>
        </pc:picChg>
        <pc:picChg chg="ord">
          <ac:chgData name="Peterson, Jamie" userId="S::jamie.peterson@fortbendisd.com::a9469cbd-8e05-4aa5-9cb2-1b7b0c37ca86" providerId="AD" clId="Web-{34314322-E66D-8313-9D99-F69AEFD19314}" dt="2021-09-22T16:31:36.302" v="302"/>
          <ac:picMkLst>
            <pc:docMk/>
            <pc:sldMk cId="1527905634" sldId="260"/>
            <ac:picMk id="6" creationId="{2AD9029A-3F89-CC42-A854-7E09C407ECA3}"/>
          </ac:picMkLst>
        </pc:picChg>
        <pc:picChg chg="add mod ord">
          <ac:chgData name="Peterson, Jamie" userId="S::jamie.peterson@fortbendisd.com::a9469cbd-8e05-4aa5-9cb2-1b7b0c37ca86" providerId="AD" clId="Web-{34314322-E66D-8313-9D99-F69AEFD19314}" dt="2021-09-22T16:47:10.922" v="461"/>
          <ac:picMkLst>
            <pc:docMk/>
            <pc:sldMk cId="1527905634" sldId="260"/>
            <ac:picMk id="10" creationId="{7BA4B6A6-84EC-4AB4-81B5-FB68CE5B877A}"/>
          </ac:picMkLst>
        </pc:picChg>
        <pc:picChg chg="add mod">
          <ac:chgData name="Peterson, Jamie" userId="S::jamie.peterson@fortbendisd.com::a9469cbd-8e05-4aa5-9cb2-1b7b0c37ca86" providerId="AD" clId="Web-{34314322-E66D-8313-9D99-F69AEFD19314}" dt="2021-09-22T16:42:33.311" v="406" actId="14100"/>
          <ac:picMkLst>
            <pc:docMk/>
            <pc:sldMk cId="1527905634" sldId="260"/>
            <ac:picMk id="13" creationId="{56113E6D-1C17-4066-B895-BF8F25BF3D52}"/>
          </ac:picMkLst>
        </pc:picChg>
        <pc:picChg chg="add mod">
          <ac:chgData name="Peterson, Jamie" userId="S::jamie.peterson@fortbendisd.com::a9469cbd-8e05-4aa5-9cb2-1b7b0c37ca86" providerId="AD" clId="Web-{34314322-E66D-8313-9D99-F69AEFD19314}" dt="2021-09-22T16:47:31.330" v="467" actId="1076"/>
          <ac:picMkLst>
            <pc:docMk/>
            <pc:sldMk cId="1527905634" sldId="260"/>
            <ac:picMk id="16" creationId="{2C1F585E-9950-412E-A544-6067C0C54802}"/>
          </ac:picMkLst>
        </pc:picChg>
        <pc:picChg chg="add mod ord">
          <ac:chgData name="Peterson, Jamie" userId="S::jamie.peterson@fortbendisd.com::a9469cbd-8e05-4aa5-9cb2-1b7b0c37ca86" providerId="AD" clId="Web-{34314322-E66D-8313-9D99-F69AEFD19314}" dt="2021-09-22T16:48:13.067" v="475"/>
          <ac:picMkLst>
            <pc:docMk/>
            <pc:sldMk cId="1527905634" sldId="260"/>
            <ac:picMk id="21" creationId="{404687F7-7A95-4653-992E-74B76C373FCA}"/>
          </ac:picMkLst>
        </pc:picChg>
        <pc:picChg chg="add mod">
          <ac:chgData name="Peterson, Jamie" userId="S::jamie.peterson@fortbendisd.com::a9469cbd-8e05-4aa5-9cb2-1b7b0c37ca86" providerId="AD" clId="Web-{34314322-E66D-8313-9D99-F69AEFD19314}" dt="2021-09-22T16:48:38.428" v="480" actId="1076"/>
          <ac:picMkLst>
            <pc:docMk/>
            <pc:sldMk cId="1527905634" sldId="260"/>
            <ac:picMk id="22" creationId="{3246804C-B2E8-4889-99D2-0257C246CD6C}"/>
          </ac:picMkLst>
        </pc:picChg>
        <pc:picChg chg="add mod">
          <ac:chgData name="Peterson, Jamie" userId="S::jamie.peterson@fortbendisd.com::a9469cbd-8e05-4aa5-9cb2-1b7b0c37ca86" providerId="AD" clId="Web-{34314322-E66D-8313-9D99-F69AEFD19314}" dt="2021-09-22T16:48:08.473" v="474" actId="1076"/>
          <ac:picMkLst>
            <pc:docMk/>
            <pc:sldMk cId="1527905634" sldId="260"/>
            <ac:picMk id="24" creationId="{006ED968-1FAD-459C-8A19-5C51E02E168E}"/>
          </ac:picMkLst>
        </pc:picChg>
      </pc:sldChg>
      <pc:sldChg chg="addSp delSp modSp">
        <pc:chgData name="Peterson, Jamie" userId="S::jamie.peterson@fortbendisd.com::a9469cbd-8e05-4aa5-9cb2-1b7b0c37ca86" providerId="AD" clId="Web-{34314322-E66D-8313-9D99-F69AEFD19314}" dt="2021-09-22T19:37:49.605" v="592"/>
        <pc:sldMkLst>
          <pc:docMk/>
          <pc:sldMk cId="2579260499" sldId="261"/>
        </pc:sldMkLst>
        <pc:spChg chg="mod">
          <ac:chgData name="Peterson, Jamie" userId="S::jamie.peterson@fortbendisd.com::a9469cbd-8e05-4aa5-9cb2-1b7b0c37ca86" providerId="AD" clId="Web-{34314322-E66D-8313-9D99-F69AEFD19314}" dt="2021-09-22T19:36:33.101" v="588" actId="1076"/>
          <ac:spMkLst>
            <pc:docMk/>
            <pc:sldMk cId="2579260499" sldId="261"/>
            <ac:spMk id="2" creationId="{C87BCBD0-2DD3-3B40-9BA9-03E6DFA05C8B}"/>
          </ac:spMkLst>
        </pc:spChg>
        <pc:spChg chg="del">
          <ac:chgData name="Peterson, Jamie" userId="S::jamie.peterson@fortbendisd.com::a9469cbd-8e05-4aa5-9cb2-1b7b0c37ca86" providerId="AD" clId="Web-{34314322-E66D-8313-9D99-F69AEFD19314}" dt="2021-09-22T19:29:36.998" v="547"/>
          <ac:spMkLst>
            <pc:docMk/>
            <pc:sldMk cId="2579260499" sldId="261"/>
            <ac:spMk id="3" creationId="{EAADDABC-AB7C-BC48-B281-1B27D74428B0}"/>
          </ac:spMkLst>
        </pc:spChg>
        <pc:spChg chg="add del mod">
          <ac:chgData name="Peterson, Jamie" userId="S::jamie.peterson@fortbendisd.com::a9469cbd-8e05-4aa5-9cb2-1b7b0c37ca86" providerId="AD" clId="Web-{34314322-E66D-8313-9D99-F69AEFD19314}" dt="2021-09-22T19:34:39.672" v="574"/>
          <ac:spMkLst>
            <pc:docMk/>
            <pc:sldMk cId="2579260499" sldId="261"/>
            <ac:spMk id="161" creationId="{8A10EAB8-7A91-412C-B929-3E9F585D3391}"/>
          </ac:spMkLst>
        </pc:spChg>
        <pc:graphicFrameChg chg="add mod modGraphic">
          <ac:chgData name="Peterson, Jamie" userId="S::jamie.peterson@fortbendisd.com::a9469cbd-8e05-4aa5-9cb2-1b7b0c37ca86" providerId="AD" clId="Web-{34314322-E66D-8313-9D99-F69AEFD19314}" dt="2021-09-22T19:37:49.605" v="592"/>
          <ac:graphicFrameMkLst>
            <pc:docMk/>
            <pc:sldMk cId="2579260499" sldId="261"/>
            <ac:graphicFrameMk id="7" creationId="{2BBE8B95-46E9-4EB7-8CE0-340683CC297F}"/>
          </ac:graphicFrameMkLst>
        </pc:graphicFrameChg>
        <pc:picChg chg="mod">
          <ac:chgData name="Peterson, Jamie" userId="S::jamie.peterson@fortbendisd.com::a9469cbd-8e05-4aa5-9cb2-1b7b0c37ca86" providerId="AD" clId="Web-{34314322-E66D-8313-9D99-F69AEFD19314}" dt="2021-09-22T19:36:18.068" v="585" actId="1076"/>
          <ac:picMkLst>
            <pc:docMk/>
            <pc:sldMk cId="2579260499" sldId="261"/>
            <ac:picMk id="6" creationId="{2AD9029A-3F89-CC42-A854-7E09C407ECA3}"/>
          </ac:picMkLst>
        </pc:picChg>
        <pc:picChg chg="add del mod">
          <ac:chgData name="Peterson, Jamie" userId="S::jamie.peterson@fortbendisd.com::a9469cbd-8e05-4aa5-9cb2-1b7b0c37ca86" providerId="AD" clId="Web-{34314322-E66D-8313-9D99-F69AEFD19314}" dt="2021-09-22T19:35:48.723" v="582"/>
          <ac:picMkLst>
            <pc:docMk/>
            <pc:sldMk cId="2579260499" sldId="261"/>
            <ac:picMk id="160" creationId="{2D71A26B-E9AB-462A-A821-714690D342F3}"/>
          </ac:picMkLst>
        </pc:picChg>
        <pc:picChg chg="add del mod">
          <ac:chgData name="Peterson, Jamie" userId="S::jamie.peterson@fortbendisd.com::a9469cbd-8e05-4aa5-9cb2-1b7b0c37ca86" providerId="AD" clId="Web-{34314322-E66D-8313-9D99-F69AEFD19314}" dt="2021-09-22T19:35:43.832" v="581"/>
          <ac:picMkLst>
            <pc:docMk/>
            <pc:sldMk cId="2579260499" sldId="261"/>
            <ac:picMk id="163" creationId="{072BFF69-C38E-4288-9B94-CAC826BF7155}"/>
          </ac:picMkLst>
        </pc:picChg>
      </pc:sldChg>
      <pc:sldChg chg="addSp modSp mod setBg">
        <pc:chgData name="Peterson, Jamie" userId="S::jamie.peterson@fortbendisd.com::a9469cbd-8e05-4aa5-9cb2-1b7b0c37ca86" providerId="AD" clId="Web-{34314322-E66D-8313-9D99-F69AEFD19314}" dt="2021-09-22T19:28:39.979" v="539" actId="14100"/>
        <pc:sldMkLst>
          <pc:docMk/>
          <pc:sldMk cId="3453331766" sldId="262"/>
        </pc:sldMkLst>
        <pc:spChg chg="mod">
          <ac:chgData name="Peterson, Jamie" userId="S::jamie.peterson@fortbendisd.com::a9469cbd-8e05-4aa5-9cb2-1b7b0c37ca86" providerId="AD" clId="Web-{34314322-E66D-8313-9D99-F69AEFD19314}" dt="2021-09-22T19:28:27.119" v="538" actId="1076"/>
          <ac:spMkLst>
            <pc:docMk/>
            <pc:sldMk cId="3453331766" sldId="262"/>
            <ac:spMk id="2" creationId="{C87BCBD0-2DD3-3B40-9BA9-03E6DFA05C8B}"/>
          </ac:spMkLst>
        </pc:spChg>
        <pc:spChg chg="mod">
          <ac:chgData name="Peterson, Jamie" userId="S::jamie.peterson@fortbendisd.com::a9469cbd-8e05-4aa5-9cb2-1b7b0c37ca86" providerId="AD" clId="Web-{34314322-E66D-8313-9D99-F69AEFD19314}" dt="2021-09-22T19:28:39.979" v="539" actId="14100"/>
          <ac:spMkLst>
            <pc:docMk/>
            <pc:sldMk cId="3453331766" sldId="262"/>
            <ac:spMk id="3" creationId="{EAADDABC-AB7C-BC48-B281-1B27D74428B0}"/>
          </ac:spMkLst>
        </pc:spChg>
        <pc:spChg chg="mod">
          <ac:chgData name="Peterson, Jamie" userId="S::jamie.peterson@fortbendisd.com::a9469cbd-8e05-4aa5-9cb2-1b7b0c37ca86" providerId="AD" clId="Web-{34314322-E66D-8313-9D99-F69AEFD19314}" dt="2021-09-22T19:27:14.928" v="525"/>
          <ac:spMkLst>
            <pc:docMk/>
            <pc:sldMk cId="3453331766" sldId="262"/>
            <ac:spMk id="9" creationId="{862D657B-C20B-3746-A3AD-4BDFBA3FC044}"/>
          </ac:spMkLst>
        </pc:spChg>
        <pc:spChg chg="add">
          <ac:chgData name="Peterson, Jamie" userId="S::jamie.peterson@fortbendisd.com::a9469cbd-8e05-4aa5-9cb2-1b7b0c37ca86" providerId="AD" clId="Web-{34314322-E66D-8313-9D99-F69AEFD19314}" dt="2021-09-22T19:27:14.928" v="525"/>
          <ac:spMkLst>
            <pc:docMk/>
            <pc:sldMk cId="3453331766" sldId="262"/>
            <ac:spMk id="14" creationId="{8FC9BE17-9A7B-462D-AE50-3D8777387304}"/>
          </ac:spMkLst>
        </pc:spChg>
        <pc:spChg chg="add">
          <ac:chgData name="Peterson, Jamie" userId="S::jamie.peterson@fortbendisd.com::a9469cbd-8e05-4aa5-9cb2-1b7b0c37ca86" providerId="AD" clId="Web-{34314322-E66D-8313-9D99-F69AEFD19314}" dt="2021-09-22T19:27:14.928" v="525"/>
          <ac:spMkLst>
            <pc:docMk/>
            <pc:sldMk cId="3453331766" sldId="262"/>
            <ac:spMk id="16" creationId="{3EBE8569-6AEC-4B8C-8D53-2DE337CDBA65}"/>
          </ac:spMkLst>
        </pc:spChg>
        <pc:spChg chg="add">
          <ac:chgData name="Peterson, Jamie" userId="S::jamie.peterson@fortbendisd.com::a9469cbd-8e05-4aa5-9cb2-1b7b0c37ca86" providerId="AD" clId="Web-{34314322-E66D-8313-9D99-F69AEFD19314}" dt="2021-09-22T19:27:14.928" v="525"/>
          <ac:spMkLst>
            <pc:docMk/>
            <pc:sldMk cId="3453331766" sldId="262"/>
            <ac:spMk id="18" creationId="{55D4142C-5077-457F-A6AD-3FECFDB39685}"/>
          </ac:spMkLst>
        </pc:spChg>
        <pc:spChg chg="add">
          <ac:chgData name="Peterson, Jamie" userId="S::jamie.peterson@fortbendisd.com::a9469cbd-8e05-4aa5-9cb2-1b7b0c37ca86" providerId="AD" clId="Web-{34314322-E66D-8313-9D99-F69AEFD19314}" dt="2021-09-22T19:27:14.928" v="525"/>
          <ac:spMkLst>
            <pc:docMk/>
            <pc:sldMk cId="3453331766" sldId="262"/>
            <ac:spMk id="20" creationId="{7A5F0580-5EE9-419F-96EE-B6529EF6E7D0}"/>
          </ac:spMkLst>
        </pc:spChg>
        <pc:picChg chg="add mod ord">
          <ac:chgData name="Peterson, Jamie" userId="S::jamie.peterson@fortbendisd.com::a9469cbd-8e05-4aa5-9cb2-1b7b0c37ca86" providerId="AD" clId="Web-{34314322-E66D-8313-9D99-F69AEFD19314}" dt="2021-09-22T19:27:14.928" v="525"/>
          <ac:picMkLst>
            <pc:docMk/>
            <pc:sldMk cId="3453331766" sldId="262"/>
            <ac:picMk id="4" creationId="{78151CDF-5210-4F41-9676-C773DA7ACF8A}"/>
          </ac:picMkLst>
        </pc:picChg>
      </pc:sldChg>
      <pc:sldChg chg="addSp delSp modSp add mod replId setBg">
        <pc:chgData name="Peterson, Jamie" userId="S::jamie.peterson@fortbendisd.com::a9469cbd-8e05-4aa5-9cb2-1b7b0c37ca86" providerId="AD" clId="Web-{34314322-E66D-8313-9D99-F69AEFD19314}" dt="2021-09-22T16:01:51.988" v="111"/>
        <pc:sldMkLst>
          <pc:docMk/>
          <pc:sldMk cId="3390867573" sldId="263"/>
        </pc:sldMkLst>
        <pc:spChg chg="mod">
          <ac:chgData name="Peterson, Jamie" userId="S::jamie.peterson@fortbendisd.com::a9469cbd-8e05-4aa5-9cb2-1b7b0c37ca86" providerId="AD" clId="Web-{34314322-E66D-8313-9D99-F69AEFD19314}" dt="2021-09-22T16:01:51.988" v="111"/>
          <ac:spMkLst>
            <pc:docMk/>
            <pc:sldMk cId="3390867573" sldId="263"/>
            <ac:spMk id="2" creationId="{C87BCBD0-2DD3-3B40-9BA9-03E6DFA05C8B}"/>
          </ac:spMkLst>
        </pc:spChg>
        <pc:spChg chg="mod ord">
          <ac:chgData name="Peterson, Jamie" userId="S::jamie.peterson@fortbendisd.com::a9469cbd-8e05-4aa5-9cb2-1b7b0c37ca86" providerId="AD" clId="Web-{34314322-E66D-8313-9D99-F69AEFD19314}" dt="2021-09-22T16:01:51.988" v="111"/>
          <ac:spMkLst>
            <pc:docMk/>
            <pc:sldMk cId="3390867573" sldId="263"/>
            <ac:spMk id="3" creationId="{EAADDABC-AB7C-BC48-B281-1B27D74428B0}"/>
          </ac:spMkLst>
        </pc:spChg>
        <pc:spChg chg="add del mod">
          <ac:chgData name="Peterson, Jamie" userId="S::jamie.peterson@fortbendisd.com::a9469cbd-8e05-4aa5-9cb2-1b7b0c37ca86" providerId="AD" clId="Web-{34314322-E66D-8313-9D99-F69AEFD19314}" dt="2021-09-22T15:59:30.745" v="97"/>
          <ac:spMkLst>
            <pc:docMk/>
            <pc:sldMk cId="3390867573" sldId="263"/>
            <ac:spMk id="5" creationId="{D0B49380-3DC7-49FC-B1D7-A7B82794A7E3}"/>
          </ac:spMkLst>
        </pc:spChg>
        <pc:spChg chg="del mod">
          <ac:chgData name="Peterson, Jamie" userId="S::jamie.peterson@fortbendisd.com::a9469cbd-8e05-4aa5-9cb2-1b7b0c37ca86" providerId="AD" clId="Web-{34314322-E66D-8313-9D99-F69AEFD19314}" dt="2021-09-22T16:01:36.049" v="110"/>
          <ac:spMkLst>
            <pc:docMk/>
            <pc:sldMk cId="3390867573" sldId="263"/>
            <ac:spMk id="9" creationId="{862D657B-C20B-3746-A3AD-4BDFBA3FC044}"/>
          </ac:spMkLst>
        </pc:spChg>
        <pc:spChg chg="add del mod">
          <ac:chgData name="Peterson, Jamie" userId="S::jamie.peterson@fortbendisd.com::a9469cbd-8e05-4aa5-9cb2-1b7b0c37ca86" providerId="AD" clId="Web-{34314322-E66D-8313-9D99-F69AEFD19314}" dt="2021-09-22T16:00:14.497" v="106"/>
          <ac:spMkLst>
            <pc:docMk/>
            <pc:sldMk cId="3390867573" sldId="263"/>
            <ac:spMk id="10" creationId="{E6E67EA2-E85D-4D1B-8C9C-B42E05B342E0}"/>
          </ac:spMkLst>
        </pc:spChg>
        <pc:spChg chg="add del">
          <ac:chgData name="Peterson, Jamie" userId="S::jamie.peterson@fortbendisd.com::a9469cbd-8e05-4aa5-9cb2-1b7b0c37ca86" providerId="AD" clId="Web-{34314322-E66D-8313-9D99-F69AEFD19314}" dt="2021-09-22T16:01:51.988" v="111"/>
          <ac:spMkLst>
            <pc:docMk/>
            <pc:sldMk cId="3390867573" sldId="263"/>
            <ac:spMk id="14" creationId="{3CD9DF72-87A3-404E-A828-84CBF11A8303}"/>
          </ac:spMkLst>
        </pc:spChg>
        <pc:spChg chg="add">
          <ac:chgData name="Peterson, Jamie" userId="S::jamie.peterson@fortbendisd.com::a9469cbd-8e05-4aa5-9cb2-1b7b0c37ca86" providerId="AD" clId="Web-{34314322-E66D-8313-9D99-F69AEFD19314}" dt="2021-09-22T16:01:51.988" v="111"/>
          <ac:spMkLst>
            <pc:docMk/>
            <pc:sldMk cId="3390867573" sldId="263"/>
            <ac:spMk id="21" creationId="{4038CB10-1F5C-4D54-9DF7-12586DE5B007}"/>
          </ac:spMkLst>
        </pc:spChg>
        <pc:spChg chg="add">
          <ac:chgData name="Peterson, Jamie" userId="S::jamie.peterson@fortbendisd.com::a9469cbd-8e05-4aa5-9cb2-1b7b0c37ca86" providerId="AD" clId="Web-{34314322-E66D-8313-9D99-F69AEFD19314}" dt="2021-09-22T16:01:51.988" v="111"/>
          <ac:spMkLst>
            <pc:docMk/>
            <pc:sldMk cId="3390867573" sldId="263"/>
            <ac:spMk id="23" creationId="{73ED6512-6858-4552-B699-9A97FE9A4EA2}"/>
          </ac:spMkLst>
        </pc:spChg>
        <pc:picChg chg="add del mod">
          <ac:chgData name="Peterson, Jamie" userId="S::jamie.peterson@fortbendisd.com::a9469cbd-8e05-4aa5-9cb2-1b7b0c37ca86" providerId="AD" clId="Web-{34314322-E66D-8313-9D99-F69AEFD19314}" dt="2021-09-22T15:59:07.540" v="96"/>
          <ac:picMkLst>
            <pc:docMk/>
            <pc:sldMk cId="3390867573" sldId="263"/>
            <ac:picMk id="4" creationId="{86231795-D880-4C85-A519-9A5C3FFCBA44}"/>
          </ac:picMkLst>
        </pc:picChg>
        <pc:picChg chg="add mod ord">
          <ac:chgData name="Peterson, Jamie" userId="S::jamie.peterson@fortbendisd.com::a9469cbd-8e05-4aa5-9cb2-1b7b0c37ca86" providerId="AD" clId="Web-{34314322-E66D-8313-9D99-F69AEFD19314}" dt="2021-09-22T16:01:51.988" v="111"/>
          <ac:picMkLst>
            <pc:docMk/>
            <pc:sldMk cId="3390867573" sldId="263"/>
            <ac:picMk id="8" creationId="{626FE6D7-490D-4433-B3E2-9877204FEF76}"/>
          </ac:picMkLst>
        </pc:picChg>
        <pc:cxnChg chg="add del">
          <ac:chgData name="Peterson, Jamie" userId="S::jamie.peterson@fortbendisd.com::a9469cbd-8e05-4aa5-9cb2-1b7b0c37ca86" providerId="AD" clId="Web-{34314322-E66D-8313-9D99-F69AEFD19314}" dt="2021-09-22T16:01:51.988" v="111"/>
          <ac:cxnSpMkLst>
            <pc:docMk/>
            <pc:sldMk cId="3390867573" sldId="263"/>
            <ac:cxnSpMk id="16" creationId="{20E3A342-4D61-4E3F-AF90-1AB42AEB96CC}"/>
          </ac:cxnSpMkLst>
        </pc:cxnChg>
      </pc:sldChg>
      <pc:sldChg chg="addSp delSp modSp add ord replId">
        <pc:chgData name="Peterson, Jamie" userId="S::jamie.peterson@fortbendisd.com::a9469cbd-8e05-4aa5-9cb2-1b7b0c37ca86" providerId="AD" clId="Web-{34314322-E66D-8313-9D99-F69AEFD19314}" dt="2021-09-22T19:40:24.020" v="600"/>
        <pc:sldMkLst>
          <pc:docMk/>
          <pc:sldMk cId="3816074491" sldId="264"/>
        </pc:sldMkLst>
        <pc:spChg chg="del">
          <ac:chgData name="Peterson, Jamie" userId="S::jamie.peterson@fortbendisd.com::a9469cbd-8e05-4aa5-9cb2-1b7b0c37ca86" providerId="AD" clId="Web-{34314322-E66D-8313-9D99-F69AEFD19314}" dt="2021-09-22T19:40:04.441" v="597"/>
          <ac:spMkLst>
            <pc:docMk/>
            <pc:sldMk cId="3816074491" sldId="264"/>
            <ac:spMk id="2" creationId="{C87BCBD0-2DD3-3B40-9BA9-03E6DFA05C8B}"/>
          </ac:spMkLst>
        </pc:spChg>
        <pc:spChg chg="add del mod">
          <ac:chgData name="Peterson, Jamie" userId="S::jamie.peterson@fortbendisd.com::a9469cbd-8e05-4aa5-9cb2-1b7b0c37ca86" providerId="AD" clId="Web-{34314322-E66D-8313-9D99-F69AEFD19314}" dt="2021-09-22T19:40:14.254" v="598"/>
          <ac:spMkLst>
            <pc:docMk/>
            <pc:sldMk cId="3816074491" sldId="264"/>
            <ac:spMk id="27" creationId="{6D19DD53-B197-4964-97C2-26362EBBE478}"/>
          </ac:spMkLst>
        </pc:spChg>
        <pc:graphicFrameChg chg="del">
          <ac:chgData name="Peterson, Jamie" userId="S::jamie.peterson@fortbendisd.com::a9469cbd-8e05-4aa5-9cb2-1b7b0c37ca86" providerId="AD" clId="Web-{34314322-E66D-8313-9D99-F69AEFD19314}" dt="2021-09-22T19:40:16.879" v="599"/>
          <ac:graphicFrameMkLst>
            <pc:docMk/>
            <pc:sldMk cId="3816074491" sldId="264"/>
            <ac:graphicFrameMk id="7" creationId="{2BBE8B95-46E9-4EB7-8CE0-340683CC297F}"/>
          </ac:graphicFrameMkLst>
        </pc:graphicFrameChg>
        <pc:picChg chg="del">
          <ac:chgData name="Peterson, Jamie" userId="S::jamie.peterson@fortbendisd.com::a9469cbd-8e05-4aa5-9cb2-1b7b0c37ca86" providerId="AD" clId="Web-{34314322-E66D-8313-9D99-F69AEFD19314}" dt="2021-09-22T19:39:36.220" v="594"/>
          <ac:picMkLst>
            <pc:docMk/>
            <pc:sldMk cId="3816074491" sldId="264"/>
            <ac:picMk id="6" creationId="{2AD9029A-3F89-CC42-A854-7E09C407ECA3}"/>
          </ac:picMkLst>
        </pc:picChg>
        <pc:picChg chg="add">
          <ac:chgData name="Peterson, Jamie" userId="S::jamie.peterson@fortbendisd.com::a9469cbd-8e05-4aa5-9cb2-1b7b0c37ca86" providerId="AD" clId="Web-{34314322-E66D-8313-9D99-F69AEFD19314}" dt="2021-09-22T19:39:49.159" v="595"/>
          <ac:picMkLst>
            <pc:docMk/>
            <pc:sldMk cId="3816074491" sldId="264"/>
            <ac:picMk id="16" creationId="{05621370-7C00-4B98-AF77-96708C364D51}"/>
          </ac:picMkLst>
        </pc:picChg>
      </pc:sldChg>
      <pc:sldChg chg="add replId">
        <pc:chgData name="Peterson, Jamie" userId="S::jamie.peterson@fortbendisd.com::a9469cbd-8e05-4aa5-9cb2-1b7b0c37ca86" providerId="AD" clId="Web-{34314322-E66D-8313-9D99-F69AEFD19314}" dt="2021-09-22T19:40:26.380" v="601"/>
        <pc:sldMkLst>
          <pc:docMk/>
          <pc:sldMk cId="168277064" sldId="265"/>
        </pc:sldMkLst>
      </pc:sldChg>
      <pc:sldChg chg="add replId">
        <pc:chgData name="Peterson, Jamie" userId="S::jamie.peterson@fortbendisd.com::a9469cbd-8e05-4aa5-9cb2-1b7b0c37ca86" providerId="AD" clId="Web-{34314322-E66D-8313-9D99-F69AEFD19314}" dt="2021-09-22T19:40:29.473" v="602"/>
        <pc:sldMkLst>
          <pc:docMk/>
          <pc:sldMk cId="2565139563" sldId="266"/>
        </pc:sldMkLst>
      </pc:sldChg>
      <pc:sldChg chg="add replId">
        <pc:chgData name="Peterson, Jamie" userId="S::jamie.peterson@fortbendisd.com::a9469cbd-8e05-4aa5-9cb2-1b7b0c37ca86" providerId="AD" clId="Web-{34314322-E66D-8313-9D99-F69AEFD19314}" dt="2021-09-22T19:40:32.989" v="603"/>
        <pc:sldMkLst>
          <pc:docMk/>
          <pc:sldMk cId="4247417390" sldId="267"/>
        </pc:sldMkLst>
      </pc:sldChg>
      <pc:sldChg chg="add replId">
        <pc:chgData name="Peterson, Jamie" userId="S::jamie.peterson@fortbendisd.com::a9469cbd-8e05-4aa5-9cb2-1b7b0c37ca86" providerId="AD" clId="Web-{34314322-E66D-8313-9D99-F69AEFD19314}" dt="2021-09-22T19:40:35.411" v="604"/>
        <pc:sldMkLst>
          <pc:docMk/>
          <pc:sldMk cId="1888657465" sldId="268"/>
        </pc:sldMkLst>
      </pc:sldChg>
    </pc:docChg>
  </pc:docChgLst>
  <pc:docChgLst>
    <pc:chgData name="Peterson, Jamie" userId="S::jamie.peterson@fortbendisd.com::a9469cbd-8e05-4aa5-9cb2-1b7b0c37ca86" providerId="AD" clId="Web-{25F3850A-21BF-1F00-F478-77D909740F1C}"/>
    <pc:docChg chg="addSld modSld">
      <pc:chgData name="Peterson, Jamie" userId="S::jamie.peterson@fortbendisd.com::a9469cbd-8e05-4aa5-9cb2-1b7b0c37ca86" providerId="AD" clId="Web-{25F3850A-21BF-1F00-F478-77D909740F1C}" dt="2021-10-12T21:15:48.947" v="310" actId="1076"/>
      <pc:docMkLst>
        <pc:docMk/>
      </pc:docMkLst>
      <pc:sldChg chg="addSp delSp modSp">
        <pc:chgData name="Peterson, Jamie" userId="S::jamie.peterson@fortbendisd.com::a9469cbd-8e05-4aa5-9cb2-1b7b0c37ca86" providerId="AD" clId="Web-{25F3850A-21BF-1F00-F478-77D909740F1C}" dt="2021-10-12T20:25:45.359" v="148" actId="1076"/>
        <pc:sldMkLst>
          <pc:docMk/>
          <pc:sldMk cId="3816074491" sldId="264"/>
        </pc:sldMkLst>
        <pc:spChg chg="add mod">
          <ac:chgData name="Peterson, Jamie" userId="S::jamie.peterson@fortbendisd.com::a9469cbd-8e05-4aa5-9cb2-1b7b0c37ca86" providerId="AD" clId="Web-{25F3850A-21BF-1F00-F478-77D909740F1C}" dt="2021-10-12T20:25:43.640" v="147" actId="1076"/>
          <ac:spMkLst>
            <pc:docMk/>
            <pc:sldMk cId="3816074491" sldId="264"/>
            <ac:spMk id="2" creationId="{844FA05F-1DA6-49F2-9E98-FEE1422E9630}"/>
          </ac:spMkLst>
        </pc:spChg>
        <pc:spChg chg="add mod">
          <ac:chgData name="Peterson, Jamie" userId="S::jamie.peterson@fortbendisd.com::a9469cbd-8e05-4aa5-9cb2-1b7b0c37ca86" providerId="AD" clId="Web-{25F3850A-21BF-1F00-F478-77D909740F1C}" dt="2021-10-12T20:24:11.884" v="137" actId="1076"/>
          <ac:spMkLst>
            <pc:docMk/>
            <pc:sldMk cId="3816074491" sldId="264"/>
            <ac:spMk id="3" creationId="{829FF08F-FD14-4FE0-B511-E9C52B193D07}"/>
          </ac:spMkLst>
        </pc:spChg>
        <pc:spChg chg="add del mod">
          <ac:chgData name="Peterson, Jamie" userId="S::jamie.peterson@fortbendisd.com::a9469cbd-8e05-4aa5-9cb2-1b7b0c37ca86" providerId="AD" clId="Web-{25F3850A-21BF-1F00-F478-77D909740F1C}" dt="2021-10-12T20:16:40.308" v="90"/>
          <ac:spMkLst>
            <pc:docMk/>
            <pc:sldMk cId="3816074491" sldId="264"/>
            <ac:spMk id="5" creationId="{C5CFF4C9-1D85-4DEA-AD28-1A45E53795BB}"/>
          </ac:spMkLst>
        </pc:spChg>
        <pc:spChg chg="add mod">
          <ac:chgData name="Peterson, Jamie" userId="S::jamie.peterson@fortbendisd.com::a9469cbd-8e05-4aa5-9cb2-1b7b0c37ca86" providerId="AD" clId="Web-{25F3850A-21BF-1F00-F478-77D909740F1C}" dt="2021-10-12T20:24:20.963" v="139" actId="1076"/>
          <ac:spMkLst>
            <pc:docMk/>
            <pc:sldMk cId="3816074491" sldId="264"/>
            <ac:spMk id="6" creationId="{C353FF8E-DAC9-4DFD-BDCC-8F4387D0B656}"/>
          </ac:spMkLst>
        </pc:spChg>
        <pc:spChg chg="add mod">
          <ac:chgData name="Peterson, Jamie" userId="S::jamie.peterson@fortbendisd.com::a9469cbd-8e05-4aa5-9cb2-1b7b0c37ca86" providerId="AD" clId="Web-{25F3850A-21BF-1F00-F478-77D909740F1C}" dt="2021-10-12T20:24:15.947" v="138" actId="1076"/>
          <ac:spMkLst>
            <pc:docMk/>
            <pc:sldMk cId="3816074491" sldId="264"/>
            <ac:spMk id="7" creationId="{C2C62729-7CB9-4526-8390-BE284FAB1A17}"/>
          </ac:spMkLst>
        </pc:spChg>
        <pc:spChg chg="add mod">
          <ac:chgData name="Peterson, Jamie" userId="S::jamie.peterson@fortbendisd.com::a9469cbd-8e05-4aa5-9cb2-1b7b0c37ca86" providerId="AD" clId="Web-{25F3850A-21BF-1F00-F478-77D909740F1C}" dt="2021-10-12T20:24:47.136" v="142" actId="1076"/>
          <ac:spMkLst>
            <pc:docMk/>
            <pc:sldMk cId="3816074491" sldId="264"/>
            <ac:spMk id="8" creationId="{C90A18FD-7199-49A3-B6C0-0E43062D8B10}"/>
          </ac:spMkLst>
        </pc:spChg>
        <pc:spChg chg="add mod">
          <ac:chgData name="Peterson, Jamie" userId="S::jamie.peterson@fortbendisd.com::a9469cbd-8e05-4aa5-9cb2-1b7b0c37ca86" providerId="AD" clId="Web-{25F3850A-21BF-1F00-F478-77D909740F1C}" dt="2021-10-12T20:25:16.232" v="144"/>
          <ac:spMkLst>
            <pc:docMk/>
            <pc:sldMk cId="3816074491" sldId="264"/>
            <ac:spMk id="12" creationId="{8DD6D06C-368F-4AE5-BFFD-49CE29BDAF93}"/>
          </ac:spMkLst>
        </pc:spChg>
        <pc:spChg chg="add mod">
          <ac:chgData name="Peterson, Jamie" userId="S::jamie.peterson@fortbendisd.com::a9469cbd-8e05-4aa5-9cb2-1b7b0c37ca86" providerId="AD" clId="Web-{25F3850A-21BF-1F00-F478-77D909740F1C}" dt="2021-10-12T20:25:29.107" v="146"/>
          <ac:spMkLst>
            <pc:docMk/>
            <pc:sldMk cId="3816074491" sldId="264"/>
            <ac:spMk id="14" creationId="{A79E83D7-57A1-4A1E-A591-2EF0BFBC4328}"/>
          </ac:spMkLst>
        </pc:spChg>
        <pc:picChg chg="add del mod modCrop">
          <ac:chgData name="Peterson, Jamie" userId="S::jamie.peterson@fortbendisd.com::a9469cbd-8e05-4aa5-9cb2-1b7b0c37ca86" providerId="AD" clId="Web-{25F3850A-21BF-1F00-F478-77D909740F1C}" dt="2021-10-12T20:17:52.281" v="99"/>
          <ac:picMkLst>
            <pc:docMk/>
            <pc:sldMk cId="3816074491" sldId="264"/>
            <ac:picMk id="4" creationId="{951B7EEA-F422-4018-942F-B4D71323FB2D}"/>
          </ac:picMkLst>
        </pc:picChg>
        <pc:picChg chg="add mod">
          <ac:chgData name="Peterson, Jamie" userId="S::jamie.peterson@fortbendisd.com::a9469cbd-8e05-4aa5-9cb2-1b7b0c37ca86" providerId="AD" clId="Web-{25F3850A-21BF-1F00-F478-77D909740F1C}" dt="2021-10-12T20:25:45.359" v="148" actId="1076"/>
          <ac:picMkLst>
            <pc:docMk/>
            <pc:sldMk cId="3816074491" sldId="264"/>
            <ac:picMk id="11" creationId="{0D84C85A-71F5-4E13-9AA6-4BE3A6F7DB1E}"/>
          </ac:picMkLst>
        </pc:picChg>
      </pc:sldChg>
      <pc:sldChg chg="addSp delSp modSp add mod replId setBg">
        <pc:chgData name="Peterson, Jamie" userId="S::jamie.peterson@fortbendisd.com::a9469cbd-8e05-4aa5-9cb2-1b7b0c37ca86" providerId="AD" clId="Web-{25F3850A-21BF-1F00-F478-77D909740F1C}" dt="2021-10-12T21:15:48.947" v="310" actId="1076"/>
        <pc:sldMkLst>
          <pc:docMk/>
          <pc:sldMk cId="3223268826" sldId="269"/>
        </pc:sldMkLst>
        <pc:spChg chg="mod">
          <ac:chgData name="Peterson, Jamie" userId="S::jamie.peterson@fortbendisd.com::a9469cbd-8e05-4aa5-9cb2-1b7b0c37ca86" providerId="AD" clId="Web-{25F3850A-21BF-1F00-F478-77D909740F1C}" dt="2021-10-12T20:41:52.530" v="235" actId="1076"/>
          <ac:spMkLst>
            <pc:docMk/>
            <pc:sldMk cId="3223268826" sldId="269"/>
            <ac:spMk id="2" creationId="{844FA05F-1DA6-49F2-9E98-FEE1422E9630}"/>
          </ac:spMkLst>
        </pc:spChg>
        <pc:spChg chg="del">
          <ac:chgData name="Peterson, Jamie" userId="S::jamie.peterson@fortbendisd.com::a9469cbd-8e05-4aa5-9cb2-1b7b0c37ca86" providerId="AD" clId="Web-{25F3850A-21BF-1F00-F478-77D909740F1C}" dt="2021-10-12T20:36:06.539" v="195"/>
          <ac:spMkLst>
            <pc:docMk/>
            <pc:sldMk cId="3223268826" sldId="269"/>
            <ac:spMk id="3" creationId="{829FF08F-FD14-4FE0-B511-E9C52B193D07}"/>
          </ac:spMkLst>
        </pc:spChg>
        <pc:spChg chg="add del mod">
          <ac:chgData name="Peterson, Jamie" userId="S::jamie.peterson@fortbendisd.com::a9469cbd-8e05-4aa5-9cb2-1b7b0c37ca86" providerId="AD" clId="Web-{25F3850A-21BF-1F00-F478-77D909740F1C}" dt="2021-10-12T20:38:13.016" v="204"/>
          <ac:spMkLst>
            <pc:docMk/>
            <pc:sldMk cId="3223268826" sldId="269"/>
            <ac:spMk id="5" creationId="{91955D9A-A52C-47A0-84DF-BD9029188DDF}"/>
          </ac:spMkLst>
        </pc:spChg>
        <pc:spChg chg="del">
          <ac:chgData name="Peterson, Jamie" userId="S::jamie.peterson@fortbendisd.com::a9469cbd-8e05-4aa5-9cb2-1b7b0c37ca86" providerId="AD" clId="Web-{25F3850A-21BF-1F00-F478-77D909740F1C}" dt="2021-10-12T20:36:22.587" v="197"/>
          <ac:spMkLst>
            <pc:docMk/>
            <pc:sldMk cId="3223268826" sldId="269"/>
            <ac:spMk id="6" creationId="{C353FF8E-DAC9-4DFD-BDCC-8F4387D0B656}"/>
          </ac:spMkLst>
        </pc:spChg>
        <pc:spChg chg="del">
          <ac:chgData name="Peterson, Jamie" userId="S::jamie.peterson@fortbendisd.com::a9469cbd-8e05-4aa5-9cb2-1b7b0c37ca86" providerId="AD" clId="Web-{25F3850A-21BF-1F00-F478-77D909740F1C}" dt="2021-10-12T20:36:16.821" v="196"/>
          <ac:spMkLst>
            <pc:docMk/>
            <pc:sldMk cId="3223268826" sldId="269"/>
            <ac:spMk id="7" creationId="{C2C62729-7CB9-4526-8390-BE284FAB1A17}"/>
          </ac:spMkLst>
        </pc:spChg>
        <pc:spChg chg="del">
          <ac:chgData name="Peterson, Jamie" userId="S::jamie.peterson@fortbendisd.com::a9469cbd-8e05-4aa5-9cb2-1b7b0c37ca86" providerId="AD" clId="Web-{25F3850A-21BF-1F00-F478-77D909740F1C}" dt="2021-10-12T20:36:26.384" v="198"/>
          <ac:spMkLst>
            <pc:docMk/>
            <pc:sldMk cId="3223268826" sldId="269"/>
            <ac:spMk id="8" creationId="{C90A18FD-7199-49A3-B6C0-0E43062D8B10}"/>
          </ac:spMkLst>
        </pc:spChg>
        <pc:spChg chg="mod ord">
          <ac:chgData name="Peterson, Jamie" userId="S::jamie.peterson@fortbendisd.com::a9469cbd-8e05-4aa5-9cb2-1b7b0c37ca86" providerId="AD" clId="Web-{25F3850A-21BF-1F00-F478-77D909740F1C}" dt="2021-10-12T20:39:15.520" v="219"/>
          <ac:spMkLst>
            <pc:docMk/>
            <pc:sldMk cId="3223268826" sldId="269"/>
            <ac:spMk id="9" creationId="{862D657B-C20B-3746-A3AD-4BDFBA3FC044}"/>
          </ac:spMkLst>
        </pc:spChg>
        <pc:spChg chg="del">
          <ac:chgData name="Peterson, Jamie" userId="S::jamie.peterson@fortbendisd.com::a9469cbd-8e05-4aa5-9cb2-1b7b0c37ca86" providerId="AD" clId="Web-{25F3850A-21BF-1F00-F478-77D909740F1C}" dt="2021-10-12T20:32:24.525" v="177"/>
          <ac:spMkLst>
            <pc:docMk/>
            <pc:sldMk cId="3223268826" sldId="269"/>
            <ac:spMk id="12" creationId="{8DD6D06C-368F-4AE5-BFFD-49CE29BDAF93}"/>
          </ac:spMkLst>
        </pc:spChg>
        <pc:spChg chg="del">
          <ac:chgData name="Peterson, Jamie" userId="S::jamie.peterson@fortbendisd.com::a9469cbd-8e05-4aa5-9cb2-1b7b0c37ca86" providerId="AD" clId="Web-{25F3850A-21BF-1F00-F478-77D909740F1C}" dt="2021-10-12T20:32:27.087" v="178"/>
          <ac:spMkLst>
            <pc:docMk/>
            <pc:sldMk cId="3223268826" sldId="269"/>
            <ac:spMk id="14" creationId="{A79E83D7-57A1-4A1E-A591-2EF0BFBC4328}"/>
          </ac:spMkLst>
        </pc:spChg>
        <pc:spChg chg="add mod">
          <ac:chgData name="Peterson, Jamie" userId="S::jamie.peterson@fortbendisd.com::a9469cbd-8e05-4aa5-9cb2-1b7b0c37ca86" providerId="AD" clId="Web-{25F3850A-21BF-1F00-F478-77D909740F1C}" dt="2021-10-12T20:38:44.330" v="215" actId="20577"/>
          <ac:spMkLst>
            <pc:docMk/>
            <pc:sldMk cId="3223268826" sldId="269"/>
            <ac:spMk id="15" creationId="{00B5759F-C9F9-4EF5-9798-BC9D08A93866}"/>
          </ac:spMkLst>
        </pc:spChg>
        <pc:spChg chg="add mod">
          <ac:chgData name="Peterson, Jamie" userId="S::jamie.peterson@fortbendisd.com::a9469cbd-8e05-4aa5-9cb2-1b7b0c37ca86" providerId="AD" clId="Web-{25F3850A-21BF-1F00-F478-77D909740F1C}" dt="2021-10-12T21:15:48.947" v="310" actId="1076"/>
          <ac:spMkLst>
            <pc:docMk/>
            <pc:sldMk cId="3223268826" sldId="269"/>
            <ac:spMk id="18" creationId="{B800A248-2CD3-4393-A539-A1D28EACF6F0}"/>
          </ac:spMkLst>
        </pc:spChg>
        <pc:spChg chg="add">
          <ac:chgData name="Peterson, Jamie" userId="S::jamie.peterson@fortbendisd.com::a9469cbd-8e05-4aa5-9cb2-1b7b0c37ca86" providerId="AD" clId="Web-{25F3850A-21BF-1F00-F478-77D909740F1C}" dt="2021-10-12T20:39:15.520" v="219"/>
          <ac:spMkLst>
            <pc:docMk/>
            <pc:sldMk cId="3223268826" sldId="269"/>
            <ac:spMk id="21" creationId="{70BDD0CE-06A4-404B-8A13-580229C1C923}"/>
          </ac:spMkLst>
        </pc:spChg>
        <pc:spChg chg="add">
          <ac:chgData name="Peterson, Jamie" userId="S::jamie.peterson@fortbendisd.com::a9469cbd-8e05-4aa5-9cb2-1b7b0c37ca86" providerId="AD" clId="Web-{25F3850A-21BF-1F00-F478-77D909740F1C}" dt="2021-10-12T20:39:15.520" v="219"/>
          <ac:spMkLst>
            <pc:docMk/>
            <pc:sldMk cId="3223268826" sldId="269"/>
            <ac:spMk id="23" creationId="{EE9899FA-8881-472C-AA59-D08A89CA8AEF}"/>
          </ac:spMkLst>
        </pc:spChg>
        <pc:spChg chg="add">
          <ac:chgData name="Peterson, Jamie" userId="S::jamie.peterson@fortbendisd.com::a9469cbd-8e05-4aa5-9cb2-1b7b0c37ca86" providerId="AD" clId="Web-{25F3850A-21BF-1F00-F478-77D909740F1C}" dt="2021-10-12T20:39:15.520" v="219"/>
          <ac:spMkLst>
            <pc:docMk/>
            <pc:sldMk cId="3223268826" sldId="269"/>
            <ac:spMk id="25" creationId="{080B7D90-3DF1-4514-B26D-616BE35553C9}"/>
          </ac:spMkLst>
        </pc:spChg>
        <pc:picChg chg="add del mod">
          <ac:chgData name="Peterson, Jamie" userId="S::jamie.peterson@fortbendisd.com::a9469cbd-8e05-4aa5-9cb2-1b7b0c37ca86" providerId="AD" clId="Web-{25F3850A-21BF-1F00-F478-77D909740F1C}" dt="2021-10-12T20:38:13.016" v="205"/>
          <ac:picMkLst>
            <pc:docMk/>
            <pc:sldMk cId="3223268826" sldId="269"/>
            <ac:picMk id="4" creationId="{0E93CFAD-CFF3-41CD-A4CD-5BC07F7DE695}"/>
          </ac:picMkLst>
        </pc:picChg>
        <pc:picChg chg="del">
          <ac:chgData name="Peterson, Jamie" userId="S::jamie.peterson@fortbendisd.com::a9469cbd-8e05-4aa5-9cb2-1b7b0c37ca86" providerId="AD" clId="Web-{25F3850A-21BF-1F00-F478-77D909740F1C}" dt="2021-10-12T20:32:30.884" v="179"/>
          <ac:picMkLst>
            <pc:docMk/>
            <pc:sldMk cId="3223268826" sldId="269"/>
            <ac:picMk id="11" creationId="{0D84C85A-71F5-4E13-9AA6-4BE3A6F7DB1E}"/>
          </ac:picMkLst>
        </pc:picChg>
        <pc:picChg chg="add mod">
          <ac:chgData name="Peterson, Jamie" userId="S::jamie.peterson@fortbendisd.com::a9469cbd-8e05-4aa5-9cb2-1b7b0c37ca86" providerId="AD" clId="Web-{25F3850A-21BF-1F00-F478-77D909740F1C}" dt="2021-10-12T20:39:15.520" v="219"/>
          <ac:picMkLst>
            <pc:docMk/>
            <pc:sldMk cId="3223268826" sldId="269"/>
            <ac:picMk id="13" creationId="{3AA2F3CA-B879-4512-ADA0-5637D4135A9E}"/>
          </ac:picMkLst>
        </pc:picChg>
        <pc:picChg chg="mod ord">
          <ac:chgData name="Peterson, Jamie" userId="S::jamie.peterson@fortbendisd.com::a9469cbd-8e05-4aa5-9cb2-1b7b0c37ca86" providerId="AD" clId="Web-{25F3850A-21BF-1F00-F478-77D909740F1C}" dt="2021-10-12T20:41:37.888" v="234" actId="14100"/>
          <ac:picMkLst>
            <pc:docMk/>
            <pc:sldMk cId="3223268826" sldId="269"/>
            <ac:picMk id="16" creationId="{05621370-7C00-4B98-AF77-96708C364D51}"/>
          </ac:picMkLst>
        </pc:picChg>
      </pc:sldChg>
    </pc:docChg>
  </pc:docChgLst>
  <pc:docChgLst>
    <pc:chgData name="Peterson, Jamie" userId="S::jamie.peterson@fortbendisd.com::a9469cbd-8e05-4aa5-9cb2-1b7b0c37ca86" providerId="AD" clId="Web-{A5E4B061-56E3-5205-33DA-DCEE4EC36DBE}"/>
    <pc:docChg chg="modSld">
      <pc:chgData name="Peterson, Jamie" userId="S::jamie.peterson@fortbendisd.com::a9469cbd-8e05-4aa5-9cb2-1b7b0c37ca86" providerId="AD" clId="Web-{A5E4B061-56E3-5205-33DA-DCEE4EC36DBE}" dt="2021-10-20T14:30:25.308" v="12" actId="20577"/>
      <pc:docMkLst>
        <pc:docMk/>
      </pc:docMkLst>
      <pc:sldChg chg="modSp">
        <pc:chgData name="Peterson, Jamie" userId="S::jamie.peterson@fortbendisd.com::a9469cbd-8e05-4aa5-9cb2-1b7b0c37ca86" providerId="AD" clId="Web-{A5E4B061-56E3-5205-33DA-DCEE4EC36DBE}" dt="2021-10-20T14:28:14.070" v="0" actId="20577"/>
        <pc:sldMkLst>
          <pc:docMk/>
          <pc:sldMk cId="1062938247" sldId="276"/>
        </pc:sldMkLst>
        <pc:spChg chg="mod">
          <ac:chgData name="Peterson, Jamie" userId="S::jamie.peterson@fortbendisd.com::a9469cbd-8e05-4aa5-9cb2-1b7b0c37ca86" providerId="AD" clId="Web-{A5E4B061-56E3-5205-33DA-DCEE4EC36DBE}" dt="2021-10-20T14:28:14.070" v="0" actId="20577"/>
          <ac:spMkLst>
            <pc:docMk/>
            <pc:sldMk cId="1062938247" sldId="276"/>
            <ac:spMk id="4" creationId="{F1B80FB8-B81A-425C-B1D9-B0B20429C2F2}"/>
          </ac:spMkLst>
        </pc:spChg>
      </pc:sldChg>
      <pc:sldChg chg="addSp delSp modSp">
        <pc:chgData name="Peterson, Jamie" userId="S::jamie.peterson@fortbendisd.com::a9469cbd-8e05-4aa5-9cb2-1b7b0c37ca86" providerId="AD" clId="Web-{A5E4B061-56E3-5205-33DA-DCEE4EC36DBE}" dt="2021-10-20T14:30:25.308" v="12" actId="20577"/>
        <pc:sldMkLst>
          <pc:docMk/>
          <pc:sldMk cId="2318268239" sldId="277"/>
        </pc:sldMkLst>
        <pc:spChg chg="mod">
          <ac:chgData name="Peterson, Jamie" userId="S::jamie.peterson@fortbendisd.com::a9469cbd-8e05-4aa5-9cb2-1b7b0c37ca86" providerId="AD" clId="Web-{A5E4B061-56E3-5205-33DA-DCEE4EC36DBE}" dt="2021-10-20T14:29:51.541" v="3"/>
          <ac:spMkLst>
            <pc:docMk/>
            <pc:sldMk cId="2318268239" sldId="277"/>
            <ac:spMk id="2" creationId="{844FA05F-1DA6-49F2-9E98-FEE1422E9630}"/>
          </ac:spMkLst>
        </pc:spChg>
        <pc:spChg chg="mod">
          <ac:chgData name="Peterson, Jamie" userId="S::jamie.peterson@fortbendisd.com::a9469cbd-8e05-4aa5-9cb2-1b7b0c37ca86" providerId="AD" clId="Web-{A5E4B061-56E3-5205-33DA-DCEE4EC36DBE}" dt="2021-10-20T14:30:25.308" v="12" actId="20577"/>
          <ac:spMkLst>
            <pc:docMk/>
            <pc:sldMk cId="2318268239" sldId="277"/>
            <ac:spMk id="4" creationId="{F1B80FB8-B81A-425C-B1D9-B0B20429C2F2}"/>
          </ac:spMkLst>
        </pc:spChg>
        <pc:spChg chg="del">
          <ac:chgData name="Peterson, Jamie" userId="S::jamie.peterson@fortbendisd.com::a9469cbd-8e05-4aa5-9cb2-1b7b0c37ca86" providerId="AD" clId="Web-{A5E4B061-56E3-5205-33DA-DCEE4EC36DBE}" dt="2021-10-20T14:29:51.541" v="3"/>
          <ac:spMkLst>
            <pc:docMk/>
            <pc:sldMk cId="2318268239" sldId="277"/>
            <ac:spMk id="40" creationId="{4038CB10-1F5C-4D54-9DF7-12586DE5B007}"/>
          </ac:spMkLst>
        </pc:spChg>
        <pc:spChg chg="del">
          <ac:chgData name="Peterson, Jamie" userId="S::jamie.peterson@fortbendisd.com::a9469cbd-8e05-4aa5-9cb2-1b7b0c37ca86" providerId="AD" clId="Web-{A5E4B061-56E3-5205-33DA-DCEE4EC36DBE}" dt="2021-10-20T14:29:51.541" v="3"/>
          <ac:spMkLst>
            <pc:docMk/>
            <pc:sldMk cId="2318268239" sldId="277"/>
            <ac:spMk id="42" creationId="{73ED6512-6858-4552-B699-9A97FE9A4EA2}"/>
          </ac:spMkLst>
        </pc:spChg>
        <pc:spChg chg="add">
          <ac:chgData name="Peterson, Jamie" userId="S::jamie.peterson@fortbendisd.com::a9469cbd-8e05-4aa5-9cb2-1b7b0c37ca86" providerId="AD" clId="Web-{A5E4B061-56E3-5205-33DA-DCEE4EC36DBE}" dt="2021-10-20T14:29:51.541" v="3"/>
          <ac:spMkLst>
            <pc:docMk/>
            <pc:sldMk cId="2318268239" sldId="277"/>
            <ac:spMk id="47" creationId="{4038CB10-1F5C-4D54-9DF7-12586DE5B007}"/>
          </ac:spMkLst>
        </pc:spChg>
        <pc:spChg chg="add">
          <ac:chgData name="Peterson, Jamie" userId="S::jamie.peterson@fortbendisd.com::a9469cbd-8e05-4aa5-9cb2-1b7b0c37ca86" providerId="AD" clId="Web-{A5E4B061-56E3-5205-33DA-DCEE4EC36DBE}" dt="2021-10-20T14:29:51.541" v="3"/>
          <ac:spMkLst>
            <pc:docMk/>
            <pc:sldMk cId="2318268239" sldId="277"/>
            <ac:spMk id="49" creationId="{73ED6512-6858-4552-B699-9A97FE9A4EA2}"/>
          </ac:spMkLst>
        </pc:spChg>
        <pc:picChg chg="mod">
          <ac:chgData name="Peterson, Jamie" userId="S::jamie.peterson@fortbendisd.com::a9469cbd-8e05-4aa5-9cb2-1b7b0c37ca86" providerId="AD" clId="Web-{A5E4B061-56E3-5205-33DA-DCEE4EC36DBE}" dt="2021-10-20T14:29:51.541" v="3"/>
          <ac:picMkLst>
            <pc:docMk/>
            <pc:sldMk cId="2318268239" sldId="277"/>
            <ac:picMk id="5" creationId="{5815CEEC-74A1-47BD-B7CB-B185FAA42D8F}"/>
          </ac:picMkLst>
        </pc:picChg>
      </pc:sldChg>
      <pc:sldChg chg="modSp">
        <pc:chgData name="Peterson, Jamie" userId="S::jamie.peterson@fortbendisd.com::a9469cbd-8e05-4aa5-9cb2-1b7b0c37ca86" providerId="AD" clId="Web-{A5E4B061-56E3-5205-33DA-DCEE4EC36DBE}" dt="2021-10-20T14:28:34.899" v="2" actId="20577"/>
        <pc:sldMkLst>
          <pc:docMk/>
          <pc:sldMk cId="2318606168" sldId="279"/>
        </pc:sldMkLst>
        <pc:spChg chg="mod">
          <ac:chgData name="Peterson, Jamie" userId="S::jamie.peterson@fortbendisd.com::a9469cbd-8e05-4aa5-9cb2-1b7b0c37ca86" providerId="AD" clId="Web-{A5E4B061-56E3-5205-33DA-DCEE4EC36DBE}" dt="2021-10-20T14:28:34.899" v="2" actId="20577"/>
          <ac:spMkLst>
            <pc:docMk/>
            <pc:sldMk cId="2318606168" sldId="279"/>
            <ac:spMk id="4" creationId="{F1B80FB8-B81A-425C-B1D9-B0B20429C2F2}"/>
          </ac:spMkLst>
        </pc:spChg>
      </pc:sldChg>
    </pc:docChg>
  </pc:docChgLst>
  <pc:docChgLst>
    <pc:chgData name="Gonzales, Ronje" userId="S::ronje.gonzales@fortbendisd.com::b72246e7-dd19-4473-8279-964db123f4db" providerId="AD" clId="Web-{A9172B09-1EF2-400F-717A-114E2716DC0C}"/>
    <pc:docChg chg="delSld modSld">
      <pc:chgData name="Gonzales, Ronje" userId="S::ronje.gonzales@fortbendisd.com::b72246e7-dd19-4473-8279-964db123f4db" providerId="AD" clId="Web-{A9172B09-1EF2-400F-717A-114E2716DC0C}" dt="2021-10-28T18:28:00.801" v="93" actId="20577"/>
      <pc:docMkLst>
        <pc:docMk/>
      </pc:docMkLst>
      <pc:sldChg chg="del">
        <pc:chgData name="Gonzales, Ronje" userId="S::ronje.gonzales@fortbendisd.com::b72246e7-dd19-4473-8279-964db123f4db" providerId="AD" clId="Web-{A9172B09-1EF2-400F-717A-114E2716DC0C}" dt="2021-10-28T18:19:41.129" v="0"/>
        <pc:sldMkLst>
          <pc:docMk/>
          <pc:sldMk cId="2579260499" sldId="261"/>
        </pc:sldMkLst>
      </pc:sldChg>
      <pc:sldChg chg="modSp">
        <pc:chgData name="Gonzales, Ronje" userId="S::ronje.gonzales@fortbendisd.com::b72246e7-dd19-4473-8279-964db123f4db" providerId="AD" clId="Web-{A9172B09-1EF2-400F-717A-114E2716DC0C}" dt="2021-10-28T18:22:48.666" v="8" actId="20577"/>
        <pc:sldMkLst>
          <pc:docMk/>
          <pc:sldMk cId="2318268239" sldId="277"/>
        </pc:sldMkLst>
        <pc:spChg chg="mod">
          <ac:chgData name="Gonzales, Ronje" userId="S::ronje.gonzales@fortbendisd.com::b72246e7-dd19-4473-8279-964db123f4db" providerId="AD" clId="Web-{A9172B09-1EF2-400F-717A-114E2716DC0C}" dt="2021-10-28T18:22:48.666" v="8" actId="20577"/>
          <ac:spMkLst>
            <pc:docMk/>
            <pc:sldMk cId="2318268239" sldId="277"/>
            <ac:spMk id="4" creationId="{F1B80FB8-B81A-425C-B1D9-B0B20429C2F2}"/>
          </ac:spMkLst>
        </pc:spChg>
      </pc:sldChg>
      <pc:sldChg chg="modSp">
        <pc:chgData name="Gonzales, Ronje" userId="S::ronje.gonzales@fortbendisd.com::b72246e7-dd19-4473-8279-964db123f4db" providerId="AD" clId="Web-{A9172B09-1EF2-400F-717A-114E2716DC0C}" dt="2021-10-28T18:28:00.801" v="93" actId="20577"/>
        <pc:sldMkLst>
          <pc:docMk/>
          <pc:sldMk cId="2318606168" sldId="279"/>
        </pc:sldMkLst>
        <pc:spChg chg="mod">
          <ac:chgData name="Gonzales, Ronje" userId="S::ronje.gonzales@fortbendisd.com::b72246e7-dd19-4473-8279-964db123f4db" providerId="AD" clId="Web-{A9172B09-1EF2-400F-717A-114E2716DC0C}" dt="2021-10-28T18:28:00.801" v="93" actId="20577"/>
          <ac:spMkLst>
            <pc:docMk/>
            <pc:sldMk cId="2318606168" sldId="279"/>
            <ac:spMk id="4" creationId="{F1B80FB8-B81A-425C-B1D9-B0B20429C2F2}"/>
          </ac:spMkLst>
        </pc:spChg>
      </pc:sldChg>
    </pc:docChg>
  </pc:docChgLst>
  <pc:docChgLst>
    <pc:chgData name="Peterson, Jamie" userId="S::jamie.peterson@fortbendisd.com::a9469cbd-8e05-4aa5-9cb2-1b7b0c37ca86" providerId="AD" clId="Web-{79CD2B08-550F-2C30-4FCF-C79F9D02E6B9}"/>
    <pc:docChg chg="modSld">
      <pc:chgData name="Peterson, Jamie" userId="S::jamie.peterson@fortbendisd.com::a9469cbd-8e05-4aa5-9cb2-1b7b0c37ca86" providerId="AD" clId="Web-{79CD2B08-550F-2C30-4FCF-C79F9D02E6B9}" dt="2021-09-22T15:10:01.320" v="3" actId="1076"/>
      <pc:docMkLst>
        <pc:docMk/>
      </pc:docMkLst>
      <pc:sldChg chg="modSp">
        <pc:chgData name="Peterson, Jamie" userId="S::jamie.peterson@fortbendisd.com::a9469cbd-8e05-4aa5-9cb2-1b7b0c37ca86" providerId="AD" clId="Web-{79CD2B08-550F-2C30-4FCF-C79F9D02E6B9}" dt="2021-09-22T15:10:01.320" v="3" actId="1076"/>
        <pc:sldMkLst>
          <pc:docMk/>
          <pc:sldMk cId="2342238450" sldId="256"/>
        </pc:sldMkLst>
        <pc:spChg chg="mod">
          <ac:chgData name="Peterson, Jamie" userId="S::jamie.peterson@fortbendisd.com::a9469cbd-8e05-4aa5-9cb2-1b7b0c37ca86" providerId="AD" clId="Web-{79CD2B08-550F-2C30-4FCF-C79F9D02E6B9}" dt="2021-09-22T15:09:59.711" v="2" actId="14100"/>
          <ac:spMkLst>
            <pc:docMk/>
            <pc:sldMk cId="2342238450" sldId="256"/>
            <ac:spMk id="5" creationId="{00000000-0000-0000-0000-000000000000}"/>
          </ac:spMkLst>
        </pc:spChg>
        <pc:picChg chg="mod">
          <ac:chgData name="Peterson, Jamie" userId="S::jamie.peterson@fortbendisd.com::a9469cbd-8e05-4aa5-9cb2-1b7b0c37ca86" providerId="AD" clId="Web-{79CD2B08-550F-2C30-4FCF-C79F9D02E6B9}" dt="2021-09-22T15:10:01.320" v="3" actId="1076"/>
          <ac:picMkLst>
            <pc:docMk/>
            <pc:sldMk cId="2342238450" sldId="256"/>
            <ac:picMk id="9" creationId="{6787CEEE-67D5-EB4E-9849-6F93146703B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F65D6D-6DCF-B843-A532-8CA73BE2620F}" type="datetimeFigureOut">
              <a:rPr lang="en-US" smtClean="0"/>
              <a:t>10/28/2021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13FEEA-1994-5345-A0F7-F5ECECD0304C}" type="slidenum">
              <a:rPr lang="en-US" smtClean="0"/>
              <a:t>‹#›</a:t>
            </a:fld>
            <a:endParaRPr lang="en-US"/>
          </a:p>
        </p:txBody>
      </p:sp>
    </p:spTree>
    <p:extLst>
      <p:ext uri="{BB962C8B-B14F-4D97-AF65-F5344CB8AC3E}">
        <p14:creationId xmlns:p14="http://schemas.microsoft.com/office/powerpoint/2010/main" val="2989791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Break up big projects into smaller, less intimidating pieces. </a:t>
            </a:r>
            <a:endParaRPr lang="en-US">
              <a:cs typeface="Calibri"/>
            </a:endParaRPr>
          </a:p>
          <a:p>
            <a:r>
              <a:rPr lang="en-US" dirty="0"/>
              <a:t>2. Give yourself enough time to work slowly and carefully. You don’t want to rush or end up skipping part of a task.</a:t>
            </a:r>
            <a:endParaRPr lang="en-US" dirty="0">
              <a:cs typeface="Calibri"/>
            </a:endParaRPr>
          </a:p>
          <a:p>
            <a:r>
              <a:rPr lang="en-US" dirty="0"/>
              <a:t>3. Do what’s due first. If you’re faced with a long list of short assignments, it’s easy to just grab them all at once and start working in random order. But that’s not the most effective approach. Take a minute to prioritize your work according to what’s due first and what is likely to take you the most or least time to complete. </a:t>
            </a:r>
          </a:p>
          <a:p>
            <a:r>
              <a:rPr lang="en-US" dirty="0"/>
              <a:t>4. Don’t fall into the “no homework tonight” trap. If your calendar is clear, look ahead to see what’s coming up.</a:t>
            </a:r>
            <a:endParaRPr lang="en-US" dirty="0">
              <a:cs typeface="Calibri"/>
            </a:endParaRPr>
          </a:p>
          <a:p>
            <a:r>
              <a:rPr lang="en-US" dirty="0"/>
              <a:t>5. Outline a task before you start. </a:t>
            </a:r>
          </a:p>
          <a:p>
            <a:endParaRPr lang="en-US"/>
          </a:p>
        </p:txBody>
      </p:sp>
      <p:sp>
        <p:nvSpPr>
          <p:cNvPr id="4" name="Slide Number Placeholder 3"/>
          <p:cNvSpPr>
            <a:spLocks noGrp="1"/>
          </p:cNvSpPr>
          <p:nvPr>
            <p:ph type="sldNum" sz="quarter" idx="5"/>
          </p:nvPr>
        </p:nvSpPr>
        <p:spPr/>
        <p:txBody>
          <a:bodyPr/>
          <a:lstStyle/>
          <a:p>
            <a:fld id="{4113FEEA-1994-5345-A0F7-F5ECECD0304C}" type="slidenum">
              <a:rPr lang="en-US" smtClean="0"/>
              <a:t>10</a:t>
            </a:fld>
            <a:endParaRPr lang="en-US"/>
          </a:p>
        </p:txBody>
      </p:sp>
    </p:spTree>
    <p:extLst>
      <p:ext uri="{BB962C8B-B14F-4D97-AF65-F5344CB8AC3E}">
        <p14:creationId xmlns:p14="http://schemas.microsoft.com/office/powerpoint/2010/main" val="3234599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1. </a:t>
            </a:r>
            <a:r>
              <a:rPr lang="en-US" dirty="0"/>
              <a:t>Make flash cards to help you remember everything from math formulas to historic facts to vocabulary words. Breaking down content into these smaller chunks rather than trying to tackle everything on an entire sheet or in a book chapter will make studying far less overwhelming.</a:t>
            </a:r>
          </a:p>
          <a:p>
            <a:r>
              <a:rPr lang="en-US" dirty="0">
                <a:cs typeface="Calibri"/>
              </a:rPr>
              <a:t>2. </a:t>
            </a:r>
            <a:r>
              <a:rPr lang="en-US" dirty="0"/>
              <a:t>Work in a quiet place with few distractions. Ear plugs or noise-canceling headphones can help to block out noises that compete for your attention.</a:t>
            </a:r>
          </a:p>
          <a:p>
            <a:r>
              <a:rPr lang="en-US" dirty="0">
                <a:cs typeface="Calibri"/>
              </a:rPr>
              <a:t>3. </a:t>
            </a:r>
            <a:r>
              <a:rPr lang="en-US" dirty="0"/>
              <a:t>Give yourself visuals and models to work from. Examples: Use diagrams for capturing the structure of a story or for remembering the animal kingdom; use highlighters or color-coding to bring out the main ideas in your notes, drafts or worksheets; create symbols, initials or doodles to help you remember concepts.</a:t>
            </a:r>
            <a:endParaRPr lang="en-US" dirty="0">
              <a:cs typeface="Calibri"/>
            </a:endParaRPr>
          </a:p>
        </p:txBody>
      </p:sp>
      <p:sp>
        <p:nvSpPr>
          <p:cNvPr id="4" name="Slide Number Placeholder 3"/>
          <p:cNvSpPr>
            <a:spLocks noGrp="1"/>
          </p:cNvSpPr>
          <p:nvPr>
            <p:ph type="sldNum" sz="quarter" idx="5"/>
          </p:nvPr>
        </p:nvSpPr>
        <p:spPr/>
        <p:txBody>
          <a:bodyPr/>
          <a:lstStyle/>
          <a:p>
            <a:fld id="{4113FEEA-1994-5345-A0F7-F5ECECD0304C}" type="slidenum">
              <a:rPr lang="en-US" smtClean="0"/>
              <a:t>11</a:t>
            </a:fld>
            <a:endParaRPr lang="en-US"/>
          </a:p>
        </p:txBody>
      </p:sp>
    </p:spTree>
    <p:extLst>
      <p:ext uri="{BB962C8B-B14F-4D97-AF65-F5344CB8AC3E}">
        <p14:creationId xmlns:p14="http://schemas.microsoft.com/office/powerpoint/2010/main" val="2059402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1. </a:t>
            </a:r>
            <a:r>
              <a:rPr lang="en-US" dirty="0"/>
              <a:t>Create a PowerPoint presentation of the material you’ll need to know for a test. (Think of it as a high-tech version of flash cards.) Some computers, like Macs, also have a computerized voice that can read your PowerPoint slides back to you.</a:t>
            </a:r>
          </a:p>
          <a:p>
            <a:r>
              <a:rPr lang="en-US" dirty="0">
                <a:cs typeface="Calibri"/>
              </a:rPr>
              <a:t>2. </a:t>
            </a:r>
            <a:r>
              <a:rPr lang="en-US" dirty="0"/>
              <a:t>Compose written work on a computer, which can be more efficient and easier to read than messy handwriting. Using a computer allows you to focus on the content rather than your handwriting so you can get your thoughts out in the first draft. And when you make edits, you won’t need to write the entire essay over again.</a:t>
            </a:r>
          </a:p>
          <a:p>
            <a:r>
              <a:rPr lang="en-US" dirty="0">
                <a:cs typeface="Calibri"/>
              </a:rPr>
              <a:t>3. </a:t>
            </a:r>
            <a:r>
              <a:rPr lang="en-US" dirty="0"/>
              <a:t>Consider using dictation programs. Many newer computers with a microphone, you can enable the “start dictation” feature directly in Microsoft Word. Some students find that dictation allows them to be more creative and capture the details all at once.</a:t>
            </a:r>
            <a:endParaRPr lang="en-US" dirty="0">
              <a:cs typeface="Calibri"/>
            </a:endParaRPr>
          </a:p>
          <a:p>
            <a:r>
              <a:rPr lang="en-US" dirty="0">
                <a:cs typeface="Calibri"/>
              </a:rPr>
              <a:t>4. </a:t>
            </a:r>
            <a:r>
              <a:rPr lang="en-US" dirty="0"/>
              <a:t>After you complete a writing assignment, whether it’s a paragraph or a longer paper, read it aloud and record it on your cell phone. Listening to what you wrote as you read it over several times can help you spot errors and identify edits you’d like to make. Listening as you read your notes also helps you understand and remember what you’ve learned.</a:t>
            </a:r>
            <a:endParaRPr lang="en-US" dirty="0">
              <a:cs typeface="Calibri"/>
            </a:endParaRPr>
          </a:p>
          <a:p>
            <a:r>
              <a:rPr lang="en-US" dirty="0">
                <a:cs typeface="Calibri"/>
              </a:rPr>
              <a:t>5. </a:t>
            </a:r>
            <a:r>
              <a:rPr lang="en-US" dirty="0"/>
              <a:t>Listen to assigned books in audio form, reading along in the hard copy.</a:t>
            </a:r>
            <a:endParaRPr lang="en-US" dirty="0">
              <a:cs typeface="Calibri"/>
            </a:endParaRPr>
          </a:p>
          <a:p>
            <a:r>
              <a:rPr lang="en-US" dirty="0">
                <a:cs typeface="Calibri"/>
              </a:rPr>
              <a:t>6. </a:t>
            </a:r>
            <a:r>
              <a:rPr lang="en-US" dirty="0"/>
              <a:t>If you have access to a newer computer, tablet or other electronic device, set it up to read your papers, notes and a range of other materials back to you.</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113FEEA-1994-5345-A0F7-F5ECECD0304C}" type="slidenum">
              <a:rPr lang="en-US" smtClean="0"/>
              <a:t>12</a:t>
            </a:fld>
            <a:endParaRPr lang="en-US"/>
          </a:p>
        </p:txBody>
      </p:sp>
    </p:spTree>
    <p:extLst>
      <p:ext uri="{BB962C8B-B14F-4D97-AF65-F5344CB8AC3E}">
        <p14:creationId xmlns:p14="http://schemas.microsoft.com/office/powerpoint/2010/main" val="3070721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Believe in yourself. Dyslexia teaches you to budget your time and work hard, and that work ethic will help you no matter what you decide to do in life.</a:t>
            </a:r>
          </a:p>
        </p:txBody>
      </p:sp>
      <p:sp>
        <p:nvSpPr>
          <p:cNvPr id="4" name="Slide Number Placeholder 3"/>
          <p:cNvSpPr>
            <a:spLocks noGrp="1"/>
          </p:cNvSpPr>
          <p:nvPr>
            <p:ph type="sldNum" sz="quarter" idx="5"/>
          </p:nvPr>
        </p:nvSpPr>
        <p:spPr/>
        <p:txBody>
          <a:bodyPr/>
          <a:lstStyle/>
          <a:p>
            <a:fld id="{4113FEEA-1994-5345-A0F7-F5ECECD0304C}" type="slidenum">
              <a:rPr lang="en-US" smtClean="0"/>
              <a:t>15</a:t>
            </a:fld>
            <a:endParaRPr lang="en-US"/>
          </a:p>
        </p:txBody>
      </p:sp>
    </p:spTree>
    <p:extLst>
      <p:ext uri="{BB962C8B-B14F-4D97-AF65-F5344CB8AC3E}">
        <p14:creationId xmlns:p14="http://schemas.microsoft.com/office/powerpoint/2010/main" val="3274036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Planning for college can trigger a spectrum of emotions from excitement to fear or, for some, just “more of the same.” The point to be made is that college will be different from high school and different in a number of ways. Parents and their sons and daughters do not always realize that the law that governs the special accommodations provided in high school (IDEA) does not continue to represent the college student. There are no more IEPs (Individual Education Plans) and 504 plans. Where the high school informed all instructors of the student’s disability and required accommodations, the college, while providing accommodations, seeks to protect the student’s profile and does not reveal the disability unless accommodations are required and in those circumstances, only reveals the needed accommodation, not the disability. In other words, those that “need to know” are minimized in college, and without the student’s written consent, the college cannot specify the disability to instructors.</a:t>
            </a:r>
          </a:p>
        </p:txBody>
      </p:sp>
      <p:sp>
        <p:nvSpPr>
          <p:cNvPr id="4" name="Slide Number Placeholder 3"/>
          <p:cNvSpPr>
            <a:spLocks noGrp="1"/>
          </p:cNvSpPr>
          <p:nvPr>
            <p:ph type="sldNum" sz="quarter" idx="5"/>
          </p:nvPr>
        </p:nvSpPr>
        <p:spPr/>
        <p:txBody>
          <a:bodyPr/>
          <a:lstStyle/>
          <a:p>
            <a:fld id="{4113FEEA-1994-5345-A0F7-F5ECECD0304C}" type="slidenum">
              <a:rPr lang="en-US" smtClean="0"/>
              <a:t>16</a:t>
            </a:fld>
            <a:endParaRPr lang="en-US"/>
          </a:p>
        </p:txBody>
      </p:sp>
    </p:spTree>
    <p:extLst>
      <p:ext uri="{BB962C8B-B14F-4D97-AF65-F5344CB8AC3E}">
        <p14:creationId xmlns:p14="http://schemas.microsoft.com/office/powerpoint/2010/main" val="2154863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attending college, the student isn’t required to identify him or herself as having a learning disability. If you don’t, you won’t qualify for any accommodations. In high school, you probably don’t remember needing to seek out support services. They were already programmed into your school life by the school. Your history of having a learning disability traveled with you from year to year. With college, this stops.</a:t>
            </a:r>
          </a:p>
          <a:p>
            <a:r>
              <a:rPr lang="en-US" dirty="0"/>
              <a:t>The college doesn’t know you have a learning disability, and it’s up to you to report it. It is against the law for the school to ask about disability in the admissions application process, and even if you chose to self-reveal the information in your application, it cannot be assumed that this information will be shared outside of the admissions office. In many schools, you will need to actively report to someone at the beginning of each semester that you need support services and/or accommodations.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113FEEA-1994-5345-A0F7-F5ECECD0304C}" type="slidenum">
              <a:rPr lang="en-US" smtClean="0"/>
              <a:t>17</a:t>
            </a:fld>
            <a:endParaRPr lang="en-US"/>
          </a:p>
        </p:txBody>
      </p:sp>
    </p:spTree>
    <p:extLst>
      <p:ext uri="{BB962C8B-B14F-4D97-AF65-F5344CB8AC3E}">
        <p14:creationId xmlns:p14="http://schemas.microsoft.com/office/powerpoint/2010/main" val="3919469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notable difference in college may be the absence of your parents’ influence in your academic supports. While some may think this is great, others find the adjustment difficult. Once you turn 18 and have graduated from high school, laws come in to play that make life pretty different. One major difference is that your parents may not have the right to speak for you. You now speak for yourself.</a:t>
            </a:r>
          </a:p>
          <a:p>
            <a:endParaRPr lang="en-US" dirty="0">
              <a:cs typeface="Calibri"/>
            </a:endParaRPr>
          </a:p>
        </p:txBody>
      </p:sp>
      <p:sp>
        <p:nvSpPr>
          <p:cNvPr id="4" name="Slide Number Placeholder 3"/>
          <p:cNvSpPr>
            <a:spLocks noGrp="1"/>
          </p:cNvSpPr>
          <p:nvPr>
            <p:ph type="sldNum" sz="quarter" idx="5"/>
          </p:nvPr>
        </p:nvSpPr>
        <p:spPr/>
        <p:txBody>
          <a:bodyPr/>
          <a:lstStyle/>
          <a:p>
            <a:fld id="{4113FEEA-1994-5345-A0F7-F5ECECD0304C}" type="slidenum">
              <a:rPr lang="en-US" smtClean="0"/>
              <a:t>18</a:t>
            </a:fld>
            <a:endParaRPr lang="en-US"/>
          </a:p>
        </p:txBody>
      </p:sp>
    </p:spTree>
    <p:extLst>
      <p:ext uri="{BB962C8B-B14F-4D97-AF65-F5344CB8AC3E}">
        <p14:creationId xmlns:p14="http://schemas.microsoft.com/office/powerpoint/2010/main" val="4122097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 good thing to contact the disability contact person/office of the school you will attend in the fall. The summer before you begin is a good time to make the contact and is much better than the first week of school when everyone is trying to get appointments with everyone everywhere. You may soon realize that school personnel, like the disabilities coordinator, can be “shell shocked”  with the volume of activity in the beginning of school, just as you feel! Remember—you and the disabilities office/person need to develop a relationship to work well together.</a:t>
            </a:r>
          </a:p>
        </p:txBody>
      </p:sp>
      <p:sp>
        <p:nvSpPr>
          <p:cNvPr id="4" name="Slide Number Placeholder 3"/>
          <p:cNvSpPr>
            <a:spLocks noGrp="1"/>
          </p:cNvSpPr>
          <p:nvPr>
            <p:ph type="sldNum" sz="quarter" idx="5"/>
          </p:nvPr>
        </p:nvSpPr>
        <p:spPr/>
        <p:txBody>
          <a:bodyPr/>
          <a:lstStyle/>
          <a:p>
            <a:fld id="{4113FEEA-1994-5345-A0F7-F5ECECD0304C}" type="slidenum">
              <a:rPr lang="en-US" smtClean="0"/>
              <a:t>19</a:t>
            </a:fld>
            <a:endParaRPr lang="en-US"/>
          </a:p>
        </p:txBody>
      </p:sp>
    </p:spTree>
    <p:extLst>
      <p:ext uri="{BB962C8B-B14F-4D97-AF65-F5344CB8AC3E}">
        <p14:creationId xmlns:p14="http://schemas.microsoft.com/office/powerpoint/2010/main" val="1614318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3FEEA-1994-5345-A0F7-F5ECECD0304C}" type="slidenum">
              <a:rPr lang="en-US" smtClean="0"/>
              <a:t>20</a:t>
            </a:fld>
            <a:endParaRPr lang="en-US"/>
          </a:p>
        </p:txBody>
      </p:sp>
    </p:spTree>
    <p:extLst>
      <p:ext uri="{BB962C8B-B14F-4D97-AF65-F5344CB8AC3E}">
        <p14:creationId xmlns:p14="http://schemas.microsoft.com/office/powerpoint/2010/main" val="3964189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B158C-CDDB-EC49-B1B8-175468B00E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B5195B-F945-A342-8F1D-D3DE86CCC1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FB703B-A83B-D042-B772-A65E88C9138F}"/>
              </a:ext>
            </a:extLst>
          </p:cNvPr>
          <p:cNvSpPr>
            <a:spLocks noGrp="1"/>
          </p:cNvSpPr>
          <p:nvPr>
            <p:ph type="dt" sz="half" idx="10"/>
          </p:nvPr>
        </p:nvSpPr>
        <p:spPr/>
        <p:txBody>
          <a:bodyPr/>
          <a:lstStyle/>
          <a:p>
            <a:fld id="{BEA45E9A-2E0D-F242-BE25-6A4CFFC69B91}" type="datetime1">
              <a:rPr lang="en-US" smtClean="0"/>
              <a:t>10/28/2021</a:t>
            </a:fld>
            <a:endParaRPr lang="en-US"/>
          </a:p>
        </p:txBody>
      </p:sp>
      <p:sp>
        <p:nvSpPr>
          <p:cNvPr id="5" name="Footer Placeholder 4">
            <a:extLst>
              <a:ext uri="{FF2B5EF4-FFF2-40B4-BE49-F238E27FC236}">
                <a16:creationId xmlns:a16="http://schemas.microsoft.com/office/drawing/2014/main" id="{920FA27B-CD83-6446-A314-FD4C39B53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AEE85A-6162-2A41-8838-9137921D9A5E}"/>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3426645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8DCF5-FE22-5349-BDE4-29B35BA20D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C0862A-BBCE-264D-A9B1-86D075C4C1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3A29BD-A10D-A648-B282-6B5B322A7DCF}"/>
              </a:ext>
            </a:extLst>
          </p:cNvPr>
          <p:cNvSpPr>
            <a:spLocks noGrp="1"/>
          </p:cNvSpPr>
          <p:nvPr>
            <p:ph type="dt" sz="half" idx="10"/>
          </p:nvPr>
        </p:nvSpPr>
        <p:spPr/>
        <p:txBody>
          <a:bodyPr/>
          <a:lstStyle/>
          <a:p>
            <a:fld id="{994C1E41-11B0-254D-BCA0-8E9B1B2F2FBA}" type="datetime1">
              <a:rPr lang="en-US" smtClean="0"/>
              <a:t>10/28/2021</a:t>
            </a:fld>
            <a:endParaRPr lang="en-US"/>
          </a:p>
        </p:txBody>
      </p:sp>
      <p:sp>
        <p:nvSpPr>
          <p:cNvPr id="5" name="Footer Placeholder 4">
            <a:extLst>
              <a:ext uri="{FF2B5EF4-FFF2-40B4-BE49-F238E27FC236}">
                <a16:creationId xmlns:a16="http://schemas.microsoft.com/office/drawing/2014/main" id="{FA29A931-5704-B043-994A-3763CACD99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FFC1B-B825-EC4F-ABF3-FAC665A46E37}"/>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3314008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6FFA5-5FCA-8742-96CD-50E1F1E05A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A0D280-2E31-5148-AC15-6F98317262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630626-3717-2149-A5D6-AD2C8689BABD}"/>
              </a:ext>
            </a:extLst>
          </p:cNvPr>
          <p:cNvSpPr>
            <a:spLocks noGrp="1"/>
          </p:cNvSpPr>
          <p:nvPr>
            <p:ph type="dt" sz="half" idx="10"/>
          </p:nvPr>
        </p:nvSpPr>
        <p:spPr/>
        <p:txBody>
          <a:bodyPr/>
          <a:lstStyle/>
          <a:p>
            <a:fld id="{60E29A2F-5DDF-0E45-8AFA-3ECF387A672B}" type="datetime1">
              <a:rPr lang="en-US" smtClean="0"/>
              <a:t>10/28/2021</a:t>
            </a:fld>
            <a:endParaRPr lang="en-US"/>
          </a:p>
        </p:txBody>
      </p:sp>
      <p:sp>
        <p:nvSpPr>
          <p:cNvPr id="5" name="Footer Placeholder 4">
            <a:extLst>
              <a:ext uri="{FF2B5EF4-FFF2-40B4-BE49-F238E27FC236}">
                <a16:creationId xmlns:a16="http://schemas.microsoft.com/office/drawing/2014/main" id="{B5438371-EC29-CE42-A70F-C2499535D7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D5D7D0-620F-8541-B281-298DACF92971}"/>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3124407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B5A2B-BEB4-384C-951C-E6A3674434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BE6B45-CBCF-B646-9D54-4256B6171C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B9F2C-9751-5A44-B47D-35A54133840E}"/>
              </a:ext>
            </a:extLst>
          </p:cNvPr>
          <p:cNvSpPr>
            <a:spLocks noGrp="1"/>
          </p:cNvSpPr>
          <p:nvPr>
            <p:ph type="dt" sz="half" idx="10"/>
          </p:nvPr>
        </p:nvSpPr>
        <p:spPr/>
        <p:txBody>
          <a:bodyPr/>
          <a:lstStyle/>
          <a:p>
            <a:fld id="{4AAB3BF7-91F3-424C-91BD-D9E92F03C739}" type="datetime1">
              <a:rPr lang="en-US" smtClean="0"/>
              <a:t>10/28/2021</a:t>
            </a:fld>
            <a:endParaRPr lang="en-US"/>
          </a:p>
        </p:txBody>
      </p:sp>
      <p:sp>
        <p:nvSpPr>
          <p:cNvPr id="5" name="Footer Placeholder 4">
            <a:extLst>
              <a:ext uri="{FF2B5EF4-FFF2-40B4-BE49-F238E27FC236}">
                <a16:creationId xmlns:a16="http://schemas.microsoft.com/office/drawing/2014/main" id="{7F976820-9734-2848-B096-096C6F6D3D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B5CF47-2D57-DE4E-A823-F94F76848410}"/>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1575898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F7F5E-11CC-3145-A2DD-649D4E3734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BB214C-7B4A-314D-9D1F-4695514DD4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43BDA6-EACB-2B48-84BB-ADC0CD5D8036}"/>
              </a:ext>
            </a:extLst>
          </p:cNvPr>
          <p:cNvSpPr>
            <a:spLocks noGrp="1"/>
          </p:cNvSpPr>
          <p:nvPr>
            <p:ph type="dt" sz="half" idx="10"/>
          </p:nvPr>
        </p:nvSpPr>
        <p:spPr/>
        <p:txBody>
          <a:bodyPr/>
          <a:lstStyle/>
          <a:p>
            <a:fld id="{3EF79661-84FE-4341-B77A-2F7F7D703029}" type="datetime1">
              <a:rPr lang="en-US" smtClean="0"/>
              <a:t>10/28/2021</a:t>
            </a:fld>
            <a:endParaRPr lang="en-US"/>
          </a:p>
        </p:txBody>
      </p:sp>
      <p:sp>
        <p:nvSpPr>
          <p:cNvPr id="5" name="Footer Placeholder 4">
            <a:extLst>
              <a:ext uri="{FF2B5EF4-FFF2-40B4-BE49-F238E27FC236}">
                <a16:creationId xmlns:a16="http://schemas.microsoft.com/office/drawing/2014/main" id="{133D54CC-A8D8-D64E-AE3E-F9DB07A6A6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9AAAEB-1F15-2847-BE83-D45A4BC80BB6}"/>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2380649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2D310-51B5-DB46-AB73-24E65307DD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78BC9C-0491-C743-BB76-B993F12DF1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11500B-5A2A-224C-B7EF-02A2F12DC5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CEE467-4F4A-604A-A440-0F69E402FAD7}"/>
              </a:ext>
            </a:extLst>
          </p:cNvPr>
          <p:cNvSpPr>
            <a:spLocks noGrp="1"/>
          </p:cNvSpPr>
          <p:nvPr>
            <p:ph type="dt" sz="half" idx="10"/>
          </p:nvPr>
        </p:nvSpPr>
        <p:spPr/>
        <p:txBody>
          <a:bodyPr/>
          <a:lstStyle/>
          <a:p>
            <a:fld id="{2E69CE11-A5F8-6B4D-A9CF-7125D4D3B0E9}" type="datetime1">
              <a:rPr lang="en-US" smtClean="0"/>
              <a:t>10/28/2021</a:t>
            </a:fld>
            <a:endParaRPr lang="en-US"/>
          </a:p>
        </p:txBody>
      </p:sp>
      <p:sp>
        <p:nvSpPr>
          <p:cNvPr id="6" name="Footer Placeholder 5">
            <a:extLst>
              <a:ext uri="{FF2B5EF4-FFF2-40B4-BE49-F238E27FC236}">
                <a16:creationId xmlns:a16="http://schemas.microsoft.com/office/drawing/2014/main" id="{E70DCE72-440D-F245-AE14-1D975E9D7E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5B9C19-4D93-8F47-9155-C9FAA99E8D24}"/>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1386883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C727C-BFBF-2E4D-9E82-1C31C15420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47967A-1260-1B41-8D1C-3E4AAD4051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EFBE97-CEF3-164F-A209-E287F0E301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E97B02-1E19-3A4E-A8A6-35CF095593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CA482A-AEF8-B54C-AD8E-009EA15844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843079-1CFC-8A4E-920F-9E0A7990C4DA}"/>
              </a:ext>
            </a:extLst>
          </p:cNvPr>
          <p:cNvSpPr>
            <a:spLocks noGrp="1"/>
          </p:cNvSpPr>
          <p:nvPr>
            <p:ph type="dt" sz="half" idx="10"/>
          </p:nvPr>
        </p:nvSpPr>
        <p:spPr/>
        <p:txBody>
          <a:bodyPr/>
          <a:lstStyle/>
          <a:p>
            <a:fld id="{E01A3A92-9464-4D41-95CA-E52EE6CDEEDA}" type="datetime1">
              <a:rPr lang="en-US" smtClean="0"/>
              <a:t>10/28/2021</a:t>
            </a:fld>
            <a:endParaRPr lang="en-US"/>
          </a:p>
        </p:txBody>
      </p:sp>
      <p:sp>
        <p:nvSpPr>
          <p:cNvPr id="8" name="Footer Placeholder 7">
            <a:extLst>
              <a:ext uri="{FF2B5EF4-FFF2-40B4-BE49-F238E27FC236}">
                <a16:creationId xmlns:a16="http://schemas.microsoft.com/office/drawing/2014/main" id="{B9D7A2E1-0235-2248-97A1-CC75263BF9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2F6C5A-FFDC-F34C-9F45-409ADB76455A}"/>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4261910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CCEAE-8973-6742-BA8E-9CAF3D5DE0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A784C0-4E2E-C140-A431-E735C67FC012}"/>
              </a:ext>
            </a:extLst>
          </p:cNvPr>
          <p:cNvSpPr>
            <a:spLocks noGrp="1"/>
          </p:cNvSpPr>
          <p:nvPr>
            <p:ph type="dt" sz="half" idx="10"/>
          </p:nvPr>
        </p:nvSpPr>
        <p:spPr/>
        <p:txBody>
          <a:bodyPr/>
          <a:lstStyle/>
          <a:p>
            <a:fld id="{1E4354D7-E314-1549-BCF3-A20106DA813A}" type="datetime1">
              <a:rPr lang="en-US" smtClean="0"/>
              <a:t>10/28/2021</a:t>
            </a:fld>
            <a:endParaRPr lang="en-US"/>
          </a:p>
        </p:txBody>
      </p:sp>
      <p:sp>
        <p:nvSpPr>
          <p:cNvPr id="4" name="Footer Placeholder 3">
            <a:extLst>
              <a:ext uri="{FF2B5EF4-FFF2-40B4-BE49-F238E27FC236}">
                <a16:creationId xmlns:a16="http://schemas.microsoft.com/office/drawing/2014/main" id="{CBE9E42D-C134-6945-A4E8-BAA134923A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4ADF84-5219-0249-8EF6-47B68698726C}"/>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3924167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29D847-3363-E84C-82E3-7D0232BAEC64}"/>
              </a:ext>
            </a:extLst>
          </p:cNvPr>
          <p:cNvSpPr>
            <a:spLocks noGrp="1"/>
          </p:cNvSpPr>
          <p:nvPr>
            <p:ph type="dt" sz="half" idx="10"/>
          </p:nvPr>
        </p:nvSpPr>
        <p:spPr/>
        <p:txBody>
          <a:bodyPr/>
          <a:lstStyle/>
          <a:p>
            <a:fld id="{CAD0F1DE-FF60-0346-8A07-983E545CF92B}" type="datetime1">
              <a:rPr lang="en-US" smtClean="0"/>
              <a:t>10/28/2021</a:t>
            </a:fld>
            <a:endParaRPr lang="en-US"/>
          </a:p>
        </p:txBody>
      </p:sp>
      <p:sp>
        <p:nvSpPr>
          <p:cNvPr id="3" name="Footer Placeholder 2">
            <a:extLst>
              <a:ext uri="{FF2B5EF4-FFF2-40B4-BE49-F238E27FC236}">
                <a16:creationId xmlns:a16="http://schemas.microsoft.com/office/drawing/2014/main" id="{D6F75844-D08A-4144-8DD8-BE1F747AC3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B1C9E4-45E8-CA49-A5A2-2E95A3E2D29C}"/>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603327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8DCCE-86D2-BC46-8C4E-7639DE4B61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36E0CA-4189-C34F-A50E-3E4B2FCABE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20CCE9-6362-D54F-9E60-64A6B64411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C0588-D9DE-0546-B3B6-0C99F8F32C9E}"/>
              </a:ext>
            </a:extLst>
          </p:cNvPr>
          <p:cNvSpPr>
            <a:spLocks noGrp="1"/>
          </p:cNvSpPr>
          <p:nvPr>
            <p:ph type="dt" sz="half" idx="10"/>
          </p:nvPr>
        </p:nvSpPr>
        <p:spPr/>
        <p:txBody>
          <a:bodyPr/>
          <a:lstStyle/>
          <a:p>
            <a:fld id="{78F66356-0D4C-F642-AEC8-46B5ADC7E14D}" type="datetime1">
              <a:rPr lang="en-US" smtClean="0"/>
              <a:t>10/28/2021</a:t>
            </a:fld>
            <a:endParaRPr lang="en-US"/>
          </a:p>
        </p:txBody>
      </p:sp>
      <p:sp>
        <p:nvSpPr>
          <p:cNvPr id="6" name="Footer Placeholder 5">
            <a:extLst>
              <a:ext uri="{FF2B5EF4-FFF2-40B4-BE49-F238E27FC236}">
                <a16:creationId xmlns:a16="http://schemas.microsoft.com/office/drawing/2014/main" id="{7244801D-B371-BC4F-AA6A-EF798529F3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11260E-6EB0-B549-887B-27805D7387B8}"/>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2736960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D784-D1CE-2849-A557-B5AFE3AF67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1CE558-B78E-D343-BD16-85060B94D9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B8791E-68C8-5B48-ABEE-3767FFDA11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37B1A3-E80C-764F-8FEC-52E250DAB6F6}"/>
              </a:ext>
            </a:extLst>
          </p:cNvPr>
          <p:cNvSpPr>
            <a:spLocks noGrp="1"/>
          </p:cNvSpPr>
          <p:nvPr>
            <p:ph type="dt" sz="half" idx="10"/>
          </p:nvPr>
        </p:nvSpPr>
        <p:spPr/>
        <p:txBody>
          <a:bodyPr/>
          <a:lstStyle/>
          <a:p>
            <a:fld id="{15C3FB94-A4FD-DF40-9066-D8D35EB45981}" type="datetime1">
              <a:rPr lang="en-US" smtClean="0"/>
              <a:t>10/28/2021</a:t>
            </a:fld>
            <a:endParaRPr lang="en-US"/>
          </a:p>
        </p:txBody>
      </p:sp>
      <p:sp>
        <p:nvSpPr>
          <p:cNvPr id="6" name="Footer Placeholder 5">
            <a:extLst>
              <a:ext uri="{FF2B5EF4-FFF2-40B4-BE49-F238E27FC236}">
                <a16:creationId xmlns:a16="http://schemas.microsoft.com/office/drawing/2014/main" id="{E997C678-75F6-134C-A34E-7FE05A1ECB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AC731-04B1-0D48-9A46-61CFA2E74B0D}"/>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1217627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E70BE4-11C7-3B48-ABE1-333172A27E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9D2C4E-4F77-0C46-859D-C500DDC576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D5EF4F-AEDF-0041-9A99-E128C19E8B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3B4A0B-A908-AD4A-9456-5F57DD505AF5}" type="datetime1">
              <a:rPr lang="en-US" smtClean="0"/>
              <a:t>10/28/2021</a:t>
            </a:fld>
            <a:endParaRPr lang="en-US"/>
          </a:p>
        </p:txBody>
      </p:sp>
      <p:sp>
        <p:nvSpPr>
          <p:cNvPr id="5" name="Footer Placeholder 4">
            <a:extLst>
              <a:ext uri="{FF2B5EF4-FFF2-40B4-BE49-F238E27FC236}">
                <a16:creationId xmlns:a16="http://schemas.microsoft.com/office/drawing/2014/main" id="{AA0A77AB-5120-FE4F-BC8B-D2B408BDBE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D4D19E-402C-A44E-A7B8-1521CB4CDD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D767A7-2FAD-0742-A737-624EC467408B}" type="slidenum">
              <a:rPr lang="en-US" smtClean="0"/>
              <a:t>‹#›</a:t>
            </a:fld>
            <a:endParaRPr lang="en-US"/>
          </a:p>
        </p:txBody>
      </p:sp>
    </p:spTree>
    <p:extLst>
      <p:ext uri="{BB962C8B-B14F-4D97-AF65-F5344CB8AC3E}">
        <p14:creationId xmlns:p14="http://schemas.microsoft.com/office/powerpoint/2010/main" val="2429208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deviantart.com/vanessarebelangel/art/Autumn-png-548668129"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deviantart.com/vanessarebelangel/art/Autumn-png-548668129"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deviantart.com/vanessarebelangel/art/Autumn-png-548668129"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deviantart.com/vanessarebelangel/art/Autumn-png-548668129"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hyperlink" Target="http://commons.wikimedia.org/wiki/File:Fall_leaves.png"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hyperlink" Target="http://www.flayrah.com/7123/game-review-night-woods" TargetMode="Externa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pngimg.com/download/9383"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pngimg.com/download/3611" TargetMode="External"/><Relationship Id="rId3" Type="http://schemas.openxmlformats.org/officeDocument/2006/relationships/hyperlink" Target="http://lilipilyspirit.deviantart.com/art/Autumn-Brown-Liquid-Amber-Leaf-301607533" TargetMode="External"/><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hyperlink" Target="http://www.pngall.com/autumn-png" TargetMode="External"/><Relationship Id="rId5" Type="http://schemas.openxmlformats.org/officeDocument/2006/relationships/hyperlink" Target="http://pngimg.com/download/3582" TargetMode="External"/><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deviantart.com/vanessarebelangel/art/Autumn-png-548668129"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hyperlink" Target="https://grupolipo.blogspot.com/2017/09/mabon-equinoccio-de-otono.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87CEEE-67D5-EB4E-9849-6F93146703BB}"/>
              </a:ext>
            </a:extLst>
          </p:cNvPr>
          <p:cNvPicPr>
            <a:picLocks noChangeAspect="1"/>
          </p:cNvPicPr>
          <p:nvPr/>
        </p:nvPicPr>
        <p:blipFill>
          <a:blip r:embed="rId2"/>
          <a:stretch>
            <a:fillRect/>
          </a:stretch>
        </p:blipFill>
        <p:spPr>
          <a:xfrm>
            <a:off x="0" y="46176"/>
            <a:ext cx="12036669" cy="6770627"/>
          </a:xfrm>
          <a:prstGeom prst="rect">
            <a:avLst/>
          </a:prstGeom>
        </p:spPr>
      </p:pic>
      <p:sp>
        <p:nvSpPr>
          <p:cNvPr id="8" name="Title 1">
            <a:extLst>
              <a:ext uri="{FF2B5EF4-FFF2-40B4-BE49-F238E27FC236}">
                <a16:creationId xmlns:a16="http://schemas.microsoft.com/office/drawing/2014/main" id="{F57462A4-CF37-014E-B2EB-EDB66CB2F811}"/>
              </a:ext>
            </a:extLst>
          </p:cNvPr>
          <p:cNvSpPr txBox="1">
            <a:spLocks/>
          </p:cNvSpPr>
          <p:nvPr/>
        </p:nvSpPr>
        <p:spPr bwMode="auto">
          <a:xfrm>
            <a:off x="5393115" y="5015900"/>
            <a:ext cx="5327435" cy="128164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4000" kern="1200">
                <a:solidFill>
                  <a:schemeClr val="tx1"/>
                </a:solidFill>
                <a:latin typeface="+mj-lt"/>
                <a:ea typeface="+mj-ea"/>
                <a:cs typeface="+mj-cs"/>
              </a:defRPr>
            </a:lvl1pPr>
            <a:lvl2pPr algn="l" defTabSz="457200" rtl="0" eaLnBrk="1" fontAlgn="base" hangingPunct="1">
              <a:spcBef>
                <a:spcPct val="0"/>
              </a:spcBef>
              <a:spcAft>
                <a:spcPct val="0"/>
              </a:spcAft>
              <a:defRPr sz="4000">
                <a:solidFill>
                  <a:schemeClr val="tx1"/>
                </a:solidFill>
                <a:latin typeface="Calibri" charset="0"/>
              </a:defRPr>
            </a:lvl2pPr>
            <a:lvl3pPr algn="l" defTabSz="457200" rtl="0" eaLnBrk="1" fontAlgn="base" hangingPunct="1">
              <a:spcBef>
                <a:spcPct val="0"/>
              </a:spcBef>
              <a:spcAft>
                <a:spcPct val="0"/>
              </a:spcAft>
              <a:defRPr sz="4000">
                <a:solidFill>
                  <a:schemeClr val="tx1"/>
                </a:solidFill>
                <a:latin typeface="Calibri" charset="0"/>
              </a:defRPr>
            </a:lvl3pPr>
            <a:lvl4pPr algn="l" defTabSz="457200" rtl="0" eaLnBrk="1" fontAlgn="base" hangingPunct="1">
              <a:spcBef>
                <a:spcPct val="0"/>
              </a:spcBef>
              <a:spcAft>
                <a:spcPct val="0"/>
              </a:spcAft>
              <a:defRPr sz="4000">
                <a:solidFill>
                  <a:schemeClr val="tx1"/>
                </a:solidFill>
                <a:latin typeface="Calibri" charset="0"/>
              </a:defRPr>
            </a:lvl4pPr>
            <a:lvl5pPr algn="l" defTabSz="457200" rtl="0" eaLnBrk="1" fontAlgn="base" hangingPunct="1">
              <a:spcBef>
                <a:spcPct val="0"/>
              </a:spcBef>
              <a:spcAft>
                <a:spcPct val="0"/>
              </a:spcAft>
              <a:defRPr sz="4000">
                <a:solidFill>
                  <a:schemeClr val="tx1"/>
                </a:solidFill>
                <a:latin typeface="Calibri" charset="0"/>
              </a:defRPr>
            </a:lvl5pPr>
            <a:lvl6pPr marL="457200" algn="l" defTabSz="457200" rtl="0" eaLnBrk="1" fontAlgn="base" hangingPunct="1">
              <a:spcBef>
                <a:spcPct val="0"/>
              </a:spcBef>
              <a:spcAft>
                <a:spcPct val="0"/>
              </a:spcAft>
              <a:defRPr sz="4000">
                <a:solidFill>
                  <a:schemeClr val="tx1"/>
                </a:solidFill>
                <a:latin typeface="Calibri" charset="0"/>
              </a:defRPr>
            </a:lvl6pPr>
            <a:lvl7pPr marL="914400" algn="l" defTabSz="457200" rtl="0" eaLnBrk="1" fontAlgn="base" hangingPunct="1">
              <a:spcBef>
                <a:spcPct val="0"/>
              </a:spcBef>
              <a:spcAft>
                <a:spcPct val="0"/>
              </a:spcAft>
              <a:defRPr sz="4000">
                <a:solidFill>
                  <a:schemeClr val="tx1"/>
                </a:solidFill>
                <a:latin typeface="Calibri" charset="0"/>
              </a:defRPr>
            </a:lvl7pPr>
            <a:lvl8pPr marL="1371600" algn="l" defTabSz="457200" rtl="0" eaLnBrk="1" fontAlgn="base" hangingPunct="1">
              <a:spcBef>
                <a:spcPct val="0"/>
              </a:spcBef>
              <a:spcAft>
                <a:spcPct val="0"/>
              </a:spcAft>
              <a:defRPr sz="4000">
                <a:solidFill>
                  <a:schemeClr val="tx1"/>
                </a:solidFill>
                <a:latin typeface="Calibri" charset="0"/>
              </a:defRPr>
            </a:lvl8pPr>
            <a:lvl9pPr marL="1828800" algn="l" defTabSz="457200" rtl="0" eaLnBrk="1" fontAlgn="base" hangingPunct="1">
              <a:spcBef>
                <a:spcPct val="0"/>
              </a:spcBef>
              <a:spcAft>
                <a:spcPct val="0"/>
              </a:spcAft>
              <a:defRPr sz="4000">
                <a:solidFill>
                  <a:schemeClr val="tx1"/>
                </a:solidFill>
                <a:latin typeface="Calibri" charset="0"/>
              </a:defRPr>
            </a:lvl9pPr>
          </a:lstStyle>
          <a:p>
            <a:pPr marL="0" marR="0" lvl="0" indent="0" algn="l" defTabSz="457200" rtl="0" eaLnBrk="1" fontAlgn="base" latinLnBrk="0" hangingPunct="1">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Title of Presentation</a:t>
            </a:r>
            <a:br>
              <a:rPr kumimoji="0" lang="en-US" sz="3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br>
            <a:r>
              <a:rPr kumimoji="0" lang="en-US" sz="2200" b="0"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Subtitle</a:t>
            </a:r>
            <a:br>
              <a:rPr kumimoji="0" lang="en-US" sz="3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br>
            <a:r>
              <a:rPr kumimoji="0" lang="en-US" sz="2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Month 00, </a:t>
            </a:r>
            <a:r>
              <a:rPr lang="en-US" sz="2200" dirty="0">
                <a:solidFill>
                  <a:schemeClr val="bg1"/>
                </a:solidFill>
                <a:latin typeface="Arial" panose="020B0604020202020204" pitchFamily="34" charset="0"/>
                <a:cs typeface="Arial" panose="020B0604020202020204" pitchFamily="34" charset="0"/>
              </a:rPr>
              <a:t>2021</a:t>
            </a:r>
            <a:endParaRPr kumimoji="0" lang="en-US" sz="2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5" name="Freeform 4"/>
          <p:cNvSpPr/>
          <p:nvPr/>
        </p:nvSpPr>
        <p:spPr>
          <a:xfrm>
            <a:off x="3649354" y="-2898"/>
            <a:ext cx="8545842" cy="6823364"/>
          </a:xfrm>
          <a:custGeom>
            <a:avLst/>
            <a:gdLst>
              <a:gd name="connsiteX0" fmla="*/ 1565031 w 8387861"/>
              <a:gd name="connsiteY0" fmla="*/ 0 h 6866792"/>
              <a:gd name="connsiteX1" fmla="*/ 8387861 w 8387861"/>
              <a:gd name="connsiteY1" fmla="*/ 8792 h 6866792"/>
              <a:gd name="connsiteX2" fmla="*/ 8335108 w 8387861"/>
              <a:gd name="connsiteY2" fmla="*/ 6866792 h 6866792"/>
              <a:gd name="connsiteX3" fmla="*/ 0 w 8387861"/>
              <a:gd name="connsiteY3" fmla="*/ 6849207 h 6866792"/>
              <a:gd name="connsiteX4" fmla="*/ 1565031 w 8387861"/>
              <a:gd name="connsiteY4" fmla="*/ 0 h 6866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7861" h="6866792">
                <a:moveTo>
                  <a:pt x="1565031" y="0"/>
                </a:moveTo>
                <a:lnTo>
                  <a:pt x="8387861" y="8792"/>
                </a:lnTo>
                <a:lnTo>
                  <a:pt x="8335108" y="6866792"/>
                </a:lnTo>
                <a:lnTo>
                  <a:pt x="0" y="6849207"/>
                </a:lnTo>
                <a:lnTo>
                  <a:pt x="1565031" y="0"/>
                </a:lnTo>
                <a:close/>
              </a:path>
            </a:pathLst>
          </a:cu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354514" y="635135"/>
            <a:ext cx="6858000" cy="1323439"/>
          </a:xfrm>
          <a:prstGeom prst="rect">
            <a:avLst/>
          </a:prstGeom>
          <a:noFill/>
        </p:spPr>
        <p:txBody>
          <a:bodyPr wrap="square" lIns="91440" tIns="45720" rIns="91440" bIns="45720" rtlCol="0" anchor="t">
            <a:spAutoFit/>
          </a:bodyPr>
          <a:lstStyle/>
          <a:p>
            <a:pPr algn="ctr"/>
            <a:r>
              <a:rPr lang="en-US" sz="4000" b="1" dirty="0">
                <a:solidFill>
                  <a:srgbClr val="8F2827"/>
                </a:solidFill>
                <a:latin typeface="Arial"/>
                <a:cs typeface="Arial"/>
              </a:rPr>
              <a:t>Parents of Secondary Students</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5432" y="2405062"/>
            <a:ext cx="2934067" cy="4017990"/>
          </a:xfrm>
          <a:prstGeom prst="rect">
            <a:avLst/>
          </a:prstGeom>
        </p:spPr>
      </p:pic>
    </p:spTree>
    <p:extLst>
      <p:ext uri="{BB962C8B-B14F-4D97-AF65-F5344CB8AC3E}">
        <p14:creationId xmlns:p14="http://schemas.microsoft.com/office/powerpoint/2010/main" val="2342238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4FA05F-1DA6-49F2-9E98-FEE1422E9630}"/>
              </a:ext>
            </a:extLst>
          </p:cNvPr>
          <p:cNvSpPr txBox="1"/>
          <p:nvPr/>
        </p:nvSpPr>
        <p:spPr>
          <a:xfrm>
            <a:off x="1083527" y="905182"/>
            <a:ext cx="10210800" cy="92101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5000" b="1">
                <a:latin typeface="+mj-lt"/>
                <a:ea typeface="+mj-ea"/>
                <a:cs typeface="+mj-cs"/>
              </a:rPr>
              <a:t>Tips for a Secondary Dyslexia Student</a:t>
            </a:r>
          </a:p>
        </p:txBody>
      </p:sp>
      <p:sp>
        <p:nvSpPr>
          <p:cNvPr id="21" name="Rectangle 20">
            <a:extLst>
              <a:ext uri="{FF2B5EF4-FFF2-40B4-BE49-F238E27FC236}">
                <a16:creationId xmlns:a16="http://schemas.microsoft.com/office/drawing/2014/main" id="{70BDD0CE-06A4-404B-8A13-580229C1C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41750"/>
            <a:ext cx="12192000" cy="4716250"/>
          </a:xfrm>
          <a:prstGeom prst="rect">
            <a:avLst/>
          </a:prstGeom>
          <a:solidFill>
            <a:srgbClr val="676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6">
            <a:extLst>
              <a:ext uri="{FF2B5EF4-FFF2-40B4-BE49-F238E27FC236}">
                <a16:creationId xmlns:a16="http://schemas.microsoft.com/office/drawing/2014/main" id="{EE9899FA-8881-472C-AA59-D08A89CA8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4" descr="Fall Harvest Display Free Stock Photo - Public Domain Pictures">
            <a:extLst>
              <a:ext uri="{FF2B5EF4-FFF2-40B4-BE49-F238E27FC236}">
                <a16:creationId xmlns:a16="http://schemas.microsoft.com/office/drawing/2014/main" id="{3AA2F3CA-B879-4512-ADA0-5637D4135A9E}"/>
              </a:ext>
            </a:extLst>
          </p:cNvPr>
          <p:cNvPicPr>
            <a:picLocks noChangeAspect="1"/>
          </p:cNvPicPr>
          <p:nvPr/>
        </p:nvPicPr>
        <p:blipFill>
          <a:blip r:embed="rId3"/>
          <a:stretch>
            <a:fillRect/>
          </a:stretch>
        </p:blipFill>
        <p:spPr>
          <a:xfrm>
            <a:off x="931756" y="2925277"/>
            <a:ext cx="4389120" cy="2926080"/>
          </a:xfrm>
          <a:prstGeom prst="rect">
            <a:avLst/>
          </a:prstGeom>
        </p:spPr>
      </p:pic>
      <p:sp>
        <p:nvSpPr>
          <p:cNvPr id="25" name="Rounded Rectangle 16">
            <a:extLst>
              <a:ext uri="{FF2B5EF4-FFF2-40B4-BE49-F238E27FC236}">
                <a16:creationId xmlns:a16="http://schemas.microsoft.com/office/drawing/2014/main" id="{080B7D90-3DF1-4514-B26D-616BE3555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Background pattern&#10;&#10;Description automatically generated">
            <a:extLst>
              <a:ext uri="{FF2B5EF4-FFF2-40B4-BE49-F238E27FC236}">
                <a16:creationId xmlns:a16="http://schemas.microsoft.com/office/drawing/2014/main" id="{05621370-7C00-4B98-AF77-96708C364D51}"/>
              </a:ext>
            </a:extLst>
          </p:cNvPr>
          <p:cNvPicPr>
            <a:picLocks noChangeAspect="1"/>
          </p:cNvPicPr>
          <p:nvPr/>
        </p:nvPicPr>
        <p:blipFill>
          <a:blip r:embed="rId4"/>
          <a:stretch>
            <a:fillRect/>
          </a:stretch>
        </p:blipFill>
        <p:spPr>
          <a:xfrm>
            <a:off x="-703" y="3821"/>
            <a:ext cx="12278384" cy="707611"/>
          </a:xfrm>
          <a:prstGeom prst="rect">
            <a:avLst/>
          </a:prstGeom>
        </p:spPr>
      </p:pic>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FD767A7-2FAD-0742-A737-624EC467408B}" type="slidenum">
              <a:rPr lang="en-US">
                <a:solidFill>
                  <a:srgbClr val="898989"/>
                </a:solidFill>
              </a:rPr>
              <a:pPr>
                <a:spcAft>
                  <a:spcPts val="600"/>
                </a:spcAft>
              </a:pPr>
              <a:t>10</a:t>
            </a:fld>
            <a:endParaRPr lang="en-US">
              <a:solidFill>
                <a:srgbClr val="898989"/>
              </a:solidFill>
            </a:endParaRPr>
          </a:p>
        </p:txBody>
      </p:sp>
      <p:sp>
        <p:nvSpPr>
          <p:cNvPr id="15" name="TextBox 14">
            <a:extLst>
              <a:ext uri="{FF2B5EF4-FFF2-40B4-BE49-F238E27FC236}">
                <a16:creationId xmlns:a16="http://schemas.microsoft.com/office/drawing/2014/main" id="{00B5759F-C9F9-4EF5-9798-BC9D08A93866}"/>
              </a:ext>
            </a:extLst>
          </p:cNvPr>
          <p:cNvSpPr txBox="1"/>
          <p:nvPr/>
        </p:nvSpPr>
        <p:spPr>
          <a:xfrm>
            <a:off x="8868937" y="4727188"/>
            <a:ext cx="2743200" cy="317500"/>
          </a:xfrm>
          <a:prstGeom prst="rect">
            <a:avLst/>
          </a:prstGeom>
        </p:spPr>
        <p:txBody>
          <a:bodyPr lIns="91440" tIns="45720" rIns="91440" bIns="45720" anchor="t">
            <a:normAutofit fontScale="92500" lnSpcReduction="20000"/>
          </a:bodyPr>
          <a:lstStyle/>
          <a:p>
            <a:endParaRPr lang="en-US" dirty="0">
              <a:cs typeface="Calibri"/>
            </a:endParaRPr>
          </a:p>
        </p:txBody>
      </p:sp>
      <p:sp>
        <p:nvSpPr>
          <p:cNvPr id="18" name="TextBox 17">
            <a:extLst>
              <a:ext uri="{FF2B5EF4-FFF2-40B4-BE49-F238E27FC236}">
                <a16:creationId xmlns:a16="http://schemas.microsoft.com/office/drawing/2014/main" id="{B800A248-2CD3-4393-A539-A1D28EACF6F0}"/>
              </a:ext>
            </a:extLst>
          </p:cNvPr>
          <p:cNvSpPr txBox="1"/>
          <p:nvPr/>
        </p:nvSpPr>
        <p:spPr>
          <a:xfrm>
            <a:off x="6256728" y="2747231"/>
            <a:ext cx="5569140"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3200" dirty="0">
                <a:cs typeface="Calibri"/>
              </a:rPr>
              <a:t>Use Time Wisely</a:t>
            </a:r>
          </a:p>
          <a:p>
            <a:pPr marL="342900" indent="-342900">
              <a:buFont typeface="Arial"/>
              <a:buChar char="•"/>
            </a:pPr>
            <a:r>
              <a:rPr lang="en-US" sz="3600" b="1" dirty="0">
                <a:cs typeface="Calibri"/>
              </a:rPr>
              <a:t>Embrace Simple Tools</a:t>
            </a:r>
          </a:p>
          <a:p>
            <a:pPr marL="342900" indent="-342900">
              <a:buFont typeface="Arial"/>
              <a:buChar char="•"/>
            </a:pPr>
            <a:r>
              <a:rPr lang="en-US" sz="3200" dirty="0">
                <a:cs typeface="Calibri"/>
              </a:rPr>
              <a:t>Make the Most of Technology</a:t>
            </a:r>
            <a:endParaRPr lang="en-US"/>
          </a:p>
          <a:p>
            <a:pPr marL="342900" indent="-342900">
              <a:buFont typeface="Arial"/>
              <a:buChar char="•"/>
            </a:pPr>
            <a:r>
              <a:rPr lang="en-US" sz="3200" dirty="0">
                <a:cs typeface="Calibri"/>
              </a:rPr>
              <a:t>Ask for Help</a:t>
            </a:r>
          </a:p>
          <a:p>
            <a:pPr marL="342900" indent="-342900">
              <a:buFont typeface="Arial"/>
              <a:buChar char="•"/>
            </a:pPr>
            <a:r>
              <a:rPr lang="en-US" sz="3200" dirty="0">
                <a:ea typeface="+mn-lt"/>
                <a:cs typeface="+mn-lt"/>
              </a:rPr>
              <a:t>Self-Advocate</a:t>
            </a:r>
            <a:endParaRPr lang="en-US" sz="3200" dirty="0">
              <a:cs typeface="Calibri"/>
            </a:endParaRPr>
          </a:p>
          <a:p>
            <a:pPr marL="342900" indent="-342900">
              <a:buFont typeface="Arial"/>
              <a:buChar char="•"/>
            </a:pPr>
            <a:r>
              <a:rPr lang="en-US" sz="3200" dirty="0">
                <a:cs typeface="Calibri"/>
              </a:rPr>
              <a:t>Believe in Yourself</a:t>
            </a:r>
          </a:p>
        </p:txBody>
      </p:sp>
      <p:sp>
        <p:nvSpPr>
          <p:cNvPr id="3" name="TextBox 2">
            <a:extLst>
              <a:ext uri="{FF2B5EF4-FFF2-40B4-BE49-F238E27FC236}">
                <a16:creationId xmlns:a16="http://schemas.microsoft.com/office/drawing/2014/main" id="{CF978FAE-47FD-490E-A956-0EBE5B42A6AD}"/>
              </a:ext>
            </a:extLst>
          </p:cNvPr>
          <p:cNvSpPr txBox="1"/>
          <p:nvPr/>
        </p:nvSpPr>
        <p:spPr>
          <a:xfrm>
            <a:off x="6666964" y="6463048"/>
            <a:ext cx="572680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cs typeface="Calibri"/>
              </a:rPr>
              <a:t>Tips from Students</a:t>
            </a:r>
            <a:r>
              <a:rPr lang="en-US" sz="1200" dirty="0">
                <a:cs typeface="Calibri"/>
              </a:rPr>
              <a:t>. </a:t>
            </a:r>
            <a:r>
              <a:rPr lang="en-US" sz="1200" dirty="0">
                <a:ea typeface="+mn-lt"/>
                <a:cs typeface="+mn-lt"/>
              </a:rPr>
              <a:t>Copyright © 2017 The Yale Center for Dyslexia and Creativity</a:t>
            </a:r>
            <a:endParaRPr lang="en-US" sz="1200" dirty="0">
              <a:cs typeface="Calibri"/>
            </a:endParaRPr>
          </a:p>
        </p:txBody>
      </p:sp>
    </p:spTree>
    <p:extLst>
      <p:ext uri="{BB962C8B-B14F-4D97-AF65-F5344CB8AC3E}">
        <p14:creationId xmlns:p14="http://schemas.microsoft.com/office/powerpoint/2010/main" val="2412758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4FA05F-1DA6-49F2-9E98-FEE1422E9630}"/>
              </a:ext>
            </a:extLst>
          </p:cNvPr>
          <p:cNvSpPr txBox="1"/>
          <p:nvPr/>
        </p:nvSpPr>
        <p:spPr>
          <a:xfrm>
            <a:off x="1083527" y="905182"/>
            <a:ext cx="10210800" cy="92101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5000" b="1">
                <a:latin typeface="+mj-lt"/>
                <a:ea typeface="+mj-ea"/>
                <a:cs typeface="+mj-cs"/>
              </a:rPr>
              <a:t>Tips for a Secondary Dyslexia Student</a:t>
            </a:r>
          </a:p>
        </p:txBody>
      </p:sp>
      <p:sp>
        <p:nvSpPr>
          <p:cNvPr id="21" name="Rectangle 20">
            <a:extLst>
              <a:ext uri="{FF2B5EF4-FFF2-40B4-BE49-F238E27FC236}">
                <a16:creationId xmlns:a16="http://schemas.microsoft.com/office/drawing/2014/main" id="{70BDD0CE-06A4-404B-8A13-580229C1C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41750"/>
            <a:ext cx="12192000" cy="4716250"/>
          </a:xfrm>
          <a:prstGeom prst="rect">
            <a:avLst/>
          </a:prstGeom>
          <a:solidFill>
            <a:srgbClr val="676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6">
            <a:extLst>
              <a:ext uri="{FF2B5EF4-FFF2-40B4-BE49-F238E27FC236}">
                <a16:creationId xmlns:a16="http://schemas.microsoft.com/office/drawing/2014/main" id="{EE9899FA-8881-472C-AA59-D08A89CA8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4" descr="Fall Harvest 5 Free Stock Photo - Public Domain Pictures">
            <a:extLst>
              <a:ext uri="{FF2B5EF4-FFF2-40B4-BE49-F238E27FC236}">
                <a16:creationId xmlns:a16="http://schemas.microsoft.com/office/drawing/2014/main" id="{3AA2F3CA-B879-4512-ADA0-5637D4135A9E}"/>
              </a:ext>
            </a:extLst>
          </p:cNvPr>
          <p:cNvPicPr>
            <a:picLocks noChangeAspect="1"/>
          </p:cNvPicPr>
          <p:nvPr/>
        </p:nvPicPr>
        <p:blipFill>
          <a:blip r:embed="rId3"/>
          <a:stretch>
            <a:fillRect/>
          </a:stretch>
        </p:blipFill>
        <p:spPr>
          <a:xfrm>
            <a:off x="518130" y="2769371"/>
            <a:ext cx="5055386" cy="3366679"/>
          </a:xfrm>
          <a:prstGeom prst="rect">
            <a:avLst/>
          </a:prstGeom>
        </p:spPr>
      </p:pic>
      <p:sp>
        <p:nvSpPr>
          <p:cNvPr id="25" name="Rounded Rectangle 16">
            <a:extLst>
              <a:ext uri="{FF2B5EF4-FFF2-40B4-BE49-F238E27FC236}">
                <a16:creationId xmlns:a16="http://schemas.microsoft.com/office/drawing/2014/main" id="{080B7D90-3DF1-4514-B26D-616BE3555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Background pattern&#10;&#10;Description automatically generated">
            <a:extLst>
              <a:ext uri="{FF2B5EF4-FFF2-40B4-BE49-F238E27FC236}">
                <a16:creationId xmlns:a16="http://schemas.microsoft.com/office/drawing/2014/main" id="{05621370-7C00-4B98-AF77-96708C364D51}"/>
              </a:ext>
            </a:extLst>
          </p:cNvPr>
          <p:cNvPicPr>
            <a:picLocks noChangeAspect="1"/>
          </p:cNvPicPr>
          <p:nvPr/>
        </p:nvPicPr>
        <p:blipFill>
          <a:blip r:embed="rId4"/>
          <a:stretch>
            <a:fillRect/>
          </a:stretch>
        </p:blipFill>
        <p:spPr>
          <a:xfrm>
            <a:off x="-703" y="3821"/>
            <a:ext cx="12278384" cy="707611"/>
          </a:xfrm>
          <a:prstGeom prst="rect">
            <a:avLst/>
          </a:prstGeom>
        </p:spPr>
      </p:pic>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FD767A7-2FAD-0742-A737-624EC467408B}" type="slidenum">
              <a:rPr lang="en-US">
                <a:solidFill>
                  <a:srgbClr val="898989"/>
                </a:solidFill>
              </a:rPr>
              <a:pPr>
                <a:spcAft>
                  <a:spcPts val="600"/>
                </a:spcAft>
              </a:pPr>
              <a:t>11</a:t>
            </a:fld>
            <a:endParaRPr lang="en-US">
              <a:solidFill>
                <a:srgbClr val="898989"/>
              </a:solidFill>
            </a:endParaRPr>
          </a:p>
        </p:txBody>
      </p:sp>
      <p:sp>
        <p:nvSpPr>
          <p:cNvPr id="15" name="TextBox 14">
            <a:extLst>
              <a:ext uri="{FF2B5EF4-FFF2-40B4-BE49-F238E27FC236}">
                <a16:creationId xmlns:a16="http://schemas.microsoft.com/office/drawing/2014/main" id="{00B5759F-C9F9-4EF5-9798-BC9D08A93866}"/>
              </a:ext>
            </a:extLst>
          </p:cNvPr>
          <p:cNvSpPr txBox="1"/>
          <p:nvPr/>
        </p:nvSpPr>
        <p:spPr>
          <a:xfrm>
            <a:off x="8868937" y="4727188"/>
            <a:ext cx="2743200" cy="317500"/>
          </a:xfrm>
          <a:prstGeom prst="rect">
            <a:avLst/>
          </a:prstGeom>
        </p:spPr>
        <p:txBody>
          <a:bodyPr lIns="91440" tIns="45720" rIns="91440" bIns="45720" anchor="t">
            <a:normAutofit fontScale="92500" lnSpcReduction="20000"/>
          </a:bodyPr>
          <a:lstStyle/>
          <a:p>
            <a:endParaRPr lang="en-US" dirty="0">
              <a:cs typeface="Calibri"/>
            </a:endParaRPr>
          </a:p>
        </p:txBody>
      </p:sp>
      <p:sp>
        <p:nvSpPr>
          <p:cNvPr id="18" name="TextBox 17">
            <a:extLst>
              <a:ext uri="{FF2B5EF4-FFF2-40B4-BE49-F238E27FC236}">
                <a16:creationId xmlns:a16="http://schemas.microsoft.com/office/drawing/2014/main" id="{B800A248-2CD3-4393-A539-A1D28EACF6F0}"/>
              </a:ext>
            </a:extLst>
          </p:cNvPr>
          <p:cNvSpPr txBox="1"/>
          <p:nvPr/>
        </p:nvSpPr>
        <p:spPr>
          <a:xfrm>
            <a:off x="6312484" y="2737939"/>
            <a:ext cx="5875798"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3200" dirty="0">
                <a:cs typeface="Calibri"/>
              </a:rPr>
              <a:t>Use Time Wisely</a:t>
            </a:r>
          </a:p>
          <a:p>
            <a:pPr marL="342900" indent="-342900">
              <a:buFont typeface="Arial"/>
              <a:buChar char="•"/>
            </a:pPr>
            <a:r>
              <a:rPr lang="en-US" sz="3200" dirty="0">
                <a:cs typeface="Calibri"/>
              </a:rPr>
              <a:t>Embrace Simple Tools</a:t>
            </a:r>
          </a:p>
          <a:p>
            <a:pPr marL="342900" indent="-342900">
              <a:buFont typeface="Arial"/>
              <a:buChar char="•"/>
            </a:pPr>
            <a:r>
              <a:rPr lang="en-US" sz="3200" b="1" dirty="0">
                <a:cs typeface="Calibri"/>
              </a:rPr>
              <a:t>Make the Most of Technology</a:t>
            </a:r>
          </a:p>
          <a:p>
            <a:pPr marL="342900" indent="-342900">
              <a:buFont typeface="Arial"/>
              <a:buChar char="•"/>
            </a:pPr>
            <a:r>
              <a:rPr lang="en-US" sz="3200" dirty="0">
                <a:cs typeface="Calibri"/>
              </a:rPr>
              <a:t>Ask for Help</a:t>
            </a:r>
          </a:p>
          <a:p>
            <a:pPr marL="342900" indent="-342900">
              <a:buFont typeface="Arial"/>
              <a:buChar char="•"/>
            </a:pPr>
            <a:r>
              <a:rPr lang="en-US" sz="3200" dirty="0">
                <a:ea typeface="+mn-lt"/>
                <a:cs typeface="+mn-lt"/>
              </a:rPr>
              <a:t>Self-Advocate</a:t>
            </a:r>
            <a:endParaRPr lang="en-US" sz="3200" dirty="0">
              <a:cs typeface="Calibri"/>
            </a:endParaRPr>
          </a:p>
          <a:p>
            <a:pPr marL="342900" indent="-342900">
              <a:buFont typeface="Arial"/>
              <a:buChar char="•"/>
            </a:pPr>
            <a:r>
              <a:rPr lang="en-US" sz="3200" dirty="0">
                <a:cs typeface="Calibri"/>
              </a:rPr>
              <a:t>Believe in Yourself</a:t>
            </a:r>
          </a:p>
        </p:txBody>
      </p:sp>
      <p:sp>
        <p:nvSpPr>
          <p:cNvPr id="3" name="TextBox 2">
            <a:extLst>
              <a:ext uri="{FF2B5EF4-FFF2-40B4-BE49-F238E27FC236}">
                <a16:creationId xmlns:a16="http://schemas.microsoft.com/office/drawing/2014/main" id="{525FA398-FB2D-4119-BA6F-4BC947ADE99C}"/>
              </a:ext>
            </a:extLst>
          </p:cNvPr>
          <p:cNvSpPr txBox="1"/>
          <p:nvPr/>
        </p:nvSpPr>
        <p:spPr>
          <a:xfrm>
            <a:off x="6666964" y="6463048"/>
            <a:ext cx="572680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cs typeface="Calibri"/>
              </a:rPr>
              <a:t>Tips from Students</a:t>
            </a:r>
            <a:r>
              <a:rPr lang="en-US" sz="1200" dirty="0">
                <a:cs typeface="Calibri"/>
              </a:rPr>
              <a:t>. </a:t>
            </a:r>
            <a:r>
              <a:rPr lang="en-US" sz="1200" dirty="0">
                <a:ea typeface="+mn-lt"/>
                <a:cs typeface="+mn-lt"/>
              </a:rPr>
              <a:t>Copyright © 2017 The Yale Center for Dyslexia and Creativity</a:t>
            </a:r>
            <a:endParaRPr lang="en-US" sz="1200" dirty="0">
              <a:cs typeface="Calibri"/>
            </a:endParaRPr>
          </a:p>
        </p:txBody>
      </p:sp>
    </p:spTree>
    <p:extLst>
      <p:ext uri="{BB962C8B-B14F-4D97-AF65-F5344CB8AC3E}">
        <p14:creationId xmlns:p14="http://schemas.microsoft.com/office/powerpoint/2010/main" val="1087055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4FA05F-1DA6-49F2-9E98-FEE1422E9630}"/>
              </a:ext>
            </a:extLst>
          </p:cNvPr>
          <p:cNvSpPr txBox="1"/>
          <p:nvPr/>
        </p:nvSpPr>
        <p:spPr>
          <a:xfrm>
            <a:off x="1083527" y="905182"/>
            <a:ext cx="10210800" cy="92101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5000" b="1">
                <a:latin typeface="+mj-lt"/>
                <a:ea typeface="+mj-ea"/>
                <a:cs typeface="+mj-cs"/>
              </a:rPr>
              <a:t>Tips for a Secondary Dyslexia Student</a:t>
            </a:r>
          </a:p>
        </p:txBody>
      </p:sp>
      <p:sp>
        <p:nvSpPr>
          <p:cNvPr id="21" name="Rectangle 20">
            <a:extLst>
              <a:ext uri="{FF2B5EF4-FFF2-40B4-BE49-F238E27FC236}">
                <a16:creationId xmlns:a16="http://schemas.microsoft.com/office/drawing/2014/main" id="{70BDD0CE-06A4-404B-8A13-580229C1C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41750"/>
            <a:ext cx="12192000" cy="4716250"/>
          </a:xfrm>
          <a:prstGeom prst="rect">
            <a:avLst/>
          </a:prstGeom>
          <a:solidFill>
            <a:srgbClr val="676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6">
            <a:extLst>
              <a:ext uri="{FF2B5EF4-FFF2-40B4-BE49-F238E27FC236}">
                <a16:creationId xmlns:a16="http://schemas.microsoft.com/office/drawing/2014/main" id="{EE9899FA-8881-472C-AA59-D08A89CA8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4" descr="Halloween Autumn Theme Free Stock Photo - Public Domain ...">
            <a:extLst>
              <a:ext uri="{FF2B5EF4-FFF2-40B4-BE49-F238E27FC236}">
                <a16:creationId xmlns:a16="http://schemas.microsoft.com/office/drawing/2014/main" id="{3AA2F3CA-B879-4512-ADA0-5637D4135A9E}"/>
              </a:ext>
            </a:extLst>
          </p:cNvPr>
          <p:cNvPicPr>
            <a:picLocks noChangeAspect="1"/>
          </p:cNvPicPr>
          <p:nvPr/>
        </p:nvPicPr>
        <p:blipFill>
          <a:blip r:embed="rId2"/>
          <a:stretch>
            <a:fillRect/>
          </a:stretch>
        </p:blipFill>
        <p:spPr>
          <a:xfrm>
            <a:off x="566855" y="2646806"/>
            <a:ext cx="5215514" cy="3472288"/>
          </a:xfrm>
          <a:prstGeom prst="rect">
            <a:avLst/>
          </a:prstGeom>
        </p:spPr>
      </p:pic>
      <p:sp>
        <p:nvSpPr>
          <p:cNvPr id="25" name="Rounded Rectangle 16">
            <a:extLst>
              <a:ext uri="{FF2B5EF4-FFF2-40B4-BE49-F238E27FC236}">
                <a16:creationId xmlns:a16="http://schemas.microsoft.com/office/drawing/2014/main" id="{080B7D90-3DF1-4514-B26D-616BE3555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Background pattern&#10;&#10;Description automatically generated">
            <a:extLst>
              <a:ext uri="{FF2B5EF4-FFF2-40B4-BE49-F238E27FC236}">
                <a16:creationId xmlns:a16="http://schemas.microsoft.com/office/drawing/2014/main" id="{05621370-7C00-4B98-AF77-96708C364D51}"/>
              </a:ext>
            </a:extLst>
          </p:cNvPr>
          <p:cNvPicPr>
            <a:picLocks noChangeAspect="1"/>
          </p:cNvPicPr>
          <p:nvPr/>
        </p:nvPicPr>
        <p:blipFill>
          <a:blip r:embed="rId3"/>
          <a:stretch>
            <a:fillRect/>
          </a:stretch>
        </p:blipFill>
        <p:spPr>
          <a:xfrm>
            <a:off x="-703" y="3821"/>
            <a:ext cx="12278384" cy="707611"/>
          </a:xfrm>
          <a:prstGeom prst="rect">
            <a:avLst/>
          </a:prstGeom>
        </p:spPr>
      </p:pic>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FD767A7-2FAD-0742-A737-624EC467408B}" type="slidenum">
              <a:rPr lang="en-US">
                <a:solidFill>
                  <a:srgbClr val="898989"/>
                </a:solidFill>
              </a:rPr>
              <a:pPr>
                <a:spcAft>
                  <a:spcPts val="600"/>
                </a:spcAft>
              </a:pPr>
              <a:t>12</a:t>
            </a:fld>
            <a:endParaRPr lang="en-US">
              <a:solidFill>
                <a:srgbClr val="898989"/>
              </a:solidFill>
            </a:endParaRPr>
          </a:p>
        </p:txBody>
      </p:sp>
      <p:sp>
        <p:nvSpPr>
          <p:cNvPr id="15" name="TextBox 14">
            <a:extLst>
              <a:ext uri="{FF2B5EF4-FFF2-40B4-BE49-F238E27FC236}">
                <a16:creationId xmlns:a16="http://schemas.microsoft.com/office/drawing/2014/main" id="{00B5759F-C9F9-4EF5-9798-BC9D08A93866}"/>
              </a:ext>
            </a:extLst>
          </p:cNvPr>
          <p:cNvSpPr txBox="1"/>
          <p:nvPr/>
        </p:nvSpPr>
        <p:spPr>
          <a:xfrm>
            <a:off x="8868937" y="4727188"/>
            <a:ext cx="2743200" cy="317500"/>
          </a:xfrm>
          <a:prstGeom prst="rect">
            <a:avLst/>
          </a:prstGeom>
        </p:spPr>
        <p:txBody>
          <a:bodyPr lIns="91440" tIns="45720" rIns="91440" bIns="45720" anchor="t">
            <a:normAutofit fontScale="92500" lnSpcReduction="20000"/>
          </a:bodyPr>
          <a:lstStyle/>
          <a:p>
            <a:endParaRPr lang="en-US" dirty="0">
              <a:cs typeface="Calibri"/>
            </a:endParaRPr>
          </a:p>
        </p:txBody>
      </p:sp>
      <p:sp>
        <p:nvSpPr>
          <p:cNvPr id="18" name="TextBox 17">
            <a:extLst>
              <a:ext uri="{FF2B5EF4-FFF2-40B4-BE49-F238E27FC236}">
                <a16:creationId xmlns:a16="http://schemas.microsoft.com/office/drawing/2014/main" id="{B800A248-2CD3-4393-A539-A1D28EACF6F0}"/>
              </a:ext>
            </a:extLst>
          </p:cNvPr>
          <p:cNvSpPr txBox="1"/>
          <p:nvPr/>
        </p:nvSpPr>
        <p:spPr>
          <a:xfrm>
            <a:off x="6256728" y="2747231"/>
            <a:ext cx="5569140"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3200" dirty="0">
                <a:cs typeface="Calibri"/>
              </a:rPr>
              <a:t>Use Time Wisely</a:t>
            </a:r>
          </a:p>
          <a:p>
            <a:pPr marL="342900" indent="-342900">
              <a:buFont typeface="Arial"/>
              <a:buChar char="•"/>
            </a:pPr>
            <a:r>
              <a:rPr lang="en-US" sz="3200" dirty="0">
                <a:cs typeface="Calibri"/>
              </a:rPr>
              <a:t>Embrace Simple Tools</a:t>
            </a:r>
          </a:p>
          <a:p>
            <a:pPr marL="342900" indent="-342900">
              <a:buFont typeface="Arial"/>
              <a:buChar char="•"/>
            </a:pPr>
            <a:r>
              <a:rPr lang="en-US" sz="3200" dirty="0">
                <a:cs typeface="Calibri"/>
              </a:rPr>
              <a:t>Make the Most of Technology</a:t>
            </a:r>
            <a:endParaRPr lang="en-US"/>
          </a:p>
          <a:p>
            <a:pPr marL="342900" indent="-342900">
              <a:buFont typeface="Arial"/>
              <a:buChar char="•"/>
            </a:pPr>
            <a:r>
              <a:rPr lang="en-US" sz="3600" b="1" dirty="0">
                <a:cs typeface="Calibri"/>
              </a:rPr>
              <a:t>Ask for Help</a:t>
            </a:r>
          </a:p>
          <a:p>
            <a:pPr marL="342900" indent="-342900">
              <a:buFont typeface="Arial"/>
              <a:buChar char="•"/>
            </a:pPr>
            <a:r>
              <a:rPr lang="en-US" sz="3200" dirty="0">
                <a:ea typeface="+mn-lt"/>
                <a:cs typeface="+mn-lt"/>
              </a:rPr>
              <a:t>Self-Advocate</a:t>
            </a:r>
            <a:endParaRPr lang="en-US" sz="3200" dirty="0">
              <a:cs typeface="Calibri"/>
            </a:endParaRPr>
          </a:p>
          <a:p>
            <a:pPr marL="342900" indent="-342900">
              <a:buFont typeface="Arial"/>
              <a:buChar char="•"/>
            </a:pPr>
            <a:r>
              <a:rPr lang="en-US" sz="3200" dirty="0">
                <a:cs typeface="Calibri"/>
              </a:rPr>
              <a:t>Believe in Yourself</a:t>
            </a:r>
          </a:p>
        </p:txBody>
      </p:sp>
    </p:spTree>
    <p:extLst>
      <p:ext uri="{BB962C8B-B14F-4D97-AF65-F5344CB8AC3E}">
        <p14:creationId xmlns:p14="http://schemas.microsoft.com/office/powerpoint/2010/main" val="460491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4FA05F-1DA6-49F2-9E98-FEE1422E9630}"/>
              </a:ext>
            </a:extLst>
          </p:cNvPr>
          <p:cNvSpPr txBox="1"/>
          <p:nvPr/>
        </p:nvSpPr>
        <p:spPr>
          <a:xfrm>
            <a:off x="1083527" y="905182"/>
            <a:ext cx="10210800" cy="92101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5000" b="1">
                <a:latin typeface="+mj-lt"/>
                <a:ea typeface="+mj-ea"/>
                <a:cs typeface="+mj-cs"/>
              </a:rPr>
              <a:t>Tips for a Secondary Dyslexia Student</a:t>
            </a:r>
          </a:p>
        </p:txBody>
      </p:sp>
      <p:sp>
        <p:nvSpPr>
          <p:cNvPr id="21" name="Rectangle 20">
            <a:extLst>
              <a:ext uri="{FF2B5EF4-FFF2-40B4-BE49-F238E27FC236}">
                <a16:creationId xmlns:a16="http://schemas.microsoft.com/office/drawing/2014/main" id="{70BDD0CE-06A4-404B-8A13-580229C1C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41750"/>
            <a:ext cx="12192000" cy="4716250"/>
          </a:xfrm>
          <a:prstGeom prst="rect">
            <a:avLst/>
          </a:prstGeom>
          <a:solidFill>
            <a:srgbClr val="676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6">
            <a:extLst>
              <a:ext uri="{FF2B5EF4-FFF2-40B4-BE49-F238E27FC236}">
                <a16:creationId xmlns:a16="http://schemas.microsoft.com/office/drawing/2014/main" id="{EE9899FA-8881-472C-AA59-D08A89CA8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4" descr="Autumn Scene Free Stock Photo - Public Domain Pictures">
            <a:extLst>
              <a:ext uri="{FF2B5EF4-FFF2-40B4-BE49-F238E27FC236}">
                <a16:creationId xmlns:a16="http://schemas.microsoft.com/office/drawing/2014/main" id="{3AA2F3CA-B879-4512-ADA0-5637D4135A9E}"/>
              </a:ext>
            </a:extLst>
          </p:cNvPr>
          <p:cNvPicPr>
            <a:picLocks noChangeAspect="1"/>
          </p:cNvPicPr>
          <p:nvPr/>
        </p:nvPicPr>
        <p:blipFill>
          <a:blip r:embed="rId2"/>
          <a:stretch>
            <a:fillRect/>
          </a:stretch>
        </p:blipFill>
        <p:spPr>
          <a:xfrm>
            <a:off x="760038" y="2741952"/>
            <a:ext cx="4807683" cy="3410786"/>
          </a:xfrm>
          <a:prstGeom prst="rect">
            <a:avLst/>
          </a:prstGeom>
        </p:spPr>
      </p:pic>
      <p:sp>
        <p:nvSpPr>
          <p:cNvPr id="25" name="Rounded Rectangle 16">
            <a:extLst>
              <a:ext uri="{FF2B5EF4-FFF2-40B4-BE49-F238E27FC236}">
                <a16:creationId xmlns:a16="http://schemas.microsoft.com/office/drawing/2014/main" id="{080B7D90-3DF1-4514-B26D-616BE3555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Background pattern&#10;&#10;Description automatically generated">
            <a:extLst>
              <a:ext uri="{FF2B5EF4-FFF2-40B4-BE49-F238E27FC236}">
                <a16:creationId xmlns:a16="http://schemas.microsoft.com/office/drawing/2014/main" id="{05621370-7C00-4B98-AF77-96708C364D51}"/>
              </a:ext>
            </a:extLst>
          </p:cNvPr>
          <p:cNvPicPr>
            <a:picLocks noChangeAspect="1"/>
          </p:cNvPicPr>
          <p:nvPr/>
        </p:nvPicPr>
        <p:blipFill>
          <a:blip r:embed="rId3"/>
          <a:stretch>
            <a:fillRect/>
          </a:stretch>
        </p:blipFill>
        <p:spPr>
          <a:xfrm>
            <a:off x="-703" y="3821"/>
            <a:ext cx="12278384" cy="707611"/>
          </a:xfrm>
          <a:prstGeom prst="rect">
            <a:avLst/>
          </a:prstGeom>
        </p:spPr>
      </p:pic>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FD767A7-2FAD-0742-A737-624EC467408B}" type="slidenum">
              <a:rPr lang="en-US">
                <a:solidFill>
                  <a:srgbClr val="898989"/>
                </a:solidFill>
              </a:rPr>
              <a:pPr>
                <a:spcAft>
                  <a:spcPts val="600"/>
                </a:spcAft>
              </a:pPr>
              <a:t>13</a:t>
            </a:fld>
            <a:endParaRPr lang="en-US">
              <a:solidFill>
                <a:srgbClr val="898989"/>
              </a:solidFill>
            </a:endParaRPr>
          </a:p>
        </p:txBody>
      </p:sp>
      <p:sp>
        <p:nvSpPr>
          <p:cNvPr id="15" name="TextBox 14">
            <a:extLst>
              <a:ext uri="{FF2B5EF4-FFF2-40B4-BE49-F238E27FC236}">
                <a16:creationId xmlns:a16="http://schemas.microsoft.com/office/drawing/2014/main" id="{00B5759F-C9F9-4EF5-9798-BC9D08A93866}"/>
              </a:ext>
            </a:extLst>
          </p:cNvPr>
          <p:cNvSpPr txBox="1"/>
          <p:nvPr/>
        </p:nvSpPr>
        <p:spPr>
          <a:xfrm>
            <a:off x="8868937" y="4727188"/>
            <a:ext cx="2743200" cy="317500"/>
          </a:xfrm>
          <a:prstGeom prst="rect">
            <a:avLst/>
          </a:prstGeom>
        </p:spPr>
        <p:txBody>
          <a:bodyPr lIns="91440" tIns="45720" rIns="91440" bIns="45720" anchor="t">
            <a:normAutofit fontScale="92500" lnSpcReduction="20000"/>
          </a:bodyPr>
          <a:lstStyle/>
          <a:p>
            <a:endParaRPr lang="en-US" dirty="0">
              <a:cs typeface="Calibri"/>
            </a:endParaRPr>
          </a:p>
        </p:txBody>
      </p:sp>
      <p:sp>
        <p:nvSpPr>
          <p:cNvPr id="18" name="TextBox 17">
            <a:extLst>
              <a:ext uri="{FF2B5EF4-FFF2-40B4-BE49-F238E27FC236}">
                <a16:creationId xmlns:a16="http://schemas.microsoft.com/office/drawing/2014/main" id="{B800A248-2CD3-4393-A539-A1D28EACF6F0}"/>
              </a:ext>
            </a:extLst>
          </p:cNvPr>
          <p:cNvSpPr txBox="1"/>
          <p:nvPr/>
        </p:nvSpPr>
        <p:spPr>
          <a:xfrm>
            <a:off x="6256728" y="2747231"/>
            <a:ext cx="5569140"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3200" dirty="0">
                <a:cs typeface="Calibri"/>
              </a:rPr>
              <a:t>Use Time Wisely</a:t>
            </a:r>
          </a:p>
          <a:p>
            <a:pPr marL="342900" indent="-342900">
              <a:buFont typeface="Arial"/>
              <a:buChar char="•"/>
            </a:pPr>
            <a:r>
              <a:rPr lang="en-US" sz="3200" dirty="0">
                <a:cs typeface="Calibri"/>
              </a:rPr>
              <a:t>Embrace Simple Tools</a:t>
            </a:r>
          </a:p>
          <a:p>
            <a:pPr marL="342900" indent="-342900">
              <a:buFont typeface="Arial"/>
              <a:buChar char="•"/>
            </a:pPr>
            <a:r>
              <a:rPr lang="en-US" sz="3200" dirty="0">
                <a:cs typeface="Calibri"/>
              </a:rPr>
              <a:t>Make the Most of Technology</a:t>
            </a:r>
            <a:endParaRPr lang="en-US"/>
          </a:p>
          <a:p>
            <a:pPr marL="342900" indent="-342900">
              <a:buFont typeface="Arial"/>
              <a:buChar char="•"/>
            </a:pPr>
            <a:r>
              <a:rPr lang="en-US" sz="3200" dirty="0">
                <a:cs typeface="Calibri"/>
              </a:rPr>
              <a:t>Ask for Help</a:t>
            </a:r>
          </a:p>
          <a:p>
            <a:pPr marL="342900" indent="-342900">
              <a:buFont typeface="Arial"/>
              <a:buChar char="•"/>
            </a:pPr>
            <a:r>
              <a:rPr lang="en-US" sz="3600" b="1" dirty="0">
                <a:ea typeface="+mn-lt"/>
                <a:cs typeface="+mn-lt"/>
              </a:rPr>
              <a:t>Self-Advocate</a:t>
            </a:r>
            <a:endParaRPr lang="en-US" sz="3600" b="1" dirty="0">
              <a:cs typeface="Calibri"/>
            </a:endParaRPr>
          </a:p>
          <a:p>
            <a:pPr marL="342900" indent="-342900">
              <a:buFont typeface="Arial"/>
              <a:buChar char="•"/>
            </a:pPr>
            <a:r>
              <a:rPr lang="en-US" sz="3200" dirty="0">
                <a:cs typeface="Calibri"/>
              </a:rPr>
              <a:t>Believe in Yourself</a:t>
            </a:r>
          </a:p>
        </p:txBody>
      </p:sp>
    </p:spTree>
    <p:extLst>
      <p:ext uri="{BB962C8B-B14F-4D97-AF65-F5344CB8AC3E}">
        <p14:creationId xmlns:p14="http://schemas.microsoft.com/office/powerpoint/2010/main" val="2035251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4FA05F-1DA6-49F2-9E98-FEE1422E9630}"/>
              </a:ext>
            </a:extLst>
          </p:cNvPr>
          <p:cNvSpPr txBox="1"/>
          <p:nvPr/>
        </p:nvSpPr>
        <p:spPr>
          <a:xfrm>
            <a:off x="1083527" y="905182"/>
            <a:ext cx="10210800" cy="92101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5000" b="1">
                <a:latin typeface="+mj-lt"/>
                <a:ea typeface="+mj-ea"/>
                <a:cs typeface="+mj-cs"/>
              </a:rPr>
              <a:t>Tips for a Secondary Dyslexia Student</a:t>
            </a:r>
          </a:p>
        </p:txBody>
      </p:sp>
      <p:sp>
        <p:nvSpPr>
          <p:cNvPr id="21" name="Rectangle 20">
            <a:extLst>
              <a:ext uri="{FF2B5EF4-FFF2-40B4-BE49-F238E27FC236}">
                <a16:creationId xmlns:a16="http://schemas.microsoft.com/office/drawing/2014/main" id="{70BDD0CE-06A4-404B-8A13-580229C1C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41750"/>
            <a:ext cx="12192000" cy="4716250"/>
          </a:xfrm>
          <a:prstGeom prst="rect">
            <a:avLst/>
          </a:prstGeom>
          <a:solidFill>
            <a:srgbClr val="676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6">
            <a:extLst>
              <a:ext uri="{FF2B5EF4-FFF2-40B4-BE49-F238E27FC236}">
                <a16:creationId xmlns:a16="http://schemas.microsoft.com/office/drawing/2014/main" id="{EE9899FA-8881-472C-AA59-D08A89CA8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4" descr="Free stock photo of apples, autumn, fall">
            <a:extLst>
              <a:ext uri="{FF2B5EF4-FFF2-40B4-BE49-F238E27FC236}">
                <a16:creationId xmlns:a16="http://schemas.microsoft.com/office/drawing/2014/main" id="{3AA2F3CA-B879-4512-ADA0-5637D4135A9E}"/>
              </a:ext>
            </a:extLst>
          </p:cNvPr>
          <p:cNvPicPr>
            <a:picLocks noChangeAspect="1"/>
          </p:cNvPicPr>
          <p:nvPr/>
        </p:nvPicPr>
        <p:blipFill>
          <a:blip r:embed="rId3"/>
          <a:stretch>
            <a:fillRect/>
          </a:stretch>
        </p:blipFill>
        <p:spPr>
          <a:xfrm>
            <a:off x="695644" y="2745071"/>
            <a:ext cx="4850612" cy="3447478"/>
          </a:xfrm>
          <a:prstGeom prst="rect">
            <a:avLst/>
          </a:prstGeom>
        </p:spPr>
      </p:pic>
      <p:sp>
        <p:nvSpPr>
          <p:cNvPr id="25" name="Rounded Rectangle 16">
            <a:extLst>
              <a:ext uri="{FF2B5EF4-FFF2-40B4-BE49-F238E27FC236}">
                <a16:creationId xmlns:a16="http://schemas.microsoft.com/office/drawing/2014/main" id="{080B7D90-3DF1-4514-B26D-616BE3555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Background pattern&#10;&#10;Description automatically generated">
            <a:extLst>
              <a:ext uri="{FF2B5EF4-FFF2-40B4-BE49-F238E27FC236}">
                <a16:creationId xmlns:a16="http://schemas.microsoft.com/office/drawing/2014/main" id="{05621370-7C00-4B98-AF77-96708C364D51}"/>
              </a:ext>
            </a:extLst>
          </p:cNvPr>
          <p:cNvPicPr>
            <a:picLocks noChangeAspect="1"/>
          </p:cNvPicPr>
          <p:nvPr/>
        </p:nvPicPr>
        <p:blipFill>
          <a:blip r:embed="rId4"/>
          <a:stretch>
            <a:fillRect/>
          </a:stretch>
        </p:blipFill>
        <p:spPr>
          <a:xfrm>
            <a:off x="-703" y="3821"/>
            <a:ext cx="12278384" cy="707611"/>
          </a:xfrm>
          <a:prstGeom prst="rect">
            <a:avLst/>
          </a:prstGeom>
        </p:spPr>
      </p:pic>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FD767A7-2FAD-0742-A737-624EC467408B}" type="slidenum">
              <a:rPr lang="en-US">
                <a:solidFill>
                  <a:srgbClr val="898989"/>
                </a:solidFill>
              </a:rPr>
              <a:pPr>
                <a:spcAft>
                  <a:spcPts val="600"/>
                </a:spcAft>
              </a:pPr>
              <a:t>14</a:t>
            </a:fld>
            <a:endParaRPr lang="en-US">
              <a:solidFill>
                <a:srgbClr val="898989"/>
              </a:solidFill>
            </a:endParaRPr>
          </a:p>
        </p:txBody>
      </p:sp>
      <p:sp>
        <p:nvSpPr>
          <p:cNvPr id="15" name="TextBox 14">
            <a:extLst>
              <a:ext uri="{FF2B5EF4-FFF2-40B4-BE49-F238E27FC236}">
                <a16:creationId xmlns:a16="http://schemas.microsoft.com/office/drawing/2014/main" id="{00B5759F-C9F9-4EF5-9798-BC9D08A93866}"/>
              </a:ext>
            </a:extLst>
          </p:cNvPr>
          <p:cNvSpPr txBox="1"/>
          <p:nvPr/>
        </p:nvSpPr>
        <p:spPr>
          <a:xfrm>
            <a:off x="8868937" y="4727188"/>
            <a:ext cx="2743200" cy="317500"/>
          </a:xfrm>
          <a:prstGeom prst="rect">
            <a:avLst/>
          </a:prstGeom>
        </p:spPr>
        <p:txBody>
          <a:bodyPr lIns="91440" tIns="45720" rIns="91440" bIns="45720" anchor="t">
            <a:normAutofit fontScale="92500" lnSpcReduction="20000"/>
          </a:bodyPr>
          <a:lstStyle/>
          <a:p>
            <a:endParaRPr lang="en-US" dirty="0">
              <a:cs typeface="Calibri"/>
            </a:endParaRPr>
          </a:p>
        </p:txBody>
      </p:sp>
      <p:sp>
        <p:nvSpPr>
          <p:cNvPr id="18" name="TextBox 17">
            <a:extLst>
              <a:ext uri="{FF2B5EF4-FFF2-40B4-BE49-F238E27FC236}">
                <a16:creationId xmlns:a16="http://schemas.microsoft.com/office/drawing/2014/main" id="{B800A248-2CD3-4393-A539-A1D28EACF6F0}"/>
              </a:ext>
            </a:extLst>
          </p:cNvPr>
          <p:cNvSpPr txBox="1"/>
          <p:nvPr/>
        </p:nvSpPr>
        <p:spPr>
          <a:xfrm>
            <a:off x="6256728" y="2747231"/>
            <a:ext cx="5569140"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3200" dirty="0">
                <a:cs typeface="Calibri"/>
              </a:rPr>
              <a:t>Use Time Wisely</a:t>
            </a:r>
          </a:p>
          <a:p>
            <a:pPr marL="342900" indent="-342900">
              <a:buFont typeface="Arial"/>
              <a:buChar char="•"/>
            </a:pPr>
            <a:r>
              <a:rPr lang="en-US" sz="3200" dirty="0">
                <a:cs typeface="Calibri"/>
              </a:rPr>
              <a:t>Embrace Simple Tools</a:t>
            </a:r>
          </a:p>
          <a:p>
            <a:pPr marL="342900" indent="-342900">
              <a:buFont typeface="Arial"/>
              <a:buChar char="•"/>
            </a:pPr>
            <a:r>
              <a:rPr lang="en-US" sz="3200" dirty="0">
                <a:cs typeface="Calibri"/>
              </a:rPr>
              <a:t>Make the Most of Technology</a:t>
            </a:r>
            <a:endParaRPr lang="en-US"/>
          </a:p>
          <a:p>
            <a:pPr marL="342900" indent="-342900">
              <a:buFont typeface="Arial"/>
              <a:buChar char="•"/>
            </a:pPr>
            <a:r>
              <a:rPr lang="en-US" sz="3200" dirty="0">
                <a:cs typeface="Calibri"/>
              </a:rPr>
              <a:t>Ask for Help</a:t>
            </a:r>
          </a:p>
          <a:p>
            <a:pPr marL="342900" indent="-342900">
              <a:buFont typeface="Arial"/>
              <a:buChar char="•"/>
            </a:pPr>
            <a:r>
              <a:rPr lang="en-US" sz="3200" dirty="0">
                <a:ea typeface="+mn-lt"/>
                <a:cs typeface="+mn-lt"/>
              </a:rPr>
              <a:t>Self-Advocate</a:t>
            </a:r>
            <a:endParaRPr lang="en-US" sz="3200" dirty="0">
              <a:cs typeface="Calibri"/>
            </a:endParaRPr>
          </a:p>
          <a:p>
            <a:pPr marL="342900" indent="-342900">
              <a:buFont typeface="Arial"/>
              <a:buChar char="•"/>
            </a:pPr>
            <a:r>
              <a:rPr lang="en-US" sz="3600" b="1" dirty="0">
                <a:cs typeface="Calibri"/>
              </a:rPr>
              <a:t>Believe in Yourself</a:t>
            </a:r>
          </a:p>
        </p:txBody>
      </p:sp>
      <p:sp>
        <p:nvSpPr>
          <p:cNvPr id="3" name="TextBox 2">
            <a:extLst>
              <a:ext uri="{FF2B5EF4-FFF2-40B4-BE49-F238E27FC236}">
                <a16:creationId xmlns:a16="http://schemas.microsoft.com/office/drawing/2014/main" id="{A28597BA-F4EB-4D04-8CB0-F83F10123B9F}"/>
              </a:ext>
            </a:extLst>
          </p:cNvPr>
          <p:cNvSpPr txBox="1"/>
          <p:nvPr/>
        </p:nvSpPr>
        <p:spPr>
          <a:xfrm>
            <a:off x="6666964" y="6463048"/>
            <a:ext cx="572680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cs typeface="Calibri"/>
              </a:rPr>
              <a:t>Tips from Students</a:t>
            </a:r>
            <a:r>
              <a:rPr lang="en-US" sz="1200" dirty="0">
                <a:cs typeface="Calibri"/>
              </a:rPr>
              <a:t>. </a:t>
            </a:r>
            <a:r>
              <a:rPr lang="en-US" sz="1200" dirty="0">
                <a:ea typeface="+mn-lt"/>
                <a:cs typeface="+mn-lt"/>
              </a:rPr>
              <a:t>Copyright © 2017 The Yale Center for Dyslexia and Creativity</a:t>
            </a:r>
            <a:endParaRPr lang="en-US" sz="1200" dirty="0">
              <a:cs typeface="Calibri"/>
            </a:endParaRPr>
          </a:p>
        </p:txBody>
      </p:sp>
    </p:spTree>
    <p:extLst>
      <p:ext uri="{BB962C8B-B14F-4D97-AF65-F5344CB8AC3E}">
        <p14:creationId xmlns:p14="http://schemas.microsoft.com/office/powerpoint/2010/main" val="1555638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BE3A18">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4FA05F-1DA6-49F2-9E98-FEE1422E9630}"/>
              </a:ext>
            </a:extLst>
          </p:cNvPr>
          <p:cNvSpPr txBox="1"/>
          <p:nvPr/>
        </p:nvSpPr>
        <p:spPr>
          <a:xfrm>
            <a:off x="524256" y="4767072"/>
            <a:ext cx="6594189" cy="162521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r">
              <a:lnSpc>
                <a:spcPct val="90000"/>
              </a:lnSpc>
              <a:spcBef>
                <a:spcPct val="0"/>
              </a:spcBef>
              <a:spcAft>
                <a:spcPts val="600"/>
              </a:spcAft>
            </a:pPr>
            <a:r>
              <a:rPr lang="en-US" sz="4400" b="1" dirty="0">
                <a:solidFill>
                  <a:srgbClr val="FFFFFF"/>
                </a:solidFill>
                <a:latin typeface="+mj-lt"/>
                <a:ea typeface="+mj-ea"/>
                <a:cs typeface="+mj-cs"/>
              </a:rPr>
              <a:t>Moving from High School to College</a:t>
            </a:r>
            <a:endParaRPr lang="en-US" sz="4400" b="1" dirty="0">
              <a:solidFill>
                <a:srgbClr val="FFFFFF"/>
              </a:solidFill>
              <a:latin typeface="+mj-lt"/>
              <a:ea typeface="+mj-ea"/>
              <a:cs typeface="Calibri Light"/>
            </a:endParaRPr>
          </a:p>
        </p:txBody>
      </p:sp>
      <p:pic>
        <p:nvPicPr>
          <p:cNvPr id="5" name="Picture 9" descr="A picture containing flower, plant&#10;&#10;Description automatically generated">
            <a:extLst>
              <a:ext uri="{FF2B5EF4-FFF2-40B4-BE49-F238E27FC236}">
                <a16:creationId xmlns:a16="http://schemas.microsoft.com/office/drawing/2014/main" id="{5815CEEC-74A1-47BD-B7CB-B185FAA42D8F}"/>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4831" r="7099"/>
          <a:stretch/>
        </p:blipFill>
        <p:spPr>
          <a:xfrm>
            <a:off x="327547" y="321733"/>
            <a:ext cx="7058306" cy="4107392"/>
          </a:xfrm>
          <a:prstGeom prst="rect">
            <a:avLst/>
          </a:prstGeom>
        </p:spPr>
      </p:pic>
      <p:sp>
        <p:nvSpPr>
          <p:cNvPr id="42" name="Rectangle 4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1B80FB8-B81A-425C-B1D9-B0B20429C2F2}"/>
              </a:ext>
            </a:extLst>
          </p:cNvPr>
          <p:cNvSpPr txBox="1"/>
          <p:nvPr/>
        </p:nvSpPr>
        <p:spPr>
          <a:xfrm>
            <a:off x="7632221" y="917725"/>
            <a:ext cx="3811105" cy="533531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spcAft>
                <a:spcPts val="600"/>
              </a:spcAft>
            </a:pPr>
            <a:r>
              <a:rPr lang="en-US" sz="6000" b="1" dirty="0">
                <a:solidFill>
                  <a:srgbClr val="FFFFFF"/>
                </a:solidFill>
                <a:cs typeface="Calibri"/>
              </a:rPr>
              <a:t>PLAN</a:t>
            </a:r>
            <a:endParaRPr lang="en-US" sz="6000">
              <a:solidFill>
                <a:srgbClr val="000000"/>
              </a:solidFill>
              <a:cs typeface="Calibri"/>
            </a:endParaRPr>
          </a:p>
          <a:p>
            <a:pPr>
              <a:lnSpc>
                <a:spcPct val="90000"/>
              </a:lnSpc>
              <a:spcAft>
                <a:spcPts val="600"/>
              </a:spcAft>
            </a:pPr>
            <a:endParaRPr lang="en-US" sz="2000" b="1" dirty="0">
              <a:solidFill>
                <a:srgbClr val="FFFFFF"/>
              </a:solidFill>
              <a:cs typeface="Calibri"/>
            </a:endParaRPr>
          </a:p>
          <a:p>
            <a:pPr>
              <a:lnSpc>
                <a:spcPct val="90000"/>
              </a:lnSpc>
              <a:spcAft>
                <a:spcPts val="600"/>
              </a:spcAft>
            </a:pPr>
            <a:r>
              <a:rPr lang="en-US" sz="2800" dirty="0">
                <a:solidFill>
                  <a:srgbClr val="FFFFFF"/>
                </a:solidFill>
                <a:cs typeface="Calibri"/>
              </a:rPr>
              <a:t>There are no more IEPs and 504 plans in college.</a:t>
            </a:r>
            <a:endParaRPr lang="en-US" sz="3200" dirty="0">
              <a:cs typeface="Calibri" panose="020F0502020204030204"/>
            </a:endParaRPr>
          </a:p>
          <a:p>
            <a:pPr marL="342900" indent="-342900">
              <a:lnSpc>
                <a:spcPct val="90000"/>
              </a:lnSpc>
              <a:spcAft>
                <a:spcPts val="600"/>
              </a:spcAft>
              <a:buFont typeface="Arial"/>
              <a:buChar char="•"/>
            </a:pPr>
            <a:endParaRPr lang="en-US" sz="2000" b="1" dirty="0">
              <a:solidFill>
                <a:srgbClr val="FFFFFF"/>
              </a:solidFill>
              <a:cs typeface="Calibri"/>
            </a:endParaRPr>
          </a:p>
          <a:p>
            <a:pPr>
              <a:lnSpc>
                <a:spcPct val="90000"/>
              </a:lnSpc>
              <a:spcAft>
                <a:spcPts val="600"/>
              </a:spcAft>
            </a:pPr>
            <a:endParaRPr lang="en-US" sz="2000" b="1" dirty="0">
              <a:solidFill>
                <a:srgbClr val="FFFFFF"/>
              </a:solidFill>
              <a:cs typeface="Calibri"/>
            </a:endParaRPr>
          </a:p>
        </p:txBody>
      </p:sp>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a:xfrm>
            <a:off x="10480391" y="6535157"/>
            <a:ext cx="973667" cy="274320"/>
          </a:xfrm>
        </p:spPr>
        <p:txBody>
          <a:bodyPr vert="horz" lIns="91440" tIns="45720" rIns="91440" bIns="45720" rtlCol="0" anchor="ctr">
            <a:normAutofit/>
          </a:bodyPr>
          <a:lstStyle/>
          <a:p>
            <a:pPr>
              <a:spcAft>
                <a:spcPts val="600"/>
              </a:spcAft>
              <a:defRPr/>
            </a:pPr>
            <a:fld id="{4FD767A7-2FAD-0742-A737-624EC467408B}" type="slidenum">
              <a:rPr lang="en-US" sz="1050">
                <a:solidFill>
                  <a:schemeClr val="tx1">
                    <a:lumMod val="50000"/>
                    <a:lumOff val="50000"/>
                  </a:schemeClr>
                </a:solidFill>
                <a:latin typeface="Calibri" panose="020F0502020204030204"/>
              </a:rPr>
              <a:pPr>
                <a:spcAft>
                  <a:spcPts val="600"/>
                </a:spcAft>
                <a:defRPr/>
              </a:pPr>
              <a:t>15</a:t>
            </a:fld>
            <a:endParaRPr lang="en-US" sz="1050">
              <a:solidFill>
                <a:schemeClr val="tx1">
                  <a:lumMod val="50000"/>
                  <a:lumOff val="50000"/>
                </a:schemeClr>
              </a:solidFill>
              <a:latin typeface="Calibri" panose="020F0502020204030204"/>
            </a:endParaRPr>
          </a:p>
        </p:txBody>
      </p:sp>
    </p:spTree>
    <p:extLst>
      <p:ext uri="{BB962C8B-B14F-4D97-AF65-F5344CB8AC3E}">
        <p14:creationId xmlns:p14="http://schemas.microsoft.com/office/powerpoint/2010/main" val="1062938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BE3A18">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4FA05F-1DA6-49F2-9E98-FEE1422E9630}"/>
              </a:ext>
            </a:extLst>
          </p:cNvPr>
          <p:cNvSpPr txBox="1"/>
          <p:nvPr/>
        </p:nvSpPr>
        <p:spPr>
          <a:xfrm>
            <a:off x="524256" y="491260"/>
            <a:ext cx="6594189" cy="162521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400" b="1" dirty="0">
                <a:solidFill>
                  <a:srgbClr val="FFFFFF"/>
                </a:solidFill>
                <a:latin typeface="+mj-lt"/>
                <a:ea typeface="+mj-ea"/>
                <a:cs typeface="+mj-cs"/>
              </a:rPr>
              <a:t>Moving from High School to College</a:t>
            </a:r>
            <a:endParaRPr lang="en-US" sz="4400" b="1">
              <a:solidFill>
                <a:srgbClr val="FFFFFF"/>
              </a:solidFill>
              <a:latin typeface="+mj-lt"/>
              <a:ea typeface="+mj-ea"/>
              <a:cs typeface="+mj-cs"/>
            </a:endParaRPr>
          </a:p>
        </p:txBody>
      </p:sp>
      <p:pic>
        <p:nvPicPr>
          <p:cNvPr id="5" name="Picture 9" descr="A picture containing flower, plant&#10;&#10;Description automatically generated">
            <a:extLst>
              <a:ext uri="{FF2B5EF4-FFF2-40B4-BE49-F238E27FC236}">
                <a16:creationId xmlns:a16="http://schemas.microsoft.com/office/drawing/2014/main" id="{5815CEEC-74A1-47BD-B7CB-B185FAA42D8F}"/>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4538" r="6808" b="2"/>
          <a:stretch/>
        </p:blipFill>
        <p:spPr>
          <a:xfrm>
            <a:off x="327547" y="2454903"/>
            <a:ext cx="7058306" cy="4080254"/>
          </a:xfrm>
          <a:prstGeom prst="rect">
            <a:avLst/>
          </a:prstGeom>
        </p:spPr>
      </p:pic>
      <p:sp>
        <p:nvSpPr>
          <p:cNvPr id="49" name="Rectangle 4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1B80FB8-B81A-425C-B1D9-B0B20429C2F2}"/>
              </a:ext>
            </a:extLst>
          </p:cNvPr>
          <p:cNvSpPr txBox="1"/>
          <p:nvPr/>
        </p:nvSpPr>
        <p:spPr>
          <a:xfrm>
            <a:off x="7726607" y="917725"/>
            <a:ext cx="3884026" cy="4852362"/>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spcAft>
                <a:spcPts val="600"/>
              </a:spcAft>
            </a:pPr>
            <a:r>
              <a:rPr lang="en-US" sz="5400" b="1" dirty="0">
                <a:solidFill>
                  <a:srgbClr val="FFFFFF"/>
                </a:solidFill>
              </a:rPr>
              <a:t>REPORT</a:t>
            </a:r>
            <a:endParaRPr lang="en-US" sz="5400">
              <a:cs typeface="Calibri" panose="020F0502020204030204"/>
            </a:endParaRPr>
          </a:p>
          <a:p>
            <a:pPr indent="-228600">
              <a:lnSpc>
                <a:spcPct val="90000"/>
              </a:lnSpc>
              <a:spcAft>
                <a:spcPts val="600"/>
              </a:spcAft>
              <a:buFont typeface="Arial" panose="020B0604020202020204" pitchFamily="34" charset="0"/>
              <a:buChar char="•"/>
            </a:pPr>
            <a:endParaRPr lang="en-US" sz="2000" b="1">
              <a:solidFill>
                <a:srgbClr val="FFFFFF"/>
              </a:solidFill>
            </a:endParaRPr>
          </a:p>
          <a:p>
            <a:pPr>
              <a:lnSpc>
                <a:spcPct val="90000"/>
              </a:lnSpc>
              <a:spcAft>
                <a:spcPts val="600"/>
              </a:spcAft>
            </a:pPr>
            <a:r>
              <a:rPr lang="en-US" sz="2800" dirty="0">
                <a:solidFill>
                  <a:srgbClr val="FFFFFF"/>
                </a:solidFill>
              </a:rPr>
              <a:t>You are responsible for reporting your disability if you need accommodations.  </a:t>
            </a:r>
          </a:p>
          <a:p>
            <a:pPr>
              <a:lnSpc>
                <a:spcPct val="90000"/>
              </a:lnSpc>
              <a:spcAft>
                <a:spcPts val="600"/>
              </a:spcAft>
            </a:pPr>
            <a:endParaRPr lang="en-US" sz="2800" dirty="0">
              <a:solidFill>
                <a:srgbClr val="FFFFFF"/>
              </a:solidFill>
            </a:endParaRPr>
          </a:p>
          <a:p>
            <a:pPr>
              <a:lnSpc>
                <a:spcPct val="90000"/>
              </a:lnSpc>
              <a:spcAft>
                <a:spcPts val="600"/>
              </a:spcAft>
            </a:pPr>
            <a:r>
              <a:rPr lang="en-US" sz="2800" dirty="0">
                <a:solidFill>
                  <a:srgbClr val="FFFFFF"/>
                </a:solidFill>
              </a:rPr>
              <a:t>It is up to you!</a:t>
            </a:r>
            <a:endParaRPr lang="en-US" sz="2800">
              <a:solidFill>
                <a:srgbClr val="FFFFFF"/>
              </a:solidFill>
              <a:cs typeface="Calibri"/>
            </a:endParaRPr>
          </a:p>
          <a:p>
            <a:pPr marL="342900" indent="-228600">
              <a:lnSpc>
                <a:spcPct val="90000"/>
              </a:lnSpc>
              <a:spcAft>
                <a:spcPts val="600"/>
              </a:spcAft>
              <a:buFont typeface="Arial" panose="020B0604020202020204" pitchFamily="34" charset="0"/>
              <a:buChar char="•"/>
            </a:pPr>
            <a:endParaRPr lang="en-US" sz="2000" b="1">
              <a:solidFill>
                <a:srgbClr val="FFFFFF"/>
              </a:solidFill>
            </a:endParaRPr>
          </a:p>
          <a:p>
            <a:pPr indent="-228600">
              <a:lnSpc>
                <a:spcPct val="90000"/>
              </a:lnSpc>
              <a:spcAft>
                <a:spcPts val="600"/>
              </a:spcAft>
              <a:buFont typeface="Arial" panose="020B0604020202020204" pitchFamily="34" charset="0"/>
              <a:buChar char="•"/>
            </a:pPr>
            <a:endParaRPr lang="en-US" sz="2000" b="1">
              <a:solidFill>
                <a:srgbClr val="FFFFFF"/>
              </a:solidFill>
            </a:endParaRPr>
          </a:p>
        </p:txBody>
      </p:sp>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a:xfrm>
            <a:off x="10480391" y="6535157"/>
            <a:ext cx="973667" cy="274320"/>
          </a:xfrm>
        </p:spPr>
        <p:txBody>
          <a:bodyPr vert="horz" lIns="91440" tIns="45720" rIns="91440" bIns="45720" rtlCol="0" anchor="ctr">
            <a:normAutofit/>
          </a:bodyPr>
          <a:lstStyle/>
          <a:p>
            <a:pPr>
              <a:spcAft>
                <a:spcPts val="600"/>
              </a:spcAft>
              <a:defRPr/>
            </a:pPr>
            <a:fld id="{4FD767A7-2FAD-0742-A737-624EC467408B}" type="slidenum">
              <a:rPr lang="en-US" sz="1050">
                <a:solidFill>
                  <a:schemeClr val="tx1">
                    <a:lumMod val="50000"/>
                    <a:lumOff val="50000"/>
                  </a:schemeClr>
                </a:solidFill>
                <a:latin typeface="Calibri" panose="020F0502020204030204"/>
              </a:rPr>
              <a:pPr>
                <a:spcAft>
                  <a:spcPts val="600"/>
                </a:spcAft>
                <a:defRPr/>
              </a:pPr>
              <a:t>16</a:t>
            </a:fld>
            <a:endParaRPr lang="en-US" sz="1050">
              <a:solidFill>
                <a:schemeClr val="tx1">
                  <a:lumMod val="50000"/>
                  <a:lumOff val="50000"/>
                </a:schemeClr>
              </a:solidFill>
              <a:latin typeface="Calibri" panose="020F0502020204030204"/>
            </a:endParaRPr>
          </a:p>
        </p:txBody>
      </p:sp>
    </p:spTree>
    <p:extLst>
      <p:ext uri="{BB962C8B-B14F-4D97-AF65-F5344CB8AC3E}">
        <p14:creationId xmlns:p14="http://schemas.microsoft.com/office/powerpoint/2010/main" val="2318268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BE3A18">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4FA05F-1DA6-49F2-9E98-FEE1422E9630}"/>
              </a:ext>
            </a:extLst>
          </p:cNvPr>
          <p:cNvSpPr txBox="1"/>
          <p:nvPr/>
        </p:nvSpPr>
        <p:spPr>
          <a:xfrm>
            <a:off x="524256" y="4767072"/>
            <a:ext cx="6594189" cy="162521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r">
              <a:lnSpc>
                <a:spcPct val="90000"/>
              </a:lnSpc>
              <a:spcBef>
                <a:spcPct val="0"/>
              </a:spcBef>
              <a:spcAft>
                <a:spcPts val="600"/>
              </a:spcAft>
            </a:pPr>
            <a:r>
              <a:rPr lang="en-US" sz="4400" b="1" dirty="0">
                <a:solidFill>
                  <a:srgbClr val="FFFFFF"/>
                </a:solidFill>
                <a:latin typeface="+mj-lt"/>
                <a:ea typeface="+mj-ea"/>
                <a:cs typeface="+mj-cs"/>
              </a:rPr>
              <a:t>Moving from High School to College</a:t>
            </a:r>
            <a:endParaRPr lang="en-US" sz="4400" b="1" dirty="0">
              <a:solidFill>
                <a:srgbClr val="FFFFFF"/>
              </a:solidFill>
              <a:latin typeface="+mj-lt"/>
              <a:ea typeface="+mj-ea"/>
              <a:cs typeface="Calibri Light"/>
            </a:endParaRPr>
          </a:p>
        </p:txBody>
      </p:sp>
      <p:pic>
        <p:nvPicPr>
          <p:cNvPr id="5" name="Picture 9" descr="A picture containing flower, plant&#10;&#10;Description automatically generated">
            <a:extLst>
              <a:ext uri="{FF2B5EF4-FFF2-40B4-BE49-F238E27FC236}">
                <a16:creationId xmlns:a16="http://schemas.microsoft.com/office/drawing/2014/main" id="{5815CEEC-74A1-47BD-B7CB-B185FAA42D8F}"/>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4831" r="7099"/>
          <a:stretch/>
        </p:blipFill>
        <p:spPr>
          <a:xfrm>
            <a:off x="327547" y="321733"/>
            <a:ext cx="7058306" cy="4107392"/>
          </a:xfrm>
          <a:prstGeom prst="rect">
            <a:avLst/>
          </a:prstGeom>
        </p:spPr>
      </p:pic>
      <p:sp>
        <p:nvSpPr>
          <p:cNvPr id="42" name="Rectangle 4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1B80FB8-B81A-425C-B1D9-B0B20429C2F2}"/>
              </a:ext>
            </a:extLst>
          </p:cNvPr>
          <p:cNvSpPr txBox="1"/>
          <p:nvPr/>
        </p:nvSpPr>
        <p:spPr>
          <a:xfrm>
            <a:off x="7632221" y="917725"/>
            <a:ext cx="3811105" cy="533531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spcAft>
                <a:spcPts val="600"/>
              </a:spcAft>
            </a:pPr>
            <a:r>
              <a:rPr lang="en-US" sz="6000" b="1" dirty="0">
                <a:solidFill>
                  <a:schemeClr val="bg1"/>
                </a:solidFill>
                <a:ea typeface="+mn-lt"/>
                <a:cs typeface="+mn-lt"/>
              </a:rPr>
              <a:t>SPEAK</a:t>
            </a:r>
            <a:endParaRPr lang="en-US" sz="4400" b="1" dirty="0">
              <a:solidFill>
                <a:schemeClr val="bg1"/>
              </a:solidFill>
              <a:cs typeface="Calibri" panose="020F0502020204030204"/>
            </a:endParaRPr>
          </a:p>
          <a:p>
            <a:pPr>
              <a:lnSpc>
                <a:spcPct val="90000"/>
              </a:lnSpc>
              <a:spcAft>
                <a:spcPts val="600"/>
              </a:spcAft>
            </a:pPr>
            <a:endParaRPr lang="en-US" sz="2000" dirty="0">
              <a:solidFill>
                <a:schemeClr val="bg1"/>
              </a:solidFill>
              <a:ea typeface="+mn-lt"/>
              <a:cs typeface="+mn-lt"/>
            </a:endParaRPr>
          </a:p>
          <a:p>
            <a:pPr>
              <a:lnSpc>
                <a:spcPct val="90000"/>
              </a:lnSpc>
              <a:spcAft>
                <a:spcPts val="600"/>
              </a:spcAft>
            </a:pPr>
            <a:r>
              <a:rPr lang="en-US" sz="2800" dirty="0">
                <a:solidFill>
                  <a:schemeClr val="bg1"/>
                </a:solidFill>
                <a:ea typeface="+mn-lt"/>
                <a:cs typeface="+mn-lt"/>
              </a:rPr>
              <a:t>Your parents' influence in your academic supports goes away. Your parents won't have the right to speak for you. You have to speak for you.</a:t>
            </a:r>
            <a:endParaRPr lang="en-US" sz="2800" dirty="0">
              <a:solidFill>
                <a:schemeClr val="bg1"/>
              </a:solidFill>
              <a:cs typeface="Calibri"/>
            </a:endParaRPr>
          </a:p>
          <a:p>
            <a:pPr marL="342900" indent="-342900">
              <a:lnSpc>
                <a:spcPct val="90000"/>
              </a:lnSpc>
              <a:spcAft>
                <a:spcPts val="600"/>
              </a:spcAft>
              <a:buFont typeface="Arial"/>
              <a:buChar char="•"/>
            </a:pPr>
            <a:endParaRPr lang="en-US" sz="2000" b="1" dirty="0">
              <a:solidFill>
                <a:srgbClr val="FFFFFF"/>
              </a:solidFill>
              <a:cs typeface="Calibri"/>
            </a:endParaRPr>
          </a:p>
          <a:p>
            <a:pPr>
              <a:lnSpc>
                <a:spcPct val="90000"/>
              </a:lnSpc>
              <a:spcAft>
                <a:spcPts val="600"/>
              </a:spcAft>
            </a:pPr>
            <a:endParaRPr lang="en-US" sz="2000" b="1" dirty="0">
              <a:solidFill>
                <a:srgbClr val="FFFFFF"/>
              </a:solidFill>
              <a:cs typeface="Calibri"/>
            </a:endParaRPr>
          </a:p>
        </p:txBody>
      </p:sp>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a:xfrm>
            <a:off x="10480391" y="6535157"/>
            <a:ext cx="973667" cy="274320"/>
          </a:xfrm>
        </p:spPr>
        <p:txBody>
          <a:bodyPr vert="horz" lIns="91440" tIns="45720" rIns="91440" bIns="45720" rtlCol="0" anchor="ctr">
            <a:normAutofit/>
          </a:bodyPr>
          <a:lstStyle/>
          <a:p>
            <a:pPr>
              <a:spcAft>
                <a:spcPts val="600"/>
              </a:spcAft>
              <a:defRPr/>
            </a:pPr>
            <a:fld id="{4FD767A7-2FAD-0742-A737-624EC467408B}" type="slidenum">
              <a:rPr lang="en-US" sz="1050">
                <a:solidFill>
                  <a:schemeClr val="tx1">
                    <a:lumMod val="50000"/>
                    <a:lumOff val="50000"/>
                  </a:schemeClr>
                </a:solidFill>
                <a:latin typeface="Calibri" panose="020F0502020204030204"/>
              </a:rPr>
              <a:pPr>
                <a:spcAft>
                  <a:spcPts val="600"/>
                </a:spcAft>
                <a:defRPr/>
              </a:pPr>
              <a:t>17</a:t>
            </a:fld>
            <a:endParaRPr lang="en-US" sz="1050">
              <a:solidFill>
                <a:schemeClr val="tx1">
                  <a:lumMod val="50000"/>
                  <a:lumOff val="50000"/>
                </a:schemeClr>
              </a:solidFill>
              <a:latin typeface="Calibri" panose="020F0502020204030204"/>
            </a:endParaRPr>
          </a:p>
        </p:txBody>
      </p:sp>
    </p:spTree>
    <p:extLst>
      <p:ext uri="{BB962C8B-B14F-4D97-AF65-F5344CB8AC3E}">
        <p14:creationId xmlns:p14="http://schemas.microsoft.com/office/powerpoint/2010/main" val="3092099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BE3A18">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4FA05F-1DA6-49F2-9E98-FEE1422E9630}"/>
              </a:ext>
            </a:extLst>
          </p:cNvPr>
          <p:cNvSpPr txBox="1"/>
          <p:nvPr/>
        </p:nvSpPr>
        <p:spPr>
          <a:xfrm>
            <a:off x="524256" y="4767072"/>
            <a:ext cx="6594189" cy="162521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r">
              <a:lnSpc>
                <a:spcPct val="90000"/>
              </a:lnSpc>
              <a:spcBef>
                <a:spcPct val="0"/>
              </a:spcBef>
              <a:spcAft>
                <a:spcPts val="600"/>
              </a:spcAft>
            </a:pPr>
            <a:r>
              <a:rPr lang="en-US" sz="4400" b="1" dirty="0">
                <a:solidFill>
                  <a:srgbClr val="FFFFFF"/>
                </a:solidFill>
                <a:latin typeface="+mj-lt"/>
                <a:ea typeface="+mj-ea"/>
                <a:cs typeface="+mj-cs"/>
              </a:rPr>
              <a:t>Moving from High School to College</a:t>
            </a:r>
            <a:endParaRPr lang="en-US" sz="4400" b="1" dirty="0">
              <a:solidFill>
                <a:srgbClr val="FFFFFF"/>
              </a:solidFill>
              <a:latin typeface="+mj-lt"/>
              <a:ea typeface="+mj-ea"/>
              <a:cs typeface="Calibri Light"/>
            </a:endParaRPr>
          </a:p>
        </p:txBody>
      </p:sp>
      <p:pic>
        <p:nvPicPr>
          <p:cNvPr id="5" name="Picture 9" descr="A picture containing flower, plant&#10;&#10;Description automatically generated">
            <a:extLst>
              <a:ext uri="{FF2B5EF4-FFF2-40B4-BE49-F238E27FC236}">
                <a16:creationId xmlns:a16="http://schemas.microsoft.com/office/drawing/2014/main" id="{5815CEEC-74A1-47BD-B7CB-B185FAA42D8F}"/>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4831" r="7099"/>
          <a:stretch/>
        </p:blipFill>
        <p:spPr>
          <a:xfrm>
            <a:off x="327547" y="321733"/>
            <a:ext cx="7058306" cy="4107392"/>
          </a:xfrm>
          <a:prstGeom prst="rect">
            <a:avLst/>
          </a:prstGeom>
        </p:spPr>
      </p:pic>
      <p:sp>
        <p:nvSpPr>
          <p:cNvPr id="42" name="Rectangle 4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1B80FB8-B81A-425C-B1D9-B0B20429C2F2}"/>
              </a:ext>
            </a:extLst>
          </p:cNvPr>
          <p:cNvSpPr txBox="1"/>
          <p:nvPr/>
        </p:nvSpPr>
        <p:spPr>
          <a:xfrm>
            <a:off x="7632221" y="917725"/>
            <a:ext cx="3811105" cy="533531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spcAft>
                <a:spcPts val="600"/>
              </a:spcAft>
            </a:pPr>
            <a:r>
              <a:rPr lang="en-US" sz="6000" b="1" dirty="0">
                <a:solidFill>
                  <a:srgbClr val="FFFFFF"/>
                </a:solidFill>
                <a:cs typeface="Calibri"/>
              </a:rPr>
              <a:t>CONTACT </a:t>
            </a:r>
            <a:endParaRPr lang="en-US" sz="3600" dirty="0">
              <a:cs typeface="Calibri" panose="020F0502020204030204"/>
            </a:endParaRPr>
          </a:p>
          <a:p>
            <a:pPr>
              <a:lnSpc>
                <a:spcPct val="90000"/>
              </a:lnSpc>
              <a:spcAft>
                <a:spcPts val="600"/>
              </a:spcAft>
            </a:pPr>
            <a:endParaRPr lang="en-US" sz="2000" b="1" dirty="0">
              <a:solidFill>
                <a:srgbClr val="FFFFFF"/>
              </a:solidFill>
              <a:cs typeface="Calibri"/>
            </a:endParaRPr>
          </a:p>
          <a:p>
            <a:pPr>
              <a:lnSpc>
                <a:spcPct val="90000"/>
              </a:lnSpc>
              <a:spcAft>
                <a:spcPts val="600"/>
              </a:spcAft>
            </a:pPr>
            <a:r>
              <a:rPr lang="en-US" sz="2000" dirty="0">
                <a:solidFill>
                  <a:srgbClr val="FFFFFF"/>
                </a:solidFill>
                <a:cs typeface="Calibri"/>
              </a:rPr>
              <a:t>You have to contact  the office contact person of the school you want to attend to get information and build a relationship.</a:t>
            </a:r>
            <a:endParaRPr lang="en-US" dirty="0">
              <a:cs typeface="Calibri"/>
            </a:endParaRPr>
          </a:p>
          <a:p>
            <a:pPr marL="342900" indent="-342900">
              <a:lnSpc>
                <a:spcPct val="90000"/>
              </a:lnSpc>
              <a:spcAft>
                <a:spcPts val="600"/>
              </a:spcAft>
              <a:buFont typeface="Arial"/>
              <a:buChar char="•"/>
            </a:pPr>
            <a:endParaRPr lang="en-US" sz="2000" b="1" dirty="0">
              <a:solidFill>
                <a:srgbClr val="FFFFFF"/>
              </a:solidFill>
              <a:cs typeface="Calibri"/>
            </a:endParaRPr>
          </a:p>
          <a:p>
            <a:pPr>
              <a:lnSpc>
                <a:spcPct val="90000"/>
              </a:lnSpc>
              <a:spcAft>
                <a:spcPts val="600"/>
              </a:spcAft>
            </a:pPr>
            <a:endParaRPr lang="en-US" sz="2000" b="1" dirty="0">
              <a:solidFill>
                <a:srgbClr val="FFFFFF"/>
              </a:solidFill>
              <a:cs typeface="Calibri"/>
            </a:endParaRPr>
          </a:p>
        </p:txBody>
      </p:sp>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a:xfrm>
            <a:off x="10480391" y="6535157"/>
            <a:ext cx="973667" cy="274320"/>
          </a:xfrm>
        </p:spPr>
        <p:txBody>
          <a:bodyPr vert="horz" lIns="91440" tIns="45720" rIns="91440" bIns="45720" rtlCol="0" anchor="ctr">
            <a:normAutofit/>
          </a:bodyPr>
          <a:lstStyle/>
          <a:p>
            <a:pPr>
              <a:spcAft>
                <a:spcPts val="600"/>
              </a:spcAft>
              <a:defRPr/>
            </a:pPr>
            <a:fld id="{4FD767A7-2FAD-0742-A737-624EC467408B}" type="slidenum">
              <a:rPr lang="en-US" sz="1050">
                <a:solidFill>
                  <a:schemeClr val="tx1">
                    <a:lumMod val="50000"/>
                    <a:lumOff val="50000"/>
                  </a:schemeClr>
                </a:solidFill>
                <a:latin typeface="Calibri" panose="020F0502020204030204"/>
              </a:rPr>
              <a:pPr>
                <a:spcAft>
                  <a:spcPts val="600"/>
                </a:spcAft>
                <a:defRPr/>
              </a:pPr>
              <a:t>18</a:t>
            </a:fld>
            <a:endParaRPr lang="en-US" sz="1050">
              <a:solidFill>
                <a:schemeClr val="tx1">
                  <a:lumMod val="50000"/>
                  <a:lumOff val="50000"/>
                </a:schemeClr>
              </a:solidFill>
              <a:latin typeface="Calibri" panose="020F0502020204030204"/>
            </a:endParaRPr>
          </a:p>
        </p:txBody>
      </p:sp>
    </p:spTree>
    <p:extLst>
      <p:ext uri="{BB962C8B-B14F-4D97-AF65-F5344CB8AC3E}">
        <p14:creationId xmlns:p14="http://schemas.microsoft.com/office/powerpoint/2010/main" val="2318606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38200" y="1825625"/>
            <a:ext cx="10515600" cy="3760528"/>
          </a:xfrm>
        </p:spPr>
        <p:txBody>
          <a:bodyPr/>
          <a:lstStyle/>
          <a:p>
            <a:r>
              <a:rPr lang="en-US" dirty="0"/>
              <a:t>Use the Form link or URL below to ask any questions:</a:t>
            </a:r>
          </a:p>
          <a:p>
            <a:pPr marL="0" indent="0">
              <a:buNone/>
            </a:pPr>
            <a:r>
              <a:rPr lang="en-US" dirty="0"/>
              <a:t>https://forms.office.com/r/Z9BMvWpwfD</a:t>
            </a:r>
          </a:p>
        </p:txBody>
      </p:sp>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p:txBody>
          <a:bodyPr/>
          <a:lstStyle/>
          <a:p>
            <a:fld id="{4FD767A7-2FAD-0742-A737-624EC467408B}" type="slidenum">
              <a:rPr lang="en-US" smtClean="0"/>
              <a:t>19</a:t>
            </a:fld>
            <a:endParaRPr lang="en-US"/>
          </a:p>
        </p:txBody>
      </p:sp>
      <p:pic>
        <p:nvPicPr>
          <p:cNvPr id="16" name="Picture 15" descr="Background pattern&#10;&#10;Description automatically generated">
            <a:extLst>
              <a:ext uri="{FF2B5EF4-FFF2-40B4-BE49-F238E27FC236}">
                <a16:creationId xmlns:a16="http://schemas.microsoft.com/office/drawing/2014/main" id="{05621370-7C00-4B98-AF77-96708C364D51}"/>
              </a:ext>
            </a:extLst>
          </p:cNvPr>
          <p:cNvPicPr>
            <a:picLocks noChangeAspect="1"/>
          </p:cNvPicPr>
          <p:nvPr/>
        </p:nvPicPr>
        <p:blipFill>
          <a:blip r:embed="rId3"/>
          <a:stretch>
            <a:fillRect/>
          </a:stretch>
        </p:blipFill>
        <p:spPr>
          <a:xfrm>
            <a:off x="0" y="0"/>
            <a:ext cx="12192000" cy="901700"/>
          </a:xfrm>
          <a:prstGeom prst="rect">
            <a:avLst/>
          </a:prstGeom>
        </p:spPr>
      </p:pic>
      <p:sp>
        <p:nvSpPr>
          <p:cNvPr id="7" name="TextBox 6"/>
          <p:cNvSpPr txBox="1"/>
          <p:nvPr/>
        </p:nvSpPr>
        <p:spPr>
          <a:xfrm>
            <a:off x="681644" y="189240"/>
            <a:ext cx="5619404" cy="523220"/>
          </a:xfrm>
          <a:prstGeom prst="rect">
            <a:avLst/>
          </a:prstGeom>
          <a:noFill/>
        </p:spPr>
        <p:txBody>
          <a:bodyPr wrap="square" rtlCol="0">
            <a:spAutoFit/>
          </a:bodyPr>
          <a:lstStyle/>
          <a:p>
            <a:r>
              <a:rPr lang="en-US" sz="2800" dirty="0">
                <a:solidFill>
                  <a:schemeClr val="bg1"/>
                </a:solidFill>
                <a:latin typeface="Algerian" panose="04020705040A02060702" pitchFamily="82" charset="0"/>
              </a:rPr>
              <a:t>Thank you</a:t>
            </a:r>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HXAnY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n8e6zeaF4P1PV/7PhuTbQ71h+0lN5yABu2HHJ64NVRqHxGz/AMil4Z/8KSb/AOQqT4z/APJMNc/64L/6GtdfQByf9o/Eb/oUfC//AIUk/wD8hUf2j8Rv+hR8L/8AhST/APyFXWUUAcn/AGj8Rv8AoUfC/wD4Uk//AMhUf2j8Rv8AoUfC/wD4Uk//AMhV1lFAHJ/2j8Rv+hR8L/8AhST/APyFR/aPxG/6FHwv/wCFJP8A/IVdZRQByf8AaPxG/wChR8L/APhST/8AyFR/aPxG/wChR8L/APhST/8AyFXWUUAcn/aPxG/6FHwv/wCFJP8A/IVH9o/Eb/oUfC//AIUk/wD8hV1lFAHJ/wBo/Eb/AKFHwv8A+FJP/wDIVZOueI/HljqGi21x4Q8PGTUb5rWDy/EUpAcW80uWzZjA2xN0zzjjuPQq5Lx5/wAjJ4E/7GB//Tde0AA1H4jY/wCRR8Mfj4km/wDkKl/tH4jf9Cj4X/8ACkn/APkKusooA5P+0fiN/wBCj4X/APCkn/8AkKj+0fiN/wBCj4X/APCkn/8AkKusooA5P+0fiN/0KPhf/wAKSf8A+QqP7R+I3/Qo+F//AApJ/wD5CrrKKAOT/tH4jf8AQo+F/wDwpJ//AJCo/tH4jf8AQo+F/wDwpJ//AJCrrKKAOT/tH4jf9Cj4X/8ACkn/APkKj+0fiN/0KPhf/wAKSf8A+Qq6yigDk/7R+I3/AEKPhf8A8KSf/wCQqQ6h8Rsf8ij4Y/8ACkn/APkKutooA88/4STx4vi9NF/4Q/w99qawa6BPiKXZsEioRn7HnOSO3T8q1/7R+I3/AEKPhf8A8KSf/wCQqZJ/yWe3/wCxdl/9KY66+gDk/wC0fiN/0KPhf/wpJ/8A5Co/tH4jf9Cj4X/8KSf/AOQq6yigDk/7R+I3/Qo+F/8AwpJ//kKj+0fiN/0KPhf/AMKSf/5CrrKKAOT/ALR+I3/Qo+F//Ckn/wDkKj+0fiN/0KPhf/wpJ/8A5CrrKKAOT/tH4jf9Cj4X/wDCkn/+QqP7R+I3/Qo+F/8AwpJ//kKusooA5P8AtH4jf9Cj4X/8KSf/AOQqP7R+I3/Qo+F//Ckn/wDkKusooA5P+0fiN/0KPhf/AMKSf/5CrI0fxH48vtV1u0h8H+HhLp16lvOW8RShS5t4ZQV/0PJG2ReoHOeO59DrkvA//I1+PP8AsOw/+m2yoAX+0fiN/wBCj4X/APCkn/8AkKj+0fiN/wBCj4X/APCkn/8AkKusooA5P+0fiN/0KPhf/wAKSf8A+QqP7R+I3/Qo+F//AApJ/wD5CrrKKAOT/tH4jf8AQo+F/wDwpJ//AJCo/tH4jf8AQo+F/wDwpJ//AJCrrKKAOT/tH4jf9Cj4X/8ACkn/APkKj+0fiN/0KPhf/wAKSf8A+Qq6yigDk/7R+I3/AEKPhf8A8KSf/wCQqP7R+I3/AEKPhf8A8KSf/wCQq6yigDk/7R+I3/Qo+F//AApJ/wD5CpG1D4jEYPhLwwPp4km/+Qq62igDz3wl4k8eazoUOo2Xg/w8sEjyqom8RShspIyHpZkdVPetb+0fiN/0KPhf/wAKSf8A+QqZ8G/+SeWH/Xe6/wDSmWuvoA5P+0fiN/0KPhf/AMKSf/5Co/tH4jf9Cj4X/wDCkn/+Qq6yigDk/wC0fiN/0KPhf/wpJ/8A5Co/tH4jf9Cj4X/8KSf/AOQq6yigDk/7R+I3/Qo+F/8AwpJ//kKj+0fiN/0KPhf/AMKSf/5CrrKKAOT/ALR+I3/Qo+F//Ckn/wDkKj+0fiN/0KPhf/wpJ/8A5CrrKKAOT/tH4jf9Cj4X/wDCkn/+QqP7R+I3/Qo+F/8AwpJ//kKusooA8+8W+IvHujeF9W1i88H+HmtrGymuZli8RSlyiIWYKDZgE4Bxkge9ai6l8RioI8I+GMEf9DJP/wDIVP8AjF/ySTxj/wBgG+/9J3rqIf8AVJ/uigDlf7R+I3/Qo+F//Ckn/wDkKj+0fiN/0KPhf/wpJ/8A5CrrKKAOT/tH4jf9Cj4X/wDCkn/+QqP7R+I3/Qo+F/8AwpJ//kKusooA5P8AtH4jf9Cj4X/8KSf/AOQqP7R+I3/Qo+F//Ckn/wDkKusooA5P+0fiN/0KPhf/AMKSf/5Co/tH4jf9Cj4X/wDCkn/+Qq6yigDk/wC0fiN/0KPhf/wpJ/8A5Co/tH4jf9Cj4X/8KSf/AOQq6yigDk/7R+I3/Qo+F/8AwpJ//kKs/VvEXjLT7nShrPhfQ4bS71GC0MlrrsszoztgHY1qgIz/ALQrvK5D4o/8e/h3/sYrH/0ZQB04a8A/1EP4zH/4mirFFAHIfGf/AJJhrn/XBf8A0Na6+uQ+M/8AyTDXP+uC/wDoa119ABRRRQAUUUUAFFFFABRRRQAUUUUAFcl48/5GTwJ/2MD/APpuva62uS8ef8jJ4E/7GB//AE3XtAHW0UUUAFFFFABRRRQAUUUUAFFFFABRRRQByEn/ACWe3/7F2X/0pjrr65CT/ks9v/2Lsv8A6Ux119ABRRRQAUUUUAFFFFABRRRQAUUUUAFcl4H/AORr8ef9h2H/ANNtlXW1yXgf/ka/Hn/Ydh/9NtlQB1tFFFABRRRQAUUUUAFFFFABRRRQAUUUUAch8G/+SeWH/Xe6/wDSmWuvrkPg3/yTyw/673X/AKUy119ABRRRQAUUUUAFFFFABRRRQAUUUUAcr8Yv+SSeMf8AsA33/pO9dRD/AKpP90Vy/wAYv+SSeMf+wDff+k711EP+qT/dFADqKKKACiiigAooooAKKKKACiiigArkPij/AMe/h3/sYrH/ANGV19ch8Uf+Pfw7/wBjFY/+jKAOvooooA5D4z/8kw1z/rgv/oa119ch8Z/+SYa5/wBcF/8AQ1rr6ACiiigAoJwDUczFY2IKggEgscD8a+TvBnxI+JWk/Ejw/pnxDbXvK1PV5bZL/T7i2uNKvA/+rjRVjJAXoSsm4ZyRkYpXGfUuia1pOtQyT6PqtjqUMUhikktLhJlSQdVJUnBGRx1rQr4U8NfEHxxp3gHRG0PXItIudR+IU2nTvbafborxFYgAyKgDcsTnqfWun174qfEvwp4b+LWkR+JJ9XufDeq2VpY6pd20fnW8c5dXchFC8bBjI4JNO39fd/mKx9iUV8p+HvGnxAg+Lmu+EdM+JNv4ngtfBkl9YXF4sEcAuzsKtK6ADgtjPTBGecmtD4C/ELxvJ8TtN8I+PY/FNrf3elPIv2uW3nsr2SM/NPEyRqUU9irOvHvmnZivofTlFFFIYVyXjz/kZPAn/YwP/wCm69rra5Lx5/yMngT/ALGB/wD03XtAHW0UUUAFNcntmnU1+lDAz7XWtJutUudKtdWsZ7+0ANzaxXCNNCD03oDlc54yK0h0FfGXifxdrXgX4ufHrxN4ft1l1K1tdPETPGXWLeY1MhHcKGJ544Fbtj8QPGmg+KJvD9t8QpfGFrqHgi41h7pooDJptykMjKVaMYC5A4YHtST91SHb3uU+sKK+O/h78RPiYs/wf1rU/Gt3q0Pi2+uLO+sJrWFYgkbhAQVUMXO4nOeoHFc9rvxb+JL/AA9v/GK/ElrHVZfFR0w6FHbwD7NbrzlQVLr6HPB+tVbWxN9Ln3LRUUJ+QHOcipaQ0wooooA5CT/ks9v/ANi7L/6Ux119chJ/yWe3/wCxdl/9KY66+gAooooARvumsm88R6DZ6zb6Lea7pdvqlwAYbKa7jSeQHOCsZIZs4PQdq1m718i3tgum/tb/ABB8San4glH9gaEdUinubCK5EIMQ2Ltxu2x7hjYVY7QCeTSvqOx9dKeKWvjL4dfFnx9/wtLwFbyeKdU1vR/EhkE0epJZxtJ1wyQQMzwgEYG9ju7Ct74aeO/FfinSrjxxr3xnsPClzFr72p0C7toWtkiXgQlCVl3N2O7sevakthPQ+p2uoBei0+0RfaChk8reN+wHG7HXGSBmrFfLHwj0+8t/20fHy3Pii9Zkt45fLl8sG8R1UrGRtztQEY24PyjOea+p6S2T7i6tBRRRQMK5LwP/AMjX48/7DsP/AKbbKutrkvA//I1+PP8AsOw/+m2yoA62iiigAooqpqsksdjcSQNEsqxMyGU4QMAcFj2HrSbsrgWWYKpZmAA5ye1UdD1nSdcs/tui6rY6na7ynnWdwk0e4dRuUkZHpXy38PPiN8R9P8feH9E+Ia+Ikk1Se7t1vYJ7a50q/f5mQRhY8qqDAJWQkdx1A5H4e/EfxhD8MPA+i2euWvhuHxF4ourW+1uCxghFtGhjwqqEEas24nJGTjr1prUD7U1vV9K0Sy+26xqllptrvCedd3CwpuPQbmIGT6VbhYOgdWDKQCCDkEeor49/aQvLj/hQ2taXdfEiy8dtYeI7XbLHCiXFqp8wiOZoyVc8cEKvfiu9/Zf8beKPGHjHxPD4z1TUdL1XTfKFv4aeJI4be1aMbZOm926ZOcDIP8XBFcwS91XPoiimx5289adQAUUUUAch8G/+SeWH/Xe6/wDSmWuvrkPg3/yTyw/673X/AKUy119ABRRRQAjdKzo9b0mTWn0RdVsW1SOPzZLIXCmdUOMMY87gORzjvWi4yK+Q/iPHrR/av8cXWg+ILjQbyy8HG7FzBCkjsI4kYJ84IAJAycZx0xScknqNK59V3et6Ta6tbaRdarYwajdqWtrSS4RZpgM5KITubGD0z0rSHSvjnwj8QPFHiXxx8E9T1G60+W+1HRr83M81nDl5IjcIrmQrujzsUtsIB545xWx8MPiL8R7H4k+GND+Ig8RI+q3dzbi9t57a40q/blkEYSPKqgwMpISO464rl1sS3Y+rqKKKQwooooA5X4xf8kk8Y/8AYBvv/Sd66iH/AFSf7orl/jF/ySTxj/2Ab7/0neuoh/1Sf7ooAdRRRQAUUUUAFI5wK+J9b+K3j+HTviVq6/Ez7Hc+FvEfladpTwQE3ULTlPLORuKALgY565NbXxl+K/i6TXNbXw54u1bTrjSdDt7yXTra3tLa3tZJIlc+ZPcMXmb5hiOOMEggA5BpJ6Jjas7H1bNrWkwaxDos2rWMepzoZIrN7hBPIgzllTO4gYPIGODWipyK+QfA/iHUPF37Rnwh8Sat5R1C/wDB8ktw0a7VZ83AJx2zivr5elU4tbk31t6C0UUUhhXIfFH/AI9/Dv8A2MVj/wCjK6+uQ+KP/Hv4d/7GKx/9GUAdfRRRQByHxn/5Jhrn/XBf/Q1rr65D4z/8kw1z/rgv/oa119ABRRRQA0rkEHGDXMaV8P8AwZpWr/2vpnhTRbK/DvIJ4LREcO/3mBA4J7mupopWA5OL4c+BY7eG3TwfoSwwXhvoYxZRhUuTj98Bjh+B83XgVX8U/D3S9T0fXrfRkstB1HXQv26/h02Cdrggn/XJKpWUYLDBGeeCK7SinYFoeO/Cv4D6V4N8Q3uu6pqsev3dxYf2bHF/ZdvZ20NsW3MnkxAISx6nFd/4a8D+EvDNy1x4f8M6TpczR+UZLW1WNtmc7cgdM9uldHRQAUUUUAFcl48/5GTwJ/2MD/8Apuva62uS8ef8jJ4E/wCxgf8A9N17QB1tFFFABTWXNOooAw4PCfh2DVdR1SHQtNS+1NBHf3Atl8y6XGNshxlhjsc1S0P4feCtBtr610TwjoenQahEYbxLazSMXEZBBR8D5lwx4PrXU0UWA5qDwH4Pt49Kit/C+jxR6PI0umqtogFm7HJaLA+QkjORXlWvfs4w+IfFM2qa94wa7sLi/W8uLWLQrK2nuNhJRJLmJFdgM8kjn68j3qihaO4dLDI0KjHFPoooAKKKKAOQk/5LPb/9i7L/AOlMddfXISf8lnt/+xdl/wDSmOuvoAKKKKAEYZFYp8K+HzrF5rJ0PTTqN9B9nu7kwKZJ4sAbHbGWXAxg1t0UWA5DSvhp4A0ma1m0vwV4fspbSc3FvJBYRo0MpABdSBkHAAz7VO3w/wDBLeJf+EmbwjoR1syeYb/7DH5+/GN2/Gc4711FFAGBP4P8M3HieLxRN4f0t9dhXbFqLWym4QYIAD4zjBI69636KKACiiigArkvA/8AyNfjz/sOw/8Aptsq62uS8D/8jX48/wCw7D/6bbKgDraKKKACo5olkBV1DKRgqeQR9KkooA5jRfAHgvRL8X+j+FNFsLoBwJre0RGUP97GBxnvjrSD4feCf+Ebbw1/wiOh/wBiNL5xsPsUfkGT+/sxjd711FFAHLn4e+CP+EbXw3/wiGhf2MsvnrYfYY/IEnPz7MYzyeferieFPD0fiMeJItD05NaEIgF+sCifywMBN/XbjjFblFACICBz1paKKACiiigDkPg3/wAk8sP+u91/6Uy119ch8G/+SeWH/Xe6/wDSmWuvoAKKKKAEYZFYVx4R8N3GsXesz+H9Ml1K8tjaXN09splmgIwY2YjJUjjB4reopWA5i08BeDrOfTJrPwrosD6VG8enslogNqrkl1j4+UHc2QOuTRoXgHwboWpLqWjeFdG0+8TdtmtrREZd33sEDjPfHWunophYKKKKACiiigDlfjF/ySTxj/2Ab7/0neuoh/1Sf7orl/jF/wAkk8Y/9gG+/wDSd66iH/VJ/uigB1FFFABRRRQB5J4K+BPhTQ9d8QatrFvY+JZtV1d9Ug+36fGTZOzE4QnJ7jnjoK7TWPAHgvWNZ/tnVvCWh3+omMxG6ubGOSUpgrt3EZxtJH0NdPRStsHVs5rTfA3hHTb+wv7Dwxo9rdabCbeymitUV7eIkkohAyq5ZuB6mukQYFLRTAKKKKACuQ+KP/Hv4d/7GKx/9GV19ch8Uf8Aj38O/wDYxWP/AKMoA6+iiigDkPjP/wAkw1z/AK4L/wChrXX1yHxn/wCSYa5/1wX/ANDWuvoAKKKKACiiigAooooAKKKKACiiigArkvHn/IyeBP8AsYH/APTde11tcl48/wCRk8Cf9jA//puvaAOtooooAKKKKACiiigAooooAKKKKACiiigDkJP+Sz2//Yuy/wDpTHXX1yEn/JZ7f/sXZf8A0pjrr6ACiiigAooooAKKKKACiiigAooooAK5LwP/AMjX48/7DsP/AKbbKutrkvA//I1+PP8AsOw/+m2yoA62iiigAooooAKKKKACiiigAooooAKKKKAOQ+Df/JPLD/rvdf8ApTLXX1yHwb/5J5Yf9d7r/wBKZa6+gAooooAKKKKACiiigAooooAKKKKAOV+MX/JJPGP/AGAb7/0neuoh/wBUn+6K5f4xf8kk8Y/9gG+/9J3rqIf9Un+6KAHUUUUAFFFFABRRRQAUUUUAFFFFABXIfFH/AI9/Dv8A2MVj/wCjK6+uQ+KP/Hv4d/7GKx/9GUAdfRRRQBy3xJ07Vta8C6tpdnDZrczwbYvNuGVNwYEZIQkDjrg/SohqHxF35HhHw1/4Uc3/AMh102pf8eMv0qcHmgDk/wC0viN/0KHhn/wpJv8A5Do/tL4jf9Ch4Z/8KSb/AOQ662igDkv7S+I3/QoeGf8AwpJv/kOj+0viN/0KHhn/AMKSb/5DrraKAOS/tL4jf9Ch4Z/8KSb/AOQ6P7S+I3/QoeGf/Ckm/wDkOutooA5L+0viN/0KHhn/AMKSb/5Do/tL4jf9Ch4Z/wDCkm/+Q662igDkv7S+I3/QoeGf/Ckm/wDkOj+0viN/0KHhn/wpJv8A5DrraKAOS/tL4jf9Ch4Z/wDCkm/+Q6xfEUfxF1HVfD10fDHhqMadqTXRUeIZm8zNrcQ7Qfsgx/rt2f8AZx3yPR6r3bATW3/XU/8AoDUAc1/aXxG/6FHwz/4Uk3/yHR/aXxG/6FDwz/4Uk3/yHXWjpRQByX9pfEb/AKFDwz/4Uk3/AMh0f2l8Rv8AoUPDP/hSTf8AyHXW0UAcl/aXxG/6FDwz/wCFJN/8h0f2l8Rv+hQ8M/8AhSTf/IddbRQByX9pfEb/AKFDwz/4Uk3/AMh0f2l8Rv8AoUPDP/hSTf8AyHXW0UAcl/aXxG/6FDwz/wCFJN/8h0f2l8Rv+hQ8M/8AhSTf/IddbRQByX9pfEb/AKFDwz/4Uk3/AMh0HUfiMR/yKPhn/wAKSb/5DrraD0oA82MXxF/4TuPXB4Y8NfJpb2nknxDNzmVX3bvsntjGP8K3P7S+I3/QoeGf/Ckm/wDkOukBzqIP/TI/+hCrNAHJf2l8Rv8AoUPDP/hSTf8AyHR/aXxG/wChQ8M/+FJN/wDIddbRQByX9pfEb/oUPDP/AIUk3/yHR/aXxG/6FDwz/wCFJN/8h11tFAHJf2l8Rv8AoUPDP/hSTf8AyHR/aXxG/wChQ8M/+FJN/wDIddbRQByX9pfEb/oUPDP/AIUk3/yHR/aXxG/6FDwz/wCFJN/8h11tFAHJf2l8Rv8AoUPDP/hSTf8AyHR/aXxG/wChQ8M/+FJN/wDIddbRQByX9pfEb/oUPDP/AIUk3/yHWJoEfxFsNa8R3n/CMeG5DqeoR3O3/hIZgIttrBFtz9k+b/VZzx97GOMn0iq1ucXFz/11H/oC0Ac3/aXxG/6FDwz/AOFJN/8AIdH9pfEb/oUPDP8A4Uk3/wAh11tFAHJf2l8Rv+hQ8M/+FJN/8h0f2l8Rv+hQ8M/+FJN/8h11tFAHJf2l8Rv+hQ8M/wDhSTf/ACHR/aXxG/6FDwz/AOFJN/8AIddbRQByX9pfEb/oUPDP/hSTf/IdH9pfEb/oUPDP/hSTf/IddbRQByX9pfEb/oUPDP8A4Uk3/wAh0f2l8Rv+hQ8M/wDhSTf/ACHXW0UAcl/aXxG/6FDwz/4Uk3/yHR/aXxG7+EfDWPbxHN/8h11tB4FAHm/gaP4jaH4at9N/4RnwzceXJM2//hIJkzvld+n2M9N2Pwrb/tL4jf8AQoeGf/Ckm/8AkOul04/6Iv1b/wBCNWKAOS/tL4jf9Ch4Z/8ACkm/+Q6P7S+I3/QoeGf/AApJv/kOutooA5L+0viN/wBCh4Z/8KSb/wCQ6P7S+I3/AEKHhn/wpJv/AJDrraKAOS/tL4jf9Ch4Z/8ACkm/+Q6P7S+I3/QoeGf/AApJv/kOutooA5L+0viN/wBCh4Z/8KSb/wCQ6P7S+I3/AEKHhn/wpJv/AJDrraKAOS/tL4jf9Ch4Z/8ACkm/+Q6P7S+I3/QoeGf/AApJv/kOutooA848bp8Rdb8G67o3/CMeGrc6hp1xa+b/AMJBM4j8yNl3bfsgzjPTIrZTUfiMqhf+ER8M8D/oZJv/AJDrptRP+g3H/XJv5GrA6UAcl/aXxG/6FDwz/wCFJN/8h0f2l8Rv+hQ8M/8AhSTf/IddbRQByX9pfEb/AKFDwz/4Uk3/AMh0f2l8Rv8AoUPDP/hSTf8AyHXW0UAcl/aXxG/6FDwz/wCFJN/8h0f2l8Rv+hQ8M/8AhSTf/IddbRQByX9pfEb/AKFDwz/4Uk3/AMh0f2l8Rv8AoUPDP/hSTf8AyHXW0UAcl/aXxG/6FDwz/wCFJN/8h0f2l8Rv+hQ8M/8AhSTf/IddbRQByX9pfEb/AKFDwz/4Uk3/AMh1l6/B461q40aLUNA8P2Nra6tbXcssOtyzviNs4CG1QEn/AHhXoNVr88Q8H/XJ/OgAD3n/AD7w/wDf4/8AxNFWaKAOT+J93qWkeAdX1Cw1Bo7qGDMTtCjBSWAzgjB696YPDHirn/i4+r59f7Osv/jNHxn/AOSYa5/1wX/0Na6+gDkP+EY8Vf8ARSNX/wDBdZf/ABmj/hGPFX/RSNX/APBdZf8AxmuvooA5D/hGPFX/AEUjV/8AwXWX/wAZo/4RjxV/0UjV/wDwXWX/AMZrr6KAOQ/4RjxV/wBFI1f/AMF1l/8AGaP+EY8Vf9FI1f8A8F1l/wDGa6+igDkP+EY8Vf8ARSNX/wDBdZf/ABmj/hGPFX/RSNX/APBdZf8AxmuvooA5D/hGPFX/AEUjV/8AwXWX/wAZo/4RjxV/0UjV/wDwXWX/AMZrr6KAOQ/4RjxV/wBFI1f/AMF1l/8AGaw/EuneL9N1fw1ax/ELUpF1PVGtJGfTrPKKLS4myuIuuYVHOeCa9LrkvHn/ACMngT/sYH/9N17QA3/hGPFX/RSNX/8ABdZf/GaP+EY8Vf8ARSNX/wDBdZf/ABmuvooA5D/hGPFX/RSNX/8ABdZf/GaP+EY8Vf8ARSNX/wDBdZf/ABmuvooA5D/hGPFX/RSNX/8ABdZf/GaP+EY8Vf8ARSNX/wDBdZf/ABmuvooA5D/hGPFX/RSNX/8ABdZf/GaP+EY8Vf8ARSNX/wDBdZf/ABmuvooA5D/hGPFX/RSNX/8ABdZf/GaP+EY8Vf8ARSNX/wDBdZf/ABmuvooA5D/hGPFX/RSNX/8ABdZf/GaP+EY8Vf8ARSNX/wDBdZf/ABmuvooA8ybT/GA+IMWgj4hal5LaS92ZP7Os9+4SqmP9VjGD6Vvf8Ix4q/6KRq//AILrL/4zRJ/yWe3/AOxdl/8ASmOuvoA5D/hGPFX/AEUjV/8AwXWX/wAZo/4RjxV/0UjV/wDwXWX/AMZrr6KAOQ/4RjxV/wBFI1f/AMF1l/8AGaP+EY8Vf9FI1f8A8F1l/wDGa6+igDkP+EY8Vf8ARSNX/wDBdZf/ABmj/hGPFX/RSNX/APBdZf8AxmuvooA5D/hGPFX/AEUjV/8AwXWX/wAZo/4RjxV/0UjV/wDwXWX/AMZrr6KAOQ/4RjxV/wBFI1f/AMF1l/8AGaP+EY8Vf9FI1f8A8F1l/wDGa6+igDkP+EY8Vf8ARSNX/wDBdZf/ABmsPw3pvi/UNb8T2cnxC1NF0zUo7WNl06zy6taW82WzF1zKRxjgDvk16XXJeB/+Rr8ef9h2H/022VADf+EY8Vf9FI1f/wAF1l/8Zo/4RjxV/wBFI1f/AMF1l/8AGa6+igDkP+EY8Vf9FI1f/wAF1l/8Zo/4RjxV/wBFI1f/AMF1l/8AGa6+igDkP+EY8Vf9FI1f/wAF1l/8Zo/4RjxV/wBFI1f/AMF1l/8AGa6+igDkP+EY8Vf9FI1f/wAF1l/8Zo/4RjxV/wBFI1f/AMF1l/8AGa6+igDkP+EY8Vf9FI1f/wAF1l/8Zo/4RjxV/wBFI1f/AMF1l/8AGa6+igDkP+EY8Vf9FI1f/wAF1l/8Zo/4RjxVnn4j6uf+4dZf/Ga6+igDzPwDp/jDXfC1tqk/xC1KGSWSZSkWm2YUbJnQYzEey5/Gt3/hGPFX/RSNX/8ABdZf/GaPg3/yTyw/673X/pTLXX0Ach/wjHir/opGr/8Agusv/jNH/CMeKv8AopGr/wDgusv/AIzXX0UAch/wjHir/opGr/8Agusv/jNH/CMeKv8AopGr/wDgusv/AIzXX0UAch/wjHir/opGr/8Agusv/jNH/CMeKv8AopGr/wDgusv/AIzXX0UAch/wjHir/opGr/8Agusv/jNH/CMeKv8AopGr/wDgusv/AIzXX0UAch/wjHir/opGr/8Agusv/jNH/CMeKv8AopGr/wDgusv/AIzXX0UAea+PtM8XaH4G1/W4PiFqU02n6Zc3SRyadZ7XaOJmAbEQODgA4I4raTwz4qZFb/hZGr8jP/IOsv8A4zU3xi/5JJ4x/wCwDff+k711EP8Aqk/3RQByX/CMeKv+ikav/wCC6y/+M0f8Ix4q/wCikav/AOC6y/8AjNdfRQByH/CMeKv+ikav/wCC6y/+M0f8Ix4q/wCikav/AOC6y/8AjNdfRQByH/CMeKv+ikav/wCC6y/+M0f8Ix4q/wCikav/AOC6y/8AjNdfRQByH/CMeKv+ikav/wCC6y/+M0f8Ix4q/wCikav/AOC6y/8AjNdfRQByH/CMeKv+ikav/wCC6y/+M0f8Ix4q/wCikav/AOC6y/8AjNdfRQByH/CMeKv+ikav/wCC6y/+M1k+I7XxToFxoly/ja+1GK41i1tZYLiwtVVkkfB5SMMD7g16LXIfFH/j38O/9jFY/wDoygDpxBP/AM/kn/fC/wCFFWKKAOQ+M/8AyTDXP+uC/wDoa119ch8Z/wDkmGuf9cF/9DWuvoAKKKKACiiigAooooAKKKKACiiigArkvHn/ACMngT/sYH/9N17XW1yXjz/kZPAn/YwP/wCm69oA62iiigAooooAKKKKACiiigAooooAKKKKAOQk/wCSz2//AGLsv/pTHXX1yEn/ACWe3/7F2X/0pjrr6ACiiigAooooAKKKKACiiigAooooAK5LwP8A8jX48/7DsP8A6bbKutrkvA//ACNfjz/sOw/+m2yoA62iiigAooooAKKKKACiiigAooooAKKKKAOQ+Df/ACTyw/673X/pTLXX1yHwb/5J5Yf9d7r/ANKZa6+gAooooAKKKKACiiigAooooAKKKKAOV+MX/JJPGP8A2Ab7/wBJ3rqIf9Un+6K5f4xf8kk8Y/8AYBvv/Sd66iH/AFSf7ooAdRRRQAUUUUAFFFFABRRRQAUUUUAFch8Uf+Pfw7/2MVj/AOjK6+uQ+KP/AB7+Hf8AsYrH/wBGUAdfRRRQByHxn/5Jhrn/AFwX/wBDWuvrkPjP/wAkw1z/AK4L/wChrXX0AFFFFABSE0tNPQ0m7ICNLq3YgLKhJOB8w5PpStcQqwVpUUnoGYAmvzr8P6e2p+DtRg0HQdfu/GyeNN+j3tpDK0Nuu4eYA4+SM52k5wT8p6A4679oDSNW17xx46WbwZqEeswJC1jdjTry/mugigsYJNwhtoxy2QCegAJJoG1q0fXq/ELw+3xTPw3H2z+3BYf2hzD+58rOPvZ6+2K66vlb4O2evT/tIeF9a1Wy1M+Z8PLRLm7uIHANxsTerMRjfnOQea+qO1U1ZL+upKeotFFFIYVyXjz/AJGTwJ/2MD/+m69rra5Lx5/yMngT/sYH/wDTde0AdbRRRQAUUUUAZnirXLHw14a1LxBqXm/YtOtZLqfyl3PsRSzYHc4FU/BPi7R/F/hOw8TaO0xsr6Dz4VlTbJtyRyufasj47wz3Xwa8Y21rDLPPLot0sccSFncmNsAAck+1fMHw68G3nh/xJ8DtW07Q9VtLy8sL2PW5vKmzjaQiS54ReeFOB7Uu/wDXcbWiZ9aeC/Ftl4o0L+2IdP1bSofOaLytVs2tZcjvsbnB7HvW9HIkihkYMCMgg5Br4V8I+EdXm+A/hhbi61DQdQsfEt3Pb22o6FPc2E7ts2/aUVG2gAEhmVhyw9x9E/sjLr8Xwznt9e0C00gxancLam0heCG6iyP3qRN9xS27GAoOM4ByTViWz2SiiikMKKKKAOQk/wCSz2//AGLsv/pTHXX1yEn/ACWe3/7F2X/0pjrr6ACiiigAJqNriFZBGZUDnopYZP4U9uh9a+LPij4f8Saf8Vdd1Pw2IfFM9zrlvO2maxoFwl4km/CrbXIXHkqv8SSJgY47kWsrB0PrPQPFlprHiDWdFi0vWbWTSXVJbi7smit5855hkPEgGOSParXibxFpnh7w1qfiC+kd7LTbZ7m48gB2CIpY4GeTgdK+PvFvh/x9dal8em8O6Zq8E95d2LsIY2Vri2DOZlibA38ddvUfXFdTYab4FbwP41j+G/gPxppkkvhKaK7kltpoLOWXyziMxSMGknz/ABIp780pP3OYpL37H0h4I8XaP4v8K6b4l0mSVbHUY/MtxOoRyM45XPqK36+I/wBnfw94k8NeP/AWrfELQptU0vUdKa10WRrSV/7EkWT5Q6bcRsxOdx/vZzxX25VNEJhRRRSGFcl4H/5Gvx5/2HYf/TbZV1tcl4H/AORr8ef9h2H/ANNtlQB1tFFFABSMwXrS1DdRRzxvDKu+ORSrKejAjBFJ7AcR4I+K/hfxl4s1fw7oMOrTvpMkkV1fNZlbMOhAKiXOM88DuOa7lLiGQZjkVxnHynNfDug+E5PD/wAHvifdWvw/1G8uZfEf2CKCMXMDNYblIH7vDvCD1C9c8kgYpfhpofjaz8W+PLPwPY6lpkGqeEZJdNFvpU+nWz3IeMBYllLNvA8xVdiGPJwKE7pPy/QbVpNH3ALiBt22VG2jLYYcCuf8DeOvDPjaPUZvDd+b2HTrtrOeQRsimVVBYLuAJAzjOMZBxXzr8ANE+H7TeGNOsfh/4zt/Ex0yW31+7a3ltrUlk2y/ajIyrKrEnaFDdRWt+xXoFj4ZvPGelXnh+70zX4tUmAlls5UV7MMBGqyMNrANuIA55zVJe80yW9D6ZBzRSJ92lpDCiiigDkPg3/yTyw/673X/AKUy119ch8G/+SeWH/Xe6/8ASmWuvoAKM0UlAHKfFL4gaB8N/Dcev+I/tf2OS6S1X7ND5j73zjjI44NdMLqDahMirvAKhiATn2rwr9uTTr/Uvg7aW+nWF3ezDW7ZzHbQtIwUB8nCgnFeRfFHQblvGXxE/wCEz8MeItX1+9itv+EHurS2mljgXJ2rE6fLEQ23Occg+vKTvFv1G1sfab3EKMVaRVIGTkgYFKZ4lQSNIqoejEgA18dXfgPWvEHxm0i08f6NfamyfDxE1CRlkMUl2iMQruuA7BwDjJ+YA88GsDRNC12f4bfB2Txv4f8AEOqeENPu7+LV9PS0mkkQ+awg3xKN5UKOOOBn1FO3mLpc+5VmjYsFYMVODg9DT6+bv2HY1Sz+IapFcxIPFMyqlwxaVVC4CuTnLDvz1r6PWm1YV9bDqKKKQzlfjF/ySTxj/wBgG+/9J3rqIf8AVJ/uiuX+MX/JJPGP/YBvv/Sd66iH/VJ/uigB1FFFACFsGmefD5vleanmf3Nwz+VK/ByBk18W2mgeJdD+LdtceH47bxZFL4s8+WHVdBuLbVYGY4kf7QUH7lFHDCTacfd6ikvisD2ufWfhTxfY+IptTjh03V9POn3bWrHUbNrcTMP4oi330PZhW6txC2dsinBwcHpXwV4m8Na/N4M8YwLoOr75viek8YjtJQ5h2zjzVwM7efvD1HNdVrngrxNpHiD42+HPh9o+qWNjPpFjJZQW4lCTt+6M3lsfvOVMmcHJywoTuhtatH2WtxCxAWRGLdAGBzQlxA5KpKjEdQrAkV8S/D7TtDj+PPhOy8M6Pr3h62fwVcpMr20qXC3BhlWWWKN/mzv6EcMwOOta/wCz3oviXQPiz4atNPstN8Q6KIbxJNTOiT6ff2kJJO65Z1XczOQArNJkYI7GqtqS9D7IBopF+6KWkMK5D4o/8e/h3/sYrH/0ZXX1yHxR/wCPfw7/ANjFY/8AoygDr6KKKAOQ+M//ACTDXP8Argv/AKGtdfXIfGf/AJJhrn/XBf8A0Na6+gAooooAKTFLRQBzvgfwR4X8E2d5Z+F9LGnQXty11cIs0j75W6t87HHQcDiuhC49aWigBuwZzk/nSgcUtFABRRRQAVyXjz/kZPAn/YwP/wCm69rra5Lx5/yMngT/ALGB/wD03XtAHW0UUUAFFFFACFcnPNAXnqaWigBuwZ6n86UKAe/4mlooCwUUUUAFFFFAHISf8lnt/wDsXZf/AEpjrr65CT/ks9v/ANi7L/6Ux119ABRRRQAhGQaNoxjJx9aWigBu0Y70oX3NLRQAm3nOTS0UUAFFFFABXJeB/wDka/Hn/Ydh/wDTbZV1tcl4H/5Gvx5/2HYf/TbZUAdbRRRQAUhUHrS0UAN2DPU0FAepP506igBuwY6sfxoCD3/OnUUAAGBRRRQAUUUUAch8G/8Aknlh/wBd7r/0plrr65D4N/8AJPLD/rvdf+lMtdfQAUYoooAQrnuR9KQIAMc4+tOooAbtHvXL+Pfh34P8dpbL4q0j7f8AZSxgYXMsLpu6jdGykg8cE44rqqKLAYXgnwf4b8FaGuieF9Kh0ywV2k8uNmYsxPLMzEsx9ySe1booooAKKKKAOV+MX/JJPGP/AGAb7/0neuoh/wBUn+6K5f4xf8kk8Y/9gG+/9J3rqIf9Un+6KAHUUUUAIVBOec0FcjGT+dLRQAm33NZ/iPQ9L8RaJdaLrVot5YXabJoXJAYexGCCDggggggEGtGilYDifAvwo+H/AIH1SfVPDPh6Ozv54xE9y9xLPJsznaGldio9QMZ4z0rtCoIwc/nTqKdwEAwMUtFFABXIfFH/AI9/Dv8A2MVj/wCjK6+uQ+KP/Hv4d/7GKx/9GUAdfRRRQByHxn/5Jhrn/XBf/Q1rr65D4z/8kw1z/rgv/oa11+eaACiiigAooooAKKKKACiiigAooooAK5Lx5/yMngT/ALGB/wD03XtdbXJePP8AkZPAv/YwP/6br2gDraKB0ooAKKKKACiiigAooooAKKKKACiiigDkJP8Aks9v/wBi7L/6Ux119ce/PxmtyOn/AAjsv/pRHXYUAFFFFABRRRQAUUUUAFFFFABRRRQAVyXgf/ka/Hn/AGHYf/TbZV1tcl4IOPFfjzP/AEHYf/TbZUAdbRRRQAUUUUAFFFFABRRRQAUUUUAFFFBoA5D4N/8AJPLD/rvdf+lMtdfXIfBv/knlj/12uv8A0plrr6ACiiigAooooAKKKKACiiigAooooA5X4xf8kk8Y/wDYBvv/AEneuoh/1Sf7orlvjCR/wqXxj/2Ab7/0neupi/1Sf7ooAdRRRQAUUUUAFFFFABRRRQAUUUUAFch8Uf8Aj38O/wDYxWP/AKMrr65D4o/8e3h3/sYrH/0ZQB19FANFAHP+NdDbXPCuo6TPqVxBHcxbDJHGhZOQQRkEdR3FUP8AhGfFf/RRtU/8Ftn/APGq6fUMtZSgA5x6e9T0Acj/AMIz4s/6KPqn/gts/wD41R/wjPiz/oo+qf8Agts//jVddn2oz7UAcj/wjPiz/oo+qf8Agts//jVH/CM+LP8Aoo+qf+C2z/8AjVddn2oz7UAcj/wjPiz/AKKPqn/gts//AI1R/wAIz4s/6KPqn/gts/8A41XXZ9qM+1AHI/8ACM+LP+ij6p/4LbP/AONUf8Iz4s/6KPqn/gts/wD41XXZ9qM+1AHI/wDCM+LP+ij6p/4LbP8A+NUf8Iz4s/6KPqn/AILbP/41XXZ9qM+1AHI/8Iz4s/6KPqn/AILbP/41Wdq/gnxBe3uk3Fz8Q9WeSyvDPbkafZgLIYJY8keVz8sjjHvntXf59qgucmW24P8AreeP9hqAOY/4RnxZ/wBFH1T/AMFtn/8AGqP+EZ8Wf9FH1T/wW2f/AMarrs+1GfagDkf+EZ8Wf9FH1T/wW2f/AMao/wCEZ8Wf9FH1T/wW2f8A8arrs+1GfagDkf8AhGfFn/RR9U/8Ftn/APGqP+EZ8Wf9FH1T/wAFtn/8arrs+1GfagDkf+EZ8Wf9FH1T/wAFtn/8ao/4RnxZ/wBFH1T/AMFtn/8AGq67PtRn2oA5H/hGfFn/AEUfVP8AwW2f/wAao/4RnxZ/0UfVP/BbZ/8Axquuz7UZ9qAOR/4RnxZ/0UfVP/BbZ/8Axqj/AIRnxZ/0UfVP/BbZ/wDxquuz7UZ9qAPPz4J8QHxMmq/8LD1b7Ytk1uH/ALPs8eWXDEY8r1ArS/4RnxZ/0UfVP/BbZ/8Axqunw329W2nHlEZx3yKnz7UAcj/wjPiz/oo+qf8Agts//jVH/CM+LP8Aoo+qf+C2z/8AjVddn2oz7UAcj/wjPiz/AKKPqn/gts//AI1R/wAIz4s/6KPqn/gts/8A41XXZ9qM+1AHI/8ACM+LP+ij6p/4LbP/AONUf8Iz4s/6KPqn/gts/wD41XXZ9qM+1AHI/wDCM+LP+ij6p/4LbP8A+NUf8Iz4s/6KPqn/AILbP/41XXZ9qM+1AHI/8Iz4s/6KPqn/AILbP/41R/wjPiz/AKKPqn/gts//AI1XXZ9qM+1AHI/8Iz4s/wCij6p/4LbP/wCNVnaV4K8Q2eo6tc2/xD1VZb67We4J0+zO5xBFGCP3XHyRoMe2e9d/n2qC3B8+5JGAZBjj/YWgDmP+EZ8Wf9FH1T/wW2f/AMao/wCEZ8Wf9FH1T/wW2f8A8arrs+1GfagDkf8AhGfFn/RR9U/8Ftn/APGqP+EZ8Wf9FH1T/wAFtn/8arrs+1GfagDkf+EZ8Wf9FH1T/wAFtn/8ao/4RnxZ/wBFH1T/AMFtn/8AGq67PtRn2oA5H/hGfFn/AEUfVP8AwW2f/wAao/4RnxZ/0UfVP/BbZ/8Axquuz7UZ9qAOR/4RnxZ/0UfVP/BbZ/8Axqj/AIRnxZ/0UfVP/BbZ/wDxquuz7UZ9qAOR/wCEZ8Wf9FH1T/wW2f8A8ao/4RnxZ/0UfVP/AAW2f/xquuz7UZ9qAPP/AA14J8QaXo0VjYfEPVo7dHkZVbT7MkFnZjz5XqTWl/wjPiz/AKKPqn/gts//AI1XT2AZbVQykHLdR7mp8+1AHI/8Iz4s/wCij6p/4LbP/wCNUf8ACM+LP+ij6p/4LbP/AONV12fajPtQByP/AAjPiz/oo+qf+C2z/wDjVH/CM+LP+ij6p/4LbP8A+NV12fajPtQByP8AwjPiz/oo+qf+C2z/APjVH/CM+LP+ij6p/wCC2z/+NV12fajPtQByP/CM+LP+ij6p/wCC2z/+NUf8Iz4s/wCij6p/4LbP/wCNV12fajPtQByP/CM+LP8Aoo+qf+C2z/8AjVH/AAjPiz/oo+qf+C2z/wDjVddn2oz7UAcD4l8F+IdU8O6npl98QtVktbu0lgnVdPs1LI6FWAIi44J5q+PDPizA/wCLj6p/4LbP/wCNV1F/k2NwADnym7exqcHjpQByP/CM+LP+ij6p/wCC2z/+NUf8Iz4s/wCij6p/4LbP/wCNV12fajPtQByP/CM+LP8Aoo+qf+C2z/8AjVH/AAjPiz/oo+qf+C2z/wDjVddn2oz7UAcj/wAIz4s/6KPqn/gts/8A41R/wjPiz/oo+qf+C2z/APjVddn2oz7UAcj/AMIz4s/6KPqn/gts/wD41R/wjPiz/oo+qf8Agts//jVddn2oz7UAcj/wjPiz/oo+qf8Agts//jVH/CM+LP8Aoo+qf+C2z/8AjVddn2oz7UAcj/wjPiz/AKKPqn/gts//AI1VS+8H61cXWmy6r441O/gtL+G5WBrK1jDOjZXJSMHGfQ13Ofaq97kiL5TxKp/WgBRBcf8AP5If+AL/AIUVOGyOlFAHF/GO2hj+GWutGrRsbcLuR2U4LqDgg5HFTf8ACs/A/wD0A1/8CZf/AIqj4z/8kw1z/rgv/oa119AHIf8ACs/A/wD0A1/8CZf/AIqj/hWfgf8A6Aa/+BMv/wAVXX0UAch/wrPwP/0A1/8AAmX/AOKo/wCFZ+B/+gGv/gTL/wDFV19FAHIf8Kz8D/8AQDX/AMCZf/iqP+FZ+B/+gGv/AIEy/wDxVdfRQByH/Cs/A/8A0A1/8CZf/iqP+FZ+B/8AoBr/AOBMv/xVdfRQByH/AArPwP8A9ANf/AmX/wCKo/4Vn4H/AOgGv/gTL/8AFV19FAHIf8Kz8D/9ANf/AAJl/wDiq5rxj4B8JWmveD4bfSTHHea08Fwq3U2JE+wXbhT8/TciH6qK9UrkvHn/ACMngT/sYH/9N17QA3/hWfgf/oBr/wCBMv8A8VR/wrPwP/0A1/8AAmX/AOKrr6KAOQ/4Vn4H/wCgGv8A4Ey//FUf8Kz8D/8AQDX/AMCZf/iq6+igDkP+FZ+B/wDoBr/4Ey//ABVH/Cs/A/8A0A1/8CZf/iq6+igDkP8AhWfgf/oBr/4Ey/8AxVH/AArPwP8A9ANf/AmX/wCKrr6KAOQ/4Vn4H/6Aa/8AgTL/APFUf8Kz8D/9ANf/AAJl/wDiq6+igDkP+FZ+B/8AoBr/AOBMv/xVH/Cs/A//AEA1/wDAmX/4quvooA8pfwD4THxUh0waURZnQ5JzD9qm2mQToobG/rgkfjXT/wDCs/A//QDX/wACZf8A4qiT/ks9v/2Lsv8A6Ux119AHIf8ACs/A/wD0A1/8CZf/AIqj/hWfgf8A6Aa/+BMv/wAVXX0UAch/wrPwP/0A1/8AAmX/AOKo/wCFZ+B/+gGv/gTL/wDFV19FAHIf8Kz8D/8AQDX/AMCZf/iqP+FZ+B/+gGv/AIEy/wDxVdfRQByH/Cs/A/8A0A1/8CZf/iqP+FZ+B/8AoBr/AOBMv/xVdfRQByH/AArPwP8A9ANf/AmX/wCKo/4Vn4H/AOgGv/gTL/8AFV19FAHIf8Kz8D/9ANf/AAJl/wDiq5rwj4B8JXXiPxjb3GkmWKz1iKG3VrqbEaGwtHKj5+m53P1Y16pXJeB/+Rr8ef8AYdh/9NtlQA3/AIVn4H/6Aa/+BMv/AMVR/wAKz8D/APQDX/wJl/8Aiq6+igDkP+FZ+B/+gGv/AIEy/wDxVH/Cs/A//QDX/wACZf8A4quvooA5D/hWfgf/AKAa/wDgTL/8VR/wrPwP/wBANf8AwJl/+Krr6KAOQ/4Vn4H/AOgGv/gTL/8AFUf8Kz8D/wDQDX/wJl/+Krr6KAOQ/wCFZ+B/+gGv/gTL/wDFUf8ACs/A/wD0A1/8CZf/AIquvooA5D/hWfgf/oBr/wCBMv8A8VR/wrPwP/0A1/8AAmX/AOKrr6KAPKfhd4B8J6l4Js7y+0oz3DzXCtI91MSQs8ij+PsAB+FdP/wrPwP/ANANf/AmX/4qj4N/8k8sP+u91/6Uy119AHIf8Kz8D/8AQDX/AMCZf/iqP+FZ+B/+gGv/AIEy/wDxVdfRQByH/Cs/A/8A0A1/8CZf/iqP+FZ+B/8AoBr/AOBMv/xVdfRQByH/AArPwP8A9ANf/AmX/wCKo/4Vn4H/AOgGv/gTL/8AFV19FAHIf8Kz8D/9ANf/AAJl/wDiqP8AhWfgf/oBr/4Ey/8AxVdfRQByH/Cs/A//AEA1/wDAmX/4qj/hWfgf/oBr/wCBMv8A8VXX0UAeW/FD4f8AhHTvhp4p1Cx0k291baNeTQSpcyho3WFyrA7uoIBroY/hp4IMan+w15A/5eZv/i6n+MX/ACSTxj/2Ab7/ANJ3rqIf9Un+6KAOS/4Vn4H/AOgGv/gTL/8AFUf8Kz8D/wDQDX/wJl/+Krr6KAOQ/wCFZ+B/+gGv/gTL/wDFUf8ACs/A/wD0A1/8CZf/AIquvooA5D/hWfgf/oBr/wCBMv8A8VR/wrPwP/0A1/8AAmX/AOKrr6KAOQ/4Vn4H/wCgGv8A4Ey//FUf8Kz8D/8AQDX/AMCZf/iq6+igDkP+FZ+B/wDoBr/4Ey//ABVH/Cs/A/8A0A1/8CZf/iq6+igDkP8AhWfgf/oBr/4Ey/8AxVc/4y8G+G9Bm8PX2kacbS4OvWcZdbiU5RnwwILYIIr0+uQ+KP8Ax7+Hf+xisf8A0ZQB04srX/nkPzNFWKKAOQ+M/wDyTDXP+uC/+hrXX1yHxn/5Jhrn/XBf/Q1rr6ACiiigAooooAKKKKACiiigAooooAK5Lx5/yMngT/sYH/8ATde11tcl48/5GTwJ/wBjA/8A6br2gDraKKKACiiigAooooAKKKKACiiigAooooA5CT/ks9v/ANi7L/6Ux119chJ/yWe3/wCxdl/9KY66+gAooooAKKKKACiiigAooooAKKKKACuS8D/8jX48/wCw7D/6bbKutrkvA/8AyNfjz/sOw/8AptsqAOtooooAKKKKACiiigAooooAKKKKACiiigDkPg3/AMk8sP8Arvdf+lMtdfXIfBv/AJJ5Yf8AXe6/9KZa6+gAooooAKKKKACiiigAooooAKKKKAOV+MX/ACSTxj/2Ab7/ANJ3rqIf9Un+6K5f4xf8kk8Y/wDYBvv/AEneuoh/1Sf7ooAdRRRQAUUUUAFFFFABRRRQAUUUUAFch8Uf+Pfw7/2MVj/6Mrr65D4o/wDHv4d/7GKx/wDRlAHX0UUUAch8Z/8AkmGuf9cF/wDQ1rr65D4z/wDJMNc/64L/AOhrXX0AFFFFABTSTTqaTwaUtnYDwf4XftJeGdeS7t/GV3pvh3UBrD6bZwK8kolAwFd224jyTjLEDg88Gul0/wCMGlweIvHFv4j1LQrDS/C8sSPNFJO0y7ywAkVogu4kDAjL5NeLP8CfiG3wX1rwwNN086pd+ME1aJftibWtgpGS3rk9DXS3nwc8R3XiD4tXWr+FdO1zTvE1zazadavq/wBlaXy2clvMVWMbDIIyMHkU1/X4f8EJWTdv61PdvC/jTQPEt7e2Ok3U5u7HZ9ptrqyntZog4ypKTIrbSCOQMV0SnIFeIfs7fDvxf4I1/XptT1bWW0C5ihSw0/VtSS9uEkAy8hdPkUdgBye9e3r0H0oYtbi0UUUDCuS8ef8AIyeBP+xgf/03XtdbXJePP+Rk8Cf9jA//AKbr2gDraKKKACiiigChr+r2Gg6Ne6zqtwLawsYGuLmUqW2RqMs2FBJwB2Fcf4V+Mfw38Ua9Z6FoPiq0vNQvYPPtoRFKnmJjJwzKF3AdVzuHcVL+0AB/wpLxse/9h3Z/8hNXzz8DvA/jnxZpnwh1mTT9G07w94Ytp7mG/iuS81y0hOEaLaCpBHPJB5OecUlq2hva57xZ/HL4WXfiRPDtv4xtJdQkufsibYJvJab+4Jtnlk/Rqi+D/wATL7xx408daDdaVb2UfhnU/sMUkcpZpxucbmBGAfk6D1r5/wBR+CHxk1i202PWrOxubnTNfS9E660qQSQbyWENqiLHHjAJLZc5AGBkV7X8B/AniPwn8Q/iTrWtW8EVp4g1g3enmOYOXj3SHLAfdPzDg01br/WwpbaeX6nsVFFFABRRRQByEn/JZ7f/ALF2X/0pjrr65CT/AJLPb/8AYuy/+lMddfQAUUUUANZiqluOBXi/wy+PWka18PdX8YeNGsPDdrYaxJpqbZHl84qFxtUDczHcflUE4GfWvZ3+ZGA644r5I0H4D/ETTPBunXK2umPrmheMZNdttOmux5N5C3l/KZBwjfIeo6fqlu7/ANaj6HvMXxm+G8vgu78Yx+KbZtFsp1t7qYQTb4JGbCq8WzzFJPTK89elT+Gfi58O/El3qdroviqxupdLga4u8q8SpCOsgZ1AdP8AaUkcjnkV4P4u+CXxG8T+E/iNq9zY6ZZeIPF19ZyQ6RDfB4reOCQkl5SAGYg9gO/rxs+M/hJr1x4113W9QktdO0Cb4e/2LJeK+9oZ1Vcny1G4qNp6Dp0p30u/60FY9R8N/HD4X+ItY0/SNG8WQXd9qUzw2kAtZ1aVlGT95BgY6McA4OCcGvSK+G/hZqN54n+Lfwf0ezXRr7/hFLa4guZtHnedRCqYE0rFFCBieF55zk/MBX3IOlU0rJiu7hRRRUjCuS8D/wDI1+PP+w7D/wCm2yrra5LwP/yNfjz/ALDsP/ptsqAOtooooAK5rxb448N+F9TsdN1e/kW+v1drW0trOa6nlVFLOwjhVm2gDJOMcGulrxb9on4bTeONa0S8tfD99PPaRyINW0rXFsb60BB+VUkQpIrHg/MCATj3Tb6DRsan8W9PbxT4JstCv9GutN8TtKEkuGuI522YBEaCIjcCSCshQg8U7S/j58JdTv7Gxs/GdrJPfT/Z7dTbToDJnG1mZAEJPTdjPavMdE+EXxKh134S3+uX8Wrv4alu31K4mvN0kMchHlx7jzIVHGR+HGKwdN+BPxCg+C+ieGJNO08anaeNE1idReJt+zhSNwbueenWmtwsn/Xqe6+Jvjf8L/Det6houteL7S2vtOUNdxCCWTy8kfLuVCpfkfICW68cGrmq/FnwLpkqRXOtSSSNp8epMttp9zcGK1fGyWQRRt5anI+/jqK+RvjLMnhqf4r+CbHU9E1WTxNq8N5FH5kn9oJN5wP2dYfL+YndwwIGORnOK9K8efBjxDr8Gl6hpHh/UtM1tPDlpbDVtM8Qrau86RIoiuYHUfIpXqjEnAH0SWiE9z6h068t9QsIL6zmjntriNZIpY2yrqRkEH0xVisTwHYavpXgzSNN1/Uv7U1W2tI4ru85/fyKoDNzycnueT1rbqnuJbBRRRSGch8G/wDknlh/13uv/SmWuvrkPg3/AMk8sP8Arvdf+lMtdfQAUUUUAYXxA8T2PgzwZqnijUt5tdPgMrqiMxY9FUAAnliBnoM5OBXknwv/AGiNH1bwB/wl/jy50jw7b3F79ks4LZri4mkcKCylPL3EjcvKBhzyRXrvj/T7rVvA2u6TYqrXV7p1xbwhm2gu8bKoJ7DJFfPE/wAMPi1p3wu+G+iaRBbNNoRnGr2kGox207h2yoiuijFBjOdvPI9AQluxu1ke02Xxa+Ht74JvPGdv4psv7CsnMVzcuroYpP7hjZQ+49l25PYGsS7+Pfw5PgrXfE+j62uqx6NEHntUglinLMPkGx0DAMSAHxt968Ss/wBnbx5/wr7xTpUqaZBqDeJ4db0yFr5p4bpEVx5TyN8+TvwGcZJHPUmvWZ9A+JHjTw/4utfE3hXwl4ZbU9HextPssxuLuSUpgGScYAizj5dpPvxmieidgW6Ov+CfxEsviZ4EtfE1nD9neR2Se32t+4cE4XcwAb5dpyMjJPNdzXmv7OWieKPDHwr0rwz4r0q3sLzSk+zIYLwTiePOQ+QBtOSRt56e9ekiqla+hEb21FooopFHK/GL/kknjH/sA33/AKTvXUQ/6pP90Vy/xi/5JJ4x/wCwDff+k711EP8Aqk/3RQA6iiigANYPjHxdoPhGzt7rXtQW0S6uUtbZBE8ss8rnCpHGgZ3Y+gBreNeX/tDeCD458M2Ngvh06zJbXqzI8OrfYLmzPTzoXKMrOB/C2AeOaTuNWK3jz4y6Xpfhyz1fw/faVKJNaXSblNWju7VoZMNlNghMgfjgMqjGea1fFPxr+GfhfxG/h3XfFdrZ6nFsE0fkyyJAX+6JJEQpH1H3mGAQTjNeHap8Efidc/Dy20L+0bjUxB4uh1OzttV1NZp7SzRHU75fusxJB2rwK6ex8A/E7wT4w8cjwx4Z8L+J9L8W363q3er3WwWpLklJYcZlVdxOAR2PXimrf18v+CI6u++N9jpnxl1nwjq66dZ+HtM0RNWbVzOWyrBCBtAIIO/jGSeMDmvTfCXiHS/FOhW+uaLNNNYXI3QSy20sBdezBZFVsHscYPavmX4q/s6+J/H/AMUtU1i+ktLHTz4fhhtJLCVY4mvoo0CoYmyRDuBxzwAOa+hPhEPFcfw+0q18bWcFrrttCILryZlkSUoMCQFeBuABI7HNEfh13B76HWUUUUAFch8Uf+Pfw7/2MVj/AOjK6+uQ+KP/AB7+Hf8AsYrH/wBGUAdfRRRQByHxn/5Jhrn/AFwX/wBDWuvrkPjP/wAkw1z/AK4L/wChrXX0AFFFFABRRRQAUUUUAFFFFABRRRQAVyXjz/kZPAn/AGMD/wDpuva62uS8ef8AIyeBP+xgf/03XtAHW0UUUAFFFFAAQGBBAIPUGkVVUbVUAegFLRQAUUUUAFFFFABRRRQByEn/ACWe3/7F2X/0pjrr65CT/ks9v/2Lsv8A6Ux119ABRRRQAUUUUAFFFFADUjjQ5SNVPsMU6iigAooooAK5LwP/AMjX48/7DsP/AKbbKutrkvA//I1+PP8AsOw/+m2yoA62iiigAooooAKKKKAGmOMvvMaFvXHNOoooAKKKKACiiigDkPg3/wAk8sP+u91/6Uy119ch8G/+SeWH/Xe6/wDSmWuvoAKKKKACiiigAooooAKKKKACiiigDlfjF/ySTxj/ANgG+/8ASd66iH/VJ/uiuX+MX/JJPGP/AGAb7/0neuoh/wBUn+6KAHUUUUAFFFFABRRRQAUUUUAFFFFABXIfFH/j38O/9jFY/wDoyuvrkPij/wAe/h3/ALGKx/8ARlAHX0UUUAch8Z/+SYa5/wBcF/8AQ1rr65D4y8/DHXOD/qF/9DWutyd3TigB1FJn2oz7UALRSZ9qM+1AC0UmfajPtQAtFJn2oz7UALRSZ9qM+1AC1yXjz/kZPAn/AGMD/wDpuva6zPtXJ+PNx8SeBcDpr7n/AMp17QB1tFICcdKM+1AC0UmfajPtQAtFJn2oz7UALRSZ9qM+1AC0UmfajPtQAtFJn2oyfSgDkZP+Sz2//Yuy/wDpTHXX1yEgP/C5IGx/zL0o/wDJhK67PtQAtFJn2oz7UALRSZ9qM+1AC0UmfajPtQAtFJn2oz7UALRSZ9qM+1AC1yXgf/ka/Hn/AGHYf/TbZV1mfauT8E7h4r8dnHXXIT/5TbKgDraKTPtRn2oAWikz7UZ9qAFopM+1GfagBaKTPtRn2oAWikz7UZ9qAFopM+1BJ9KAOR+Df/JPLD/rvdf+lMtdfXH/AAdyPh7Ygj/ltdf+lMtdfn2oAWikz7UZ9qAFopM+1GfagBaKTPtRn2oAWikz7UZ9qAFopM+1GfagDlvjF/ySTxj/ANgG+/8ASd66iH/VJ/uiuW+L+T8JvGIIP/IBvu3/AE7vXURZEajB6CgB9FJn2oz7UALRSZ9qM+1AC0UmfajPtQAtFJn2oz7UALRSZ9qM+1AC1yHxR/49/Dv/AGMVj/6Mrrs+1ch8UMm28O8f8zFY/wDoygDsKKQE4560UAZPiLRdL1HQ7ywvrNLi1njKSxOTtdT2PNY3/Cs/BP8A0BT/AOBc/wD8XW14g1jStP0S7vb7ULe2toIy8ssj7VRR1JPasb/hZ3w//wCht0r/AL/UAH/Cs/BP/QGb/wAC5/8A4uj/AIVn4J/6Azf+Bc//AMXR/wALO+H/AP0Nulf9/qP+FnfD/wD6G3Sv+/1AB/wrPwT/ANAZv/Auf/4uj/hWfgn/AKAzf+Bc/wD8XR/ws74f/wDQ26V/3+o/4Wd8P/8AobdK/wC/1AB/wrPwT/0Bm/8AAuf/AOLo/wCFZ+Cf+gM3/gXP/wDF0f8ACzvh/wD9DbpX/f6j/hZ3w/8A+ht0r/v9QAf8Kz8E/wDQGb/wLn/+Lo/4Vn4J/wCgM3/gXP8A/F0f8LO+H/8A0Nulf9/qP+FnfD//AKG3Sv8Av9QAf8Kz8E/9AZv/AALn/wDi6P8AhWfgn/oDN/4Fz/8AxdH/AAs74f8A/Q26V/3+o/4Wd8P/APobdK/7/UAH/Cs/BP8A0Bm/8C5//i6rXfwx8CtPaM+gq5WYlC1zMSp2MMj5+DgkZ9CfWrP/AAs74f8A/Q26V/3+qC6+J/w9861B8X6SCZjgGcDJ2NwKAJv+FZ+Cf+gK3/gXP/8AF0v/AArPwT/0Bm/8C5//AIuj/hZ3w/8A+ht0r/v9R/ws74f/APQ26V/3+oAP+FZ+Cf8AoDN/4Fz/APxdH/Cs/BP/AEBm/wDAuf8A+Lo/4Wd8P/8AobdK/wC/1H/Czvh//wBDbpX/AH+oAP8AhWfgn/oDN/4Fz/8AxdH/AArPwT/0Bm/8C5//AIuj/hZ3w/8A+ht0r/v9R/ws74f/APQ26V/3+oAP+FZ+Cf8AoDN/4Fz/APxdH/Cs/BP/AEBm/wDAuf8A+Lo/4Wd8P/8AobdK/wC/1H/Czvh//wBDbpX/AH+oAP8AhWfgn/oDN/4Fz/8AxdH/AArPwT/0Bm/8C5//AIuj/hZ3w/8A+ht0r/v9R/ws74f/APQ26V/3+oAP+FZ+Cf8AoDN/4Fz/APxdJ/wrPwT/ANAZv/Auf/4ul/4Wd8P/APobdK/7/Uf8LO+H/wD0Nulf9/qAKp+GPgX+1Ff+wV8zySPM+0zbsbhxnf09qtf8Kz8E/wDQGb/wLn/+Lqufid8Pv7SA/wCEv0nd5J+XzxnG4c4qx/ws74f/APQ26V/3+oAP+FZ+Cf8AoDN/4Fz/APxdH/Cs/BP/AEBm/wDAuf8A+Lo/4Wd8P/8AobdK/wC/1H/Czvh//wBDbpX/AH+oAP8AhWfgn/oDN/4Fz/8AxdH/AArPwT/0Bm/8C5//AIuj/hZ3w/8A+ht0r/v9R/ws74f/APQ26V/3+oAP+FZ+Cf8AoDN/4Fz/APxdH/Cs/BP/AEBm/wDAuf8A+Lo/4Wd8P/8AobdK/wC/1H/Czvh//wBDbpX/AH+oAP8AhWfgn/oDN/4Fz/8AxdH/AArPwT/0Bm/8C5//AIuj/hZ3w/8A+ht0r/v9R/ws74f/APQ26V/3+oAP+FZ+Cf8AoDN/4Fz/APxdH/Cs/BP/AEBm/wDAuf8A+Lo/4Wd8P/8AobdK/wC/1H/Czvh//wBDbpX/AH+oAP8AhWfgn/oDN/4Fz/8AxdVrX4Y+BlubwroKqzSguVuZgWPloMn5+TgAfQCrP/Czvh//ANDbpX/f6q9t8Tvh8bi6x4v0kkSjIE44+RetAFj/AIVn4J/6Azf+Bc//AMXR/wAKz8E/9AZv/Auf/wCLo/4Wd8P/APobdK/7/Uf8LO+H/wD0Nulf9/qAD/hWfgn/AKAzf+Bc/wD8XR/wrPwT/wBAZv8AwLn/APi6P+FnfD//AKG3Sv8Av9R/ws74f/8AQ26V/wB/qAD/AIVn4J/6Azf+Bc//AMXR/wAKz8E/9AZv/Auf/wCLo/4Wd8P/APobdK/7/Uf8LO+H/wD0Nulf9/qAD/hWfgn/AKAzf+Bc/wD8XR/wrPwT/wBAZv8AwLn/APi6P+FnfD//AKG3Sv8Av9R/ws74f/8AQ26V/wB/qAD/AIVn4J/6Azf+Bc//AMXR/wAKz8E/9AZv/Auf/wCLo/4Wd8P/APobdK/7/Uf8LO+H/wD0Nulf9/qAD/hWfgn/AKAzf+Bc/wD8XR/wrPwT/wBAZv8AwLn/APi6P+FnfD//AKG3Sv8Av9R/ws74f/8AQ26V/wB/qAK2mfDHwKlkixaCsSZbCpczKB8x7b6s/wDCs/BP/QGb/wAC5/8A4uq+nfE/4emzUr4w0lhluVnBH3jVj/hZ3w//AOht0r/v9QAf8Kz8E/8AQGb/AMC5/wD4uj/hWfgn/oDN/wCBc/8A8XR/ws74f/8AQ26V/wB/qP8AhZ3w/wD+ht0r/v8AUAH/AArPwT/0Bm/8C5//AIuj/hWfgn/oDN/4Fz//ABdH/Czvh/8A9DbpX/f6j/hZ3w//AOht0r/v9QAf8Kz8E/8AQGb/AMC5/wD4uj/hWfgn/oDN/wCBc/8A8XR/ws74f/8AQ26V/wB/qP8AhZ3w/wD+ht0r/v8AUAH/AArPwT/0Bm/8C5//AIuj/hWfgn/oDN/4Fz//ABdH/Czvh/8A9DbpX/f6j/hZ3w//AOht0r/v9QAf8Kz8E/8AQGb/AMC5/wD4uj/hWfgn/oDN/wCBc/8A8XR/ws74f/8AQ26V/wB/qP8AhZ3w/wD+ht0r/v8AUAVtT+GPgZ9OuY5NBWSNoXDI9zMysNpyCC/I9qsD4Z+Ccf8AIFP/AIFz/wDxdQ6j8Tvh8LC5ZvF+kqoifJacAAYPJNTj4nfD/H/I26V/3+oAP+FZ+Cf+gM3/AIFz/wDxdH/Cs/BP/QGb/wAC5/8A4uj/AIWd8P8A/obdK/7/AFH/AAs74f8A/Q26V/3+oAP+FZ+Cf+gM3/gXP/8AF0f8Kz8E/wDQGb/wLn/+Lo/4Wd8P/wDobdK/7/Uf8LO+H/8A0Nulf9/qAD/hWfgn/oDN/wCBc/8A8XR/wrPwT/0Bm/8AAuf/AOLo/wCFnfD/AP6G3Sv+/wBR/wALO+H/AP0Nulf9/qAD/hWfgn/oDN/4Fz//ABdH/Cs/BP8A0Bm/8C5//i6P+FnfD/8A6G3Sv+/1H/Czvh//ANDbpX/f6gA/4Vn4J/6Azf8AgXP/APF0f8Kz8E/9AZv/AALn/wDi6P8AhZ3w/wD+ht0r/v8AUf8ACzvh/wD9DbpX/f6gA/4Vn4J/6Azf+Bc//wAXTR8PfB1jeWd7b6KonguUkiZ55X2MDwwDMRmnf8LO+H//AENulf8Af6kX4heCNQvLOxs/FGmTXM1wiRRrMNztnoPU0AdR9itv+ef/AI8aKPttp/z8R/nRQBzHxl/5JjrnP/LBf/Q1rrcNu9q5L4z/APJMNc/64L/6GtdfQAmPejHvS0UAJj3ox70tFACY96Me9LRQAmPejHvS0UAJj3ox70tFACY965Px3uHiTwLg9dfcdf8AqHXtdbXJePP+Rk8Cf9jA/wD6br2gDrADijHvS0UAJj3ox70tFACY96Me9LRQAmPejHvS0UAJj3ox70tFACY96MH1paKAOQcn/hckC5/5l6U/+TEdddj3rkZP+Sz2/wD2Lsv/AKUx119ACY96Me9LRQAmPejHvS0UAJj3ox70tFACY96Me9LRQAmPejHvS0UAJj3rk/BJY+K/HYyeNchH/lNs662uS8D/API1+PP+w7D/AOm2yoA6zHvRj3paKAEx70Y96WigBMe9GPelooATHvRj3paKAEx70Y96WigBMe9BzS0UAcf8HdzfD2xJP/La6/8ASmWuvx71yPwb/wCSeWH/AF3uv/SmWuvoATHvRj3paKAEx70Y96WigBMe9GPelooATHvRj3paKAEx70Y96WigDk/i/kfCbxiST/yAb7v/ANMHrqYsmNTnsK5j4xf8kk8Y/wDYBvv/AEneuoh/1Sf7ooAXHvRj3paKAEx70Y96WigBMe9GPelooATHvRj3paKAEx70Y96WigBMe9cj8UMi28O8/wDMxWP/AKMrr65D4o/8e/h3/sYrH/0ZQB1wzj3opaKAOQ+M/wDyTDXP+uC/+hrXX1yHxn/5Jhrn/XBf/Q1rr6ACiiigAooooAKKKKACiiigAooooAK5Lx5/yMngT/sYH/8ATde11tcl48/5GTwJ/wBjA/8A6br2gDraKKKACiiigAooooAKKKKACiiigAooooA5CT/ks9v/ANi7L/6Ux119chJ/yWe3/wCxdl/9KY66+gAooooAKKKKACiiigAooooAKKKKACuS8D/8jX48/wCw7D/6bbKutrkvA/8AyNfjz/sOw/8AptsqAOtooooAKKKKACiiigAooooAKKKKACiiigDkPg3/AMk8sP8Arvdf+lMtdfXIfBv/AJJ5Yf8AXe6/9KZa6+gAooooAKKKKACiiigAooooAKKKKAOV+MX/ACSTxj/2Ab7/ANJ3rqIf9Un+6K5f4xf8kk8Y/wDYBvv/AEneuoh/1Sf7ooAdRRRQAUUUUAFFFFABRRRQAUUUUAFch8Uf+Pfw7/2MVj/6Mrr65D4o/wDHv4d/7GKx/wDRlAHX0UUUAch8Z/8AkmGuf9cF/wDQ1rr65D4z/wDJMNc/64L/AOhrXX0AFFFFABXmvxl+KumfDaXQLe+tY5Jtbumt4ZLm6FtbQBQCzyy7W2gZH8J7+lelVxfxQ8FXXjSxs7NNTsba2im33NpfaTDf212n911fa69vmR1PX2IT6DR5Z4y+L91d6b8PdUsZL7SE1rxF/Z0iaXqNneQzqHQEmUK4Kc9Bscc8Dg1sW/xyvtW1vVv+EU+GviDxFoGkakNOvdVspoy4lGA5S3+/IFz27c8VSsf2adHsdM8OWll4gmt20jxGdemKWYEc8hKfukTf+6QKigcsfrWjb/A3VtJ1jVh4S+J2ueG/D2r6h/aF3pdpbRmQSHBfy7gnfGGI7DpxzTX9fgJ+RwfiH4/Xvgf45+PNO168utS0y2htI9D0VUSN3uJEjJAYrlepJLE4/IV9JeH7rUr3R7a61bTo9MvJUDyWq3In8knoN4ABOPQYz614/wCLP2bfDvijxb4u8Q6xqklzLr9jHbW4ktg0mnyIiKJkkLZdsxgnIGckZ5r1bwLoeo+H/CWm6JqmsHWbmxhWE3rQeU0qqMKWXc3OMAnPOM0L4RS+K6N+iiigYVyXjz/kZPAn/YwP/wCm69rra5Lx5/yMngT/ALGB/wD03XtAHW0UUUAFFFFAHzt+0Z42+Itj8YvBfgbwjJeabaatuZ57SS2826P8SjzgQgQDPI+bPFT+MP2j4vCGu/Zdc8D6pbaSl99hF/dX0EVzLtwHlW0P7xkBP3hxz2PFeheNvhrH4l+KXhLx02sPbP4c83baC3DC48wEcvuBXGfQ15Vqn7KcN7Za3p6+PLqKy1PUv7RVW0iB5kl3E4eYnzJFAJAGVGTnFEOl+7/P/Ibtc6/xD8ar1PG2t+GPBfw+1fxg2gQxyatNa3McPkl+QiI/MrY7LySCMcZrn/G3xb8dwfHXwT4W0XwzdLpGrW32uS1uWjt7q4BRtwbfzF5fUqeWKcHmui1z4LasPGmseJvBfxE1LwjJr0UaavDb2UdwJ3QY8yNnOYmx3GSDk57Vb8V/BufVPFfg7xRpfjTUbHVvDMBthdXdul7JeRtwxkLkfMQWG7/a4AxTW6Jd7M9WTp1p9NVSBTqQwooooA5CT/ks9v8A9i7L/wClMddfXISf8lnt/wDsXZf/AEpjrr6ACiiigDgPjX8SNO+GHhWDXNRtJLv7Tex2UMYk8tA75O6STB2IACScH0xXmPxN+NVxJ8J7nxFpc0umtba7Fp4utB1azvknDKxyrsrYUgDIeNG6Y749k+JPha98W+G30i01eHTfMkUymfTob2GZP4o3ilGCCM8qVI9a8k1D9mDRrrwnrGjW+uR6bPq2rwalK9lpwjtoRCGCRRQGQ7R8xJJcmlFa6jdiTxN+0RLouseL9Ns/AOpasnhIxNqF1HqEUaeSw5kIYZzkqAgBJyTxjnU1f492o8QaZpPhnwhq/iJ7nQk166ME0cDWto6hgdr8O2D90EckAZpdR+AdveXnxHuD4mmT/hN4IoXUWYP2MIc5Hz/Pn/gNcR8Q/hj4m8Na7ok/gvTfFd5dWnhmPQ72+0z7GI76FE2BWSZ8xNwDuAbqMYIovogsv6+R0Vv+0vo0vhPwhrUuipYSeJ57qOEahqIhtrVYGKs0s/lnGSBgBe/WvV/hr4oHjPwnZ+IRZR2f2gsPLjvobtPlOMrLCxVhx7HrkCvJvht8FPEEHwR8K+E9e1DSYJbGSa4v9NvtJh1G1m8yRnVG3FXVlyOUcc5HNel/Bn4daf8ADLwcPDunXT3Qe5kuppWTYGkc5IVMnYoAAAyenU1Vkrok7eiiikMK5LwP/wAjX48/7DsP/ptsq62uS8D/API1+PP+w7D/AOm2yoA62iiigArjfjdquo6H8JfFWs6RdNaahZaXPNbTKATHIqEq2CCDz6iuyrA+InhseL/BGteF3uzZpqlnJatOE3mMOuN23Izj0zUyvZ2Kg0pK54r4L+N+sr4R8EaJbeH7/wAceNtY0UandxQ3ENqFiBYGRnYBckrgKAP5A3rn9pLRn0Dwhqml+FtU1GXxHfS6c1ksyRzWtzHsBjO75W5cYOVGOfYWI/2fpNMi8L33hXxzeaF4i0HSjpJ1NLCOZbq3O44aFzhWBY4OT/Igtv2ctHsrDwPaWHiC7j/4RjVJNUnllgEj6hPIYy5b5hsGY+MZwD36m3a/9f1sR0KjftH6Za+C/EWsat4T1Kw1nQ9WTSJtIFykrPcPuChZVG3HyPk4P3eM5rpfhv8AF278U/E3UPAGp+C7/wAO6rp2mrfXIuryOXaWKDYNmQRhwd2fXgVxnxE+BSW/hTxxNbHV/EF54i1yLV4ILBYYZ7GVWcgoZHCygeYcglSQPWnfs8+B/H0Hxj8QfEHxlbalALvSotPV9TMC3NxIDGWfZASiINmAM5570R1ev9af5hJdj6JT7tLSL0paQwooooA5D4N/8k8sP+u91/6Uy119ch8G/wDknlh/13uv/SmWuvoAKKKKAGycrXjPjf423GgfEbWvA+l+BdR16/0zSxqRa3vI41eParPnePlwpPckkAAZNezt0r5r8Y/C7xx4j/aY8Q63peoX/hvR73QFs01mGKGdXYoivEY2OeRu54IIyDxUvcZ1F/8AHi3k8B+HfFXh3wjqOrQ6xDJNIZLyKzt7ERZEgmnk+QEEEAdxz3APCeMPj3qXibwn4E8QeC7m60E3vi5NI1a3by5sgbSyB9pDKVYHcuOtdVd/s1acln4Lj0HxZc6fL4XhljSS50+G9S4aRizyeXJ8ivuJwcNj5f7uah0/9mSzsdD03SYvGN3JFYeKv+EiR5LFS7nai+U2GA/g+8B3+7Witza7XE9j6EoooqQCiiigDlfjF/ySTxj/ANgG+/8ASd66iH/VJ/uiuX+MX/JJPGP/AGAb7/0neuoh/wBUn+6KAHUUUUAFFFFAHyb4c+Pninwze/ELUvEmk6n4l0XRvEpshcxywQJp8DSMiKBgNIc44wfUkV1d38Zo/D/xG+Itxf3Gu32k6BpFrfQ2GIfK/erEVCYTeCS4yXZgMsccAVf1L9nS3vfCXjvw+fFU0a+LtYTVHm+xAm1Ky7/LA3/P6ZyPpW1YfBebT/GPinxPYeLZra71/S7fT1H9nRSrbeSiIGKy7lkDeWMqVHBOCOtKN0lft+I3a79TQ+EHxUt/iFfXVvbWWnIsNtDc+fY63DeqPMH3JEG2WNx0OU25B56Z9Mj+7XlHwt+Cml+CfG934w+1WUmpT2K2Ij07ThYWwXILyNGHcNIxAJIIA7L6esLwvpVO2hKvcWiiikMK5D4o/wDHv4d/7GKx/wDRldfXIfFH/j38O/8AYxWP/oygDr6KKKAOQ+M//JMNc/64L/6GtdfXIfGf/kmGuf8AXBf/AENa6+gAooooAKKKKACiiigAooooAKKKKACuS8ef8jJ4E/7GB/8A03XtdbXJePP+Rk8Cf9jA/wD6br2gDraKKKACiiigAooooAKKKKACiiigAooooA5CT/ks9v8A9i7L/wClMddfXISf8lnt/wDsXZf/AEpjrr6ACiiigAooooAKQjJpaKAEAwKWiigAooooAK5LwP8A8jX48/7DsP8A6bbKutrkvA//ACNfjz/sOw/+m2yoA62iiigAooooAKKKKAA80gGDS0UAFFFFABRRRQByHwb/AOSeWH/Xe6/9KZa6+uQ+Df8AyTyw/wCu91/6Uy119ABRRRQAHmm7BTqKAADFFFFABRRRQAUUUUAcr8Yv+SSeMf8AsA33/pO9dRD/AKpP90Vy/wAYv+SSeMf+wDff+k711EP+qT/dFADqKKKACiiigAooooAKKKKACiiigArkPij/AMe/h3/sYrH/ANGV19ch8Uf+Pfw7/wBjFY/+jKAOvooooA5D4z/8kw1z/rgv/oa119cT8Zru2b4Ya9tmVsW4Y454DqSan/4Wd8Pv+hw0j/wIFAHX0VyP/Czvh9/0OGkf+BAo/wCFnfD7/ocNI/8AAgUAddRXI/8ACzvh9/0OGkf+BAo/4Wd8Pv8AocNI/wDAgUAddRXI/wDCzvh9/wBDhpH/AIECj/hZ3w+/6HDSP/AgUAddRXI/8LO+H3/Q4aR/4ECj/hZ3w+/6HDSP/AgUAddRXI/8LO+H3/Q4aR/4ECj/AIWd8Pv+hw0j/wACBQB11cl48/5GTwJ/2MD/APpuvaT/AIWd8Pv+hw0j/wACBXM+MviF4Iutf8GzW/ijTJY7XW3muGSYERJ9gu03N6Dc6jPqw9aAPVKK5H/hZ3w+/wChw0j/AMCBR/ws74ff9DhpH/gQKAOuorkf+FnfD7/ocNI/8CBR/wALO+H3/Q4aR/4ECgDrqK5H/hZ3w+/6HDSP/AgUf8LO+H3/AEOGkf8AgQKAOuorkf8AhZ3w+/6HDSP/AAIFH/Czvh9/0OGkf+BAoA66iuR/4Wd8Pv8AocNI/wDAgUf8LO+H3/Q4aR/4ECgDrqK5H/hZ3w+/6HDSP/AgUf8ACzvh9/0OGkf+BAoAST/ks9v/ANi7L/6Ux119eUv8QfBJ+K8OoDxPphtBoUkJm84bBIZ0IXPTOATj2rqP+FnfD7/ocNI/8CBQB11Fcj/ws74ff9DhpH/gQKP+FnfD7/ocNI/8CBQB11Fcj/ws74ff9DhpH/gQKP8AhZ3w+/6HDSP/AAIFAHXUVyP/AAs74ff9DhpH/gQKP+FnfD7/AKHDSP8AwIFAHXUVyP8Aws74ff8AQ4aR/wCBAo/4Wd8Pv+hw0j/wIFAHXUVyP/Czvh9/0OGkf+BAo/4Wd8Pv+hw0j/wIFAHXVyXgf/ka/Hn/AGHYf/TbZUn/AAs74ff9DhpH/gQK5nwh8QvBFt4l8Zz3HijTIorrWIpbdnmAEqDT7RCynuNyMM+qkUAeqUVyP/Czvh9/0OGkf+BAo/4Wd8Pv+hw0j/wIFAHXUVyP/Czvh9/0OGkf+BAo/wCFnfD7/ocNI/8AAgUAddRXI/8ACzvh9/0OGkf+BAo/4Wd8Pv8AocNI/wDAgUAddRXI/wDCzvh9/wBDhpH/AIECj/hZ3w+/6HDSP/AgUAddRXI/8LO+H3/Q4aR/4ECj/hZ3w+/6HDSP/AgUAddRXI/8LO+H3/Q4aR/4ECj/AIWd8Pv+hw0j/wACBQAnwb/5J5Yf9d7r/wBKZa6+vKfhX8QfBOn+B7O0vvE+mW86zXJaOSYKwBuJCOD6gg/jXUf8LO+H3/Q4aR/4ECgDrqK5H/hZ3w+/6HDSP/AgUf8ACzvh9/0OGkf+BAoA66iuR/4Wd8Pv+hw0j/wIFH/Czvh9/wBDhpH/AIECgDrqK5H/AIWd8Pv+hw0j/wACBR/ws74ff9DhpH/gQKAOuorkf+FnfD7/AKHDSP8AwIFH/Czvh9/0OGkf+BAoA66iuR/4Wd8Pv+hw0j/wIFH/AAs74ff9DhpH/gQKAJPjF/ySTxj/ANgG+/8ASd66iH/VJ/uivL/in8Q/A9/8MfFVjZeKNMuLq40W8ihhjmDPI7QOFUAdSScYroo/ib8PxGo/4S/SOAP+XgUAdhRXI/8ACzvh9/0OGkf+BAo/4Wd8Pv8AocNI/wDAgUAddRXI/wDCzvh9/wBDhpH/AIECj/hZ3w+/6HDSP/AgUAddRXI/8LO+H3/Q4aR/4ECj/hZ3w+/6HDSP/AgUAddRXI/8LO+H3/Q4aR/4ECj/AIWd8Pv+hw0j/wACBQB11Fcj/wALO+H3/Q4aR/4ECj/hZ3w+/wChw0j/AMCBQB11ch8Uf+Pfw7/2MVj/AOjKX/hZ3w+/6HDSP/AgVz3jTxr4T1ybw7Y6P4gsL+6/t+zk8qCXc21XyxwOwFAHp9FVxe2n/PxH/wB9UUAGoEiylIODjtU/NYPjPXBofhbUNWuNOvJYraLe0cRjLvyAAMuBnnuQKo/8JV4h/wCia+JT/wBvenf/ACVQB1mD60YPrXJ/8JV4i/6Jp4m/8C9O/wDkqj/hKvEX/RNPE3/gXp3/AMlUAdZg+tGD61yf/CVeIv8Aomnib/wL07/5Ko/4SrxF/wBE08Tf+Benf/JVAHWYPrRg+tcn/wAJV4i/6Jp4m/8AAvTv/kqj/hKvEX/RNPE3/gXp3/yVQB1mD60YPrXJ/wDCVeIv+iaeJv8AwL07/wCSqP8AhKvEX/RNPE3/AIF6d/8AJVAHWYPrRg+tcn/wlXiL/omnib/wL07/AOSqP+Eq8Rf9E08Tf+Benf8AyVQB1mD61Bc7hLbcnmXnn/Yaua/4SrxF/wBE08Tf+Benf/JVZ+reOdWs73SoLn4deJY5Ly7MFuPtWnnfIIZZMZFzx8sbnJ44x1IoA7zn1owfWuT/AOEq8Rf9E08S/wDgXp3/AMlUf8JV4i/6Jp4m/wDAvTv/AJKoA6zB9aMH1rk/+Eq8Rf8ARNPE3/gXp3/yVR/wlXiL/omnib/wL07/AOSqAOswfWjB9a5P/hKvEX/RNPE3/gXp3/yVR/wlXiL/AKJp4m/8C9O/+SqAOswfWjB9a5P/AISrxF/0TTxN/wCBenf/ACVR/wAJV4i/6Jp4m/8AAvTv/kqgDrMH1owfWuT/AOEq8Rf9E08Tf+Benf8AyVR/wlXiL/omnib/AMC9O/8AkqgDrMH1o/GuT/4SrxF/0TTxN/4F6d/8lUf8JV4i/wCiaeJf/AvTv/kqgDpct9vC7jjyicZ75FT4PrXAnxzqw8Sppf8AwrrxL9saza4Ef2nT+Yw4Utn7TjqQMVpf8JV4i/6Jp4m/8C9O/wDkqgDrMH1owfWuT/4SrxF/0TTxN/4F6d/8lUf8JV4i/wCiaeJv/AvTv/kqgDrMH1owfWuT/wCEq8Rf9E08Tf8AgXp3/wAlUf8ACVeIv+iaeJv/AAL07/5KoA6zB9aMH1rk/wDhKvEX/RNPE3/gXp3/AMlUf8JV4i/6Jp4m/wDAvTv/AJKoA6zB9aMH1rk/+Eq8Rf8ARNPE3/gXp3/yVR/wlXiL/omnib/wL07/AOSqAOswfWjB9a5P/hKvEX/RNPE3/gXp3/yVR/wlXiL/AKJp4m/8C9O/+SqAOswfWoLcnz7kEkgSDHP+wtc1/wAJV4i/6Jp4m/8AAvTv/kqs7S/HGrXeoatb2/w68SvLZXSw3C/atPGxzBFIBzc8/JIhyOOcdQaAO9wfWjB9a5P/AISrxF/0TTxN/wCBenf/ACVR/wAJV4i/6Jp4m/8AAvTv/kqgDrMH1owfWuT/AOEq8Rf9E08Tf+Benf8AyVR/wlXiL/omnib/AMC9O/8AkqgDrMH1owfWuT/4SrxF/wBE08Tf+Benf/JVH/CVeIv+iaeJv/AvTv8A5KoA6zB9aMH1rk/+Eq8Rf9E08Tf+Benf/JVH/CVeIv8Aomnib/wL07/5KoA6zB9aMH1rk/8AhKvEX/RNPE3/AIF6d/8AJVH/AAlXiL/omnib/wAC9O/+SqAOswfWj8a5P/hKvEX/AETTxN/4F6d/8lUf8JV4h/6Jr4l/8C9O/wDkqgDpbAs1qpZiTluSc9zU+D61wXhvx1quqaPFeWHw68TTW7tIFf7Tp65Kuyng3OeoI/CtH/hKvEX/AETTxN/4F6d/8lUAdZg+tGD61yf/AAlXiL/omnib/wAC9O/+SqP+Eq8Rf9E08Tf+Benf/JVAHWYPrRg+tcn/AMJV4i/6Jp4m/wDAvTv/AJKo/wCEq8Rf9E08Tf8AgXp3/wAlUAdZg+tGD61yf/CVeIv+iaeJv/AvTv8A5Ko/4SrxF/0TTxN/4F6d/wDJVAHWYPrRg+tcn/wlXiL/AKJp4m/8C9O/+SqP+Eq8Rf8ARNPE3/gXp3/yVQB1mD60YPrXJ/8ACVeIv+iaeJv/AAL07/5Ko/4SrxF/0TTxN/4F6d/8lUAdLf5FjcEEg+U3f2NTjOOtcJ4j8catpnh7UtSvvh14lhtbS0lnnf7Vp7bURCzHAuSTgA8Dmrw8V+ISBj4aeJcf9fenf/JVAHW4PrRg+tcn/wAJV4i/6Jp4m/8AAvTv/kqj/hKvEX/RNPE3/gXp3/yVQB1mD60YPrXJ/wDCVeIv+iaeJv8AwL07/wCSqP8AhKvEX/RNPE3/AIF6d/8AJVAHWYPrRg+tcn/wlXiL/omnib/wL07/AOSqP+Eq8Rf9E08Tf+Benf8AyVQB1mD60YPrXJ/8JV4i/wCiaeJv/AvTv/kqj/hKvEX/AETTxN/4F6d/8lUAdZg+tGD61yf/AAlXiL/omnib/wAC9O/+SqP+Eq8Rf9E08Tf+Benf/JVAHWYPrVe93ARYY8yqP1rm/wDhKvEX/RNPE3/gXp3/AMlVVvvGWoQ3Omw6n4G8QadFdX8NstxNPZOiu7YXIjuGbGfQGgDtlGBRUAuJv+fKYf8AAk/+KooA5j4z/wDJMNc/64L/AOhrXXY5zXI/Gf8A5Jhrn/XBf/Q1rr6ACiiigAooooAKKKKACiiigAooooAK5Lx4B/wkngX38QP/AOm69rra5Lx5/wAjJ4E/7GB//Tde0AdaOlFFFABRRRQAUUUUAFFFFABRRRQAUUUUAce/HxmtwOn/AAjsv/pRHXYVyEn/ACWe3/7F2X/0pjrr6ACiiigAooooAKKKKACiiigAooooAK5LwQM+K/Hme2uw/wDptsq62uS8D/8AI1+PP+w7D/6bbKgDraKKKACiiigAooooAKKKKACiiigAoNFFAHIfBv8A5J7Y/wDXa6/9KZa6+uQ+Df8AyTyw/wCu91/6Uy119ABRRRQAUUUUAFFFFABRRRQAUUUUAcp8YQP+FS+MT/1Ab7/0neupi/1Sf7orl/jF/wAkk8Y/9gG+/wDSd66iH/VJ/uigB1FFFABRRRQAUUUUAFFFFABRRRQAVyHxR/49/Dv/AGMVj/6Mrr65D4o/8e/h3/sYrH/0ZQB1wFFLRQByHxn/AOSYa5/1wX/0Na6+uQ+M/wDyTDXP+uC/+hrXX0AFFFFABRRTWkVfvHH1ouA6imiRT0OaPMXGe1ADqKaZFAz29aUMCKAFooooAK5Lx5/yMngT/sYH/wDTde11tcl48/5GTwJ/2MD/APpuvaAOtooooAKKKQsBQAtFN8xcZzge9AkUnH+TQA6im71zQHU//qoAdRSBhS0AFFFFAHISf8lnt/8AsXZf/SmOuvrkJP8Aks9v/wBi7L/6Ux119ABRRRQAUUUhYAUALRSbhjPP5UhdR1NADqKYJUYfKc/Sn0AFFFFABXJeB/8Aka/Hn/Ydh/8ATbZV1tcl4H/5Gvx5/wBh2H/022VAHW0UUUAFFFFABRTDKgOCeaGlRerYoAfRTd60oYHOO3WgBaKKKACiiigDkPg3/wAk8sP+u91/6Uy119ch8G/+SeWH/Xe6/wDSmWuvoAKKKKACimtIq9Tik8xcZzQA+im+YuM8/lS7hQAtFNDqfWlBBoAWiiigDlfjF/ySTxj/ANgG+/8ASd66iH/VJ/uiuX+MX/JJPGP/AGAb7/0neuoh/wBUn+6KAHUUUUAFFFJuGaAFophlTON1KHU9M0XAdRTBLGTgMCaeKACiiigArkPij/x7+Hf+xisf/RldfXIfFH/j38O/9jFY/wDoygDr6KKKAOQ+M/8AyTDXP+uC/wDoa119ch8Z/wDkmGuf9cF/9DWuvoAKKKKACvnP9vCPVZfhZpMNnqSQWFxrUFveW7QbjOWOY8sCMKpUkr3yORivoyuf8ceDPDnjXSodL8Taeb60huUuo4/OePEqZ2tlCDxk8ZxUyV7DR82eOvHvjT4dreeD/BOtaJ5PhPQ4ZZrHTNBmuX3bAzyTs5EdtHk5wJHYAjgk1uWfxg8eeNta+HvhfwzNpPh2/wDEOiNq19f3Nt9pUYMi+XHGWGcmMnrnkehz6v4l+C/wz8SeJLjxFrXheK71K5iEVxIbmZFmULtG+NXCMQOhIJGAc5Apur/BX4Z6t4f0bQb7w0slloqFNO23c6S26nqolVxIVOehYiq9f63EeEftKar8R/8AhW/hCPUvFmh/an19bG+bQnd4blz/AKtpD8uMDO6E5BOOa+rdJjvYdLtYtSuo7u8SJVnnji8tZHA5YJk7QT2ycVyF38IPhxdeBYfBEvhe1GgwzLcR20ckkbCUdJPMVg5f1Ytk9zXYaPptppGk2ul2CPHa2kSwwq8jSEKowAWYljx3JJoW1hPct0UUUDCuS8ef8jJ4E/7GB/8A03XtdbXJePP+Rk8Cf9jA/wD6br2gDraKKKACud+I99r+meBtYv8Awrpo1LW4LV3sbU9JZAOBjv6474xXRVR17SNO13R7nSNWtlurK6jMc0TEjcp9xgg+hByOopNaAtz5TtfjLq/iHwh408P+JpLv+04PCk9zLpOseH1tg06LiUJJHJ88QJxtZASO/Wl8DfEPx9JefDnwJ4RutB0W01bwj9vYyacZY7eRXm5Rd4OMRgAE8ZJr3+3+EngKG1u7dtIuLlbrTf7Kke71G5uJFs8YMCPJIzRp7IRUmj/CnwFpGsaPq2n6H5N7otgdO0+X7XM3k25LHZguQ3325bJ560/6/Md/6+48C0L47fEPxJ4O+Hdjp8mkadr/AIn1m50+41KS18yKNYWUbhFkDJ3jjP8AD2zVvS/i18Yb7wx8R207T9P1vWvDuuRWMS6dZbhHBmQSyKmSZDhFwCT1PpXfePPgbpN14D07wj4L0zw9Y6fZ3z3nk6ql1Ptkbq8cqTLKjZAyNxBB7Y5b8LPgJo+g+Gde0zxZJb6rLrmoLfXCWIltIbdkJ8sQlX8xcBjzuzzjp1d07/12/wCCJ6E/7OHxQbx/c+IrG41O/nudOmjZLbUdGWwu4YnBwX2SOjgkHBAUjnIwRXsi8isDwr4M8O+GLm/u9IspEvNQdXvLu4uZbm4nKjC75ZWZyAOgzgc10A4FJiQUUUUDOQk/5LPb/wDYuy/+lMddfXISf8lnt/8AsXZf/SmOuvoAKKKKAA9K8l/ar8d+Ifh38LR4h8MyW0d//aMFvm4iEibG3ZGPwHNetV5t+0Z8OL34o/D0eGdP1K20+YX0Nz5txGXQhN2VwPXdUtPQat1POLT4veNdB8Z+MPDfinU/DVybPw6mt2F6IXhtrYsFPlShN7svzjBAJOBx82Bzfg/4yeP73xvp3hTxFdQavpXiHQbq5hu10V9PQMtvI++Ded8seUK7nRM9QPX2/wAO/Bf4baRpurWdv4WtCutWy2+pFpJH85B/CpZj5a5GQE2gYHoKZoPwL+Fuh6jZ6jpfhcQXlkkscE5vrh3VJEKMpLSEsNpIAOduTjFUJM5D9hb/AJN00gkdby7/APRzV7vWB4E8G+HfA/h2Lw94XsDYaZE7vHB5zybSxJY7nJbkn1rfqpO7EgoooqRhXJeB/wDka/Hn/Ydh/wDTbZV1tcl4H/5Gvx5/2HYf/TbZUAdbRRRQAUh60tHegD5r/anXUpPjr8HotHmtoL9726WCW5jLxxsfK+ZlBBbA5xkZrz/xz8SvEfiL4drB4rstD1a/0T4hx6T9oazKxyKqSYlCBvlYY4OTwa+sfEngfwv4i8RaL4h1jTftOp6HI0mmz+fInkM2MnarANnaPvA9KwLj4LfDW4tLm0m8Ob4bnV/7amX7bP8ANe4I83O/j7x+UfL7Uo6b9/1Q3r/XqePePvjR468IfEPUrDxRDqPh3SE1OKPTLhNBW8sp7PO1nll8xHBbg/ISRkjbnFfT1rJHLCkkbbkdQyt2II4NcXf/AAl8BX+p3d9eaPNMby6jvLq2a/uPss8yHKu9vv8AKYg88rgnk13CqFGBT6WF1FooooAKKKKAOQ+Df/JPLD/rvdf+lMtdfXIfBv8A5J5Yf9d7r/0plrr6ACkpaMUAfPf7en/JFbPH/QdtP5PWL4n+K/xFutV+IV14X1DQ9J0nwBFCJLS8szNLqJOSxL7h5YO3Axnt35r33x94J8M+O9FTRfFWm/2hYJOlwsXnSRYkXO05RgeMnjOKwPF3wY+GfizXhrmveFoLq/2oskizyxLME+6JURgsuOnzg8cdOKSVotDfQ8duPjB8RPE3jzStG8L3Wk6Haan4Nj14i8sftLQSbS7BcMNwONoz2bOM4FV9B+N3xC8XaF8L9L0mXR9I1rxZLeJealPaGaJfs7lfliyOWxnGeM4r36T4ceDH8VL4o/sVF1VdNOlrNHNIira4I8sRhggGD1AyPWvP/iH8DdOvfB+h+FfBen+HLHTNJuZJ4oNWju5mjdzuLRzRzLIMknIJIPHoBT0/r+vQXQn/AGZPH3ijx5B4ubxTNp8s+ka7JYQGyh2R7FHbJJIz0J5xXsgHNeZfs/8Awwb4Z6BqVtc38F7f6rqEl9dNbQGKCNm4CRKSSFAx1NenCm/8hLdhRRRSGcr8Yv8AkknjH/sA33/pO9dRD/qk/wB0Vy/xi/5JJ4x/7AN9/wCk711EP+qT/dFADqKKKAA15d+0R4o8beEfC1lqfg7R7rUF+3oNUltbYXE1raDl3jjPDNxgZ4Gea9RrC8X+EdB8WW1tBrlrLMLS4W5t5IbqW3lhkXoyyRMrD8DSdxo+UPiF8VP+Ev8AhbpV3cG31q5tPGsFo0Gr6L9kntlZJChdElZS4H8Skd8qK9A07x78UvG3i/xyfCWt+F/DuleE9QWyW11e3LC7KsQzyTA5iUheoU9QBzk16fe/B74d3ukjTLzQGuIP7TGqu8l7O00t2AQJZJS++Q4J+8xHtUPij4J/DDxN4lk8Ra14VhudSmKG4kW4mjS4Kngyxo4ST33A5HByKa/r8BM+Y/jD8RtW8AftJa/4m0zT4L/VbjwvbRxvAWmtbdmSMtMSAC0a4ODgZyOlfXXwvur7UPAekanqGu2+uz3tslz9tt7cQxSB1DDag6AZ78+tU5Phj4Fk8Q3uvtoEIv77Tf7KuGEsgR7TaF8ryw2xRtUDgA8da1vA/hPQvBXh2Dw94btJLPTIGZoYHuJJtm45IBkZiBnJxnHNNaRsD1dzbooopAFch8Uf+Pfw7/2MVj/6Mrr65D4o/wDHv4d/7GKx/wDRlAHX0UUUAch8Z/8AkmGuf9cF/wDQ1rr65D4z/wDJMNc/64L/AOhrXX0AFFFFABRRRQAUUUUAFFFFABRRRQAVyXjz/kZPAn/YwP8A+m69rra5Lx5/yMngT/sYH/8ATde0AdbRRRQAUUUUAFFFFACYHpS45zRRQAUUUUAFFFFAHISf8lnt/wDsXZf/AEpjrr65CT/ks9v/ANi7L/6Ux119ABRRRQAUUUUAAooooAKKKKACiiigArkvA/8AyNfjz/sOw/8Aptsq62uS8D/8jX48/wCw7D/6bbKgDraKKKACiiigAooooAKKKKACiiigAooooA5D4N/8k8sP+u91/wClMtdfXIfBv/knlh/13uv/AEplrr6ACiiigAooooAKTA9BS0UAIFUdhS0UUrAFFFFMDlfjF/ySTxj/ANgG+/8ASd66iH/VJ/uiuX+MX/JJPGP/AGAb7/0neuoh/wBUn+6KAHUUUUAFFFFABRRRQAUUUUAFFFFABXIfFH/j38O/9jFY/wDoyuvrkPij/wAe/h3/ALGKx/8ARlAHX0UUUAch8Z/+SYa5/wBcF/8AQ1rr65L4pW2o6r8P9YsNP02aa6lg/dR+ZGu8hgcZLADp3IFH/CVeIP8Aomvib6fa9N/+SqAOtork/wDhKvEH/RNPE/8A4Fab/wDJVH/CVeIP+iaeJ/8AwK03/wCSqAOsork/+Eq8Qf8ARNPE/wD4Fab/APJVH/CVeIP+iaeJ/wDwK03/AOSqAOsork/+Eq8Qf9E08T/+BWm//JVH/CVeIP8Aomnif/wK03/5KoA6yiuT/wCEq8Qf9E08T/8AgVpv/wAlUf8ACVeIP+iaeJ//AAK03/5KoA6yiuT/AOEq8Qf9E08T/wDgVpv/AMlUf8JV4g/6Jp4n/wDArTf/AJKoA6yuS8ef8jJ4E/7GB/8A03XtL/wlXiD/AKJp4n/8CtN/+SqwfE+q+J9R1jwxdQ/DnxCiabqrXUwkvNOBdDaXMOFxdHJ3SqeccA/QgHpVFcl/wlXiD/omnif/AMCtN/8Akql/4SrxB/0TTxP/AOBWm/8AyVQB1lFcn/wlXiD/AKJp4n/8CtN/+SqP+Eq8Qf8ARNPE/wD4Fab/APJVAHWUVyf/AAlXiD/omnif/wACtN/+SqP+Eq8Qf9E08T/+BWm//JVAHWUVyf8AwlXiD/omnif/AMCtN/8Akqj/AISrxB/0TTxP/wCBWm//ACVQB1lFcn/wlXiD/omnif8A8CtN/wDkqj/hKvEH/RNPE/8A4Fab/wDJVAHWUVyf/CVeIP8Aomnif/wK03/5Ko/4SrxB/wBE08T/APgVpv8A8lUAMk/5LPb/APYuy/8ApTHXX15m2q+J2+IkWuf8K58RfZ10h7Qp9r07fvMyvnH2rGMD1/Cug/4SrxB/0TTxP/4Fab/8lUAdZRXJ/wDCVeIP+iaeJ/8AwK03/wCSqP8AhKvEH/RNPE//AIFab/8AJVAHWUVyf/CVeIP+iaeJ/wDwK03/AOSqP+Eq8Qf9E08T/wDgVpv/AMlUAdZRXJ/8JV4g/wCiaeJ//ArTf/kqj/hKvEH/AETTxP8A+BWm/wDyVQB1lFcn/wAJV4g/6Jp4n/8AArTf/kqj/hKvEH/RNPE//gVpv/yVQB1lFcn/AMJV4g/6Jp4n/wDArTf/AJKo/wCEq8Qf9E08T/8AgVpv/wAlUAdZXJeB/wDka/Hn/Ydh/wDTbZUv/CVeIP8Aomnif/wK03/5KrB8Nat4msNd8U3kvw58ROmpanHcxKl5p2VUWdtEQ2brruiY8ZGCOc5AAPSqK5P/AISrxB/0TTxP/wCBWm//ACVR/wAJV4g/6Jp4n/8AArTf/kqgDrKK5P8A4SrxB/0TTxP/AOBWm/8AyVR/wlXiD/omnif/AMCtN/8AkqgDrKK5P/hKvEH/AETTxP8A+BWm/wDyVR/wlXiD/omnif8A8CtN/wDkqgDrKK5P/hKvEH/RNPE//gVpv/yVR/wlXiD/AKJp4n/8CtN/+SqAOsork/8AhKvEH/RNPE//AIFab/8AJVH/AAlXiD/omnif/wACtN/+SqAOsork/wDhKvEH/RNPE/8A4Fab/wDJVH/CVeIM/wDJNfE4/wC3rTf/AJKoAZ8G/wDknlh/13uv/SmWuvrzP4fap4o0Pwna6ZdfDnxDLLFJOzNDeacVO+Z3GCboHow7dc10H/CVeIP+iaeJ/wDwK03/AOSqAOsork/+Eq8Qf9E08T/+BWm//JVH/CVeIP8Aomnif/wK03/5KoA6yiuT/wCEq8Qf9E08T/8AgVpv/wAlUf8ACVeIP+iaeJ//AAK03/5KoA6yiuT/AOEq8Qf9E08T/wDgVpv/AMlUf8JV4g/6Jp4n/wDArTf/AJKoA6yiuT/4SrxB/wBE08T/APgVpv8A8lUf8JV4g/6Jp4n/APArTf8A5KoA6yiuT/4SrxB/0TTxP/4Fab/8lUf8JV4g/wCiaeJ//ArTf/kqgB3xi/5JJ4x/7AN9/wCk711EP+qT/dFecfEHV/E2t+A/EGi23w68QxT3+l3NrG8t5pwRGkiZQWxck4yQTgHituPxT4gVFX/hWvifgD/l703/AOSqAOuork/+Eq8Qf9E08T/+BWm//JVH/CVeIP8Aomnif/wK03/5KoA6yiuT/wCEq8Qf9E08T/8AgVpv/wAlUf8ACVeIP+iaeJ//AAK03/5KoA6yiuT/AOEq8Qf9E08T/wDgVpv/AMlUf8JV4g/6Jp4n/wDArTf/AJKoA6yiuT/4SrxB/wBE08T/APgVpv8A8lUf8JV4g/6Jp4n/APArTf8A5KoA6yiuT/4SrxB/0TTxP/4Fab/8lUf8JV4g/wCiaeJ//ArTf/kqgDrK5D4o/wDHv4d/7GKx/wDRlP8A+Eq8Qf8ARNPE/wD4Fab/APJVY3ia+8Ra/Podr/wgut6dHBrNrdS3F1dWJRER8niO4ZifYCgD0Wiq4uJf+fOb/vpP/iqKADUf+PGX6VOBzRRQAtFFFABRRRQAUUUUAFFFFABRRRQAVXu1Bmtv+up/9AaiigCwOlFFFABRRRQAUUUUAFFFFABRRRQAUHpRRQBWAxqAH/TI/wDoQqzRRQAUUUUAFFFFABRRRQAUUUUAFFFFABVa3Gbi5/66j/0BaKKALNFFFABRRRQAUUUUAFFFFABRRRQAUEZFFFAFfTh/oi/Vv5mrFFFABRRRQAUUUUAFFFFABRRRQAUUUUAV9RH+g3HX/VN/I1YHSiigAooooAKKKKACiiigAooooAKKKKACq1+OIeT/AK5P50UUAWaKKKAP/9k="/>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g;base64,%20/9j/4AAQSkZJRgABAQEAYABgAAD/2wBDAAUDBAQEAwUEBAQFBQUGBwwIBwcHBw8LCwkMEQ8SEhEPERETFhwXExQaFRERGCEYGh0dHx8fExciJCIeJBweHx7/2wBDAQUFBQcGBw4ICA4eFBEUHh4eHh4eHh4eHh4eHh4eHh4eHh4eHh4eHh4eHh4eHh4eHh4eHh4eHh4eHh4eHh4eHh7/wAARCAHXAnY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6n8e6zeaF4P1PV/7PhuTbQ71h+0lN5yABu2HHJ64NVRqHxGz/AMil4Z/8KSb/AOQqT4z/APJMNc/64L/6GtdfQByf9o/Eb/oUfC//AIUk/wD8hUf2j8Rv+hR8L/8AhST/APyFXWUUAcn/AGj8Rv8AoUfC/wD4Uk//AMhUf2j8Rv8AoUfC/wD4Uk//AMhV1lFAHJ/2j8Rv+hR8L/8AhST/APyFR/aPxG/6FHwv/wCFJP8A/IVdZRQByf8AaPxG/wChR8L/APhST/8AyFR/aPxG/wChR8L/APhST/8AyFXWUUAcn/aPxG/6FHwv/wCFJP8A/IVH9o/Eb/oUfC//AIUk/wD8hV1lFAHJ/wBo/Eb/AKFHwv8A+FJP/wDIVZOueI/HljqGi21x4Q8PGTUb5rWDy/EUpAcW80uWzZjA2xN0zzjjuPQq5Lx5/wAjJ4E/7GB//Tde0AA1H4jY/wCRR8Mfj4km/wDkKl/tH4jf9Cj4X/8ACkn/APkKusooA5P+0fiN/wBCj4X/APCkn/8AkKj+0fiN/wBCj4X/APCkn/8AkKusooA5P+0fiN/0KPhf/wAKSf8A+QqP7R+I3/Qo+F//AApJ/wD5CrrKKAOT/tH4jf8AQo+F/wDwpJ//AJCo/tH4jf8AQo+F/wDwpJ//AJCrrKKAOT/tH4jf9Cj4X/8ACkn/APkKj+0fiN/0KPhf/wAKSf8A+Qq6yigDk/7R+I3/AEKPhf8A8KSf/wCQqQ6h8Rsf8ij4Y/8ACkn/APkKutooA88/4STx4vi9NF/4Q/w99qawa6BPiKXZsEioRn7HnOSO3T8q1/7R+I3/AEKPhf8A8KSf/wCQqZJ/yWe3/wCxdl/9KY66+gDk/wC0fiN/0KPhf/wpJ/8A5Co/tH4jf9Cj4X/8KSf/AOQq6yigDk/7R+I3/Qo+F/8AwpJ//kKj+0fiN/0KPhf/AMKSf/5CrrKKAOT/ALR+I3/Qo+F//Ckn/wDkKj+0fiN/0KPhf/wpJ/8A5CrrKKAOT/tH4jf9Cj4X/wDCkn/+QqP7R+I3/Qo+F/8AwpJ//kKusooA5P8AtH4jf9Cj4X/8KSf/AOQqP7R+I3/Qo+F//Ckn/wDkKusooA5P+0fiN/0KPhf/AMKSf/5CrI0fxH48vtV1u0h8H+HhLp16lvOW8RShS5t4ZQV/0PJG2ReoHOeO59DrkvA//I1+PP8AsOw/+m2yoAX+0fiN/wBCj4X/APCkn/8AkKj+0fiN/wBCj4X/APCkn/8AkKusooA5P+0fiN/0KPhf/wAKSf8A+QqP7R+I3/Qo+F//AApJ/wD5CrrKKAOT/tH4jf8AQo+F/wDwpJ//AJCo/tH4jf8AQo+F/wDwpJ//AJCrrKKAOT/tH4jf9Cj4X/8ACkn/APkKj+0fiN/0KPhf/wAKSf8A+Qq6yigDk/7R+I3/AEKPhf8A8KSf/wCQqP7R+I3/AEKPhf8A8KSf/wCQq6yigDk/7R+I3/Qo+F//AApJ/wD5CpG1D4jEYPhLwwPp4km/+Qq62igDz3wl4k8eazoUOo2Xg/w8sEjyqom8RShspIyHpZkdVPetb+0fiN/0KPhf/wAKSf8A+QqZ8G/+SeWH/Xe6/wDSmWuvoA5P+0fiN/0KPhf/AMKSf/5Co/tH4jf9Cj4X/wDCkn/+Qq6yigDk/wC0fiN/0KPhf/wpJ/8A5Co/tH4jf9Cj4X/8KSf/AOQq6yigDk/7R+I3/Qo+F/8AwpJ//kKj+0fiN/0KPhf/AMKSf/5CrrKKAOT/ALR+I3/Qo+F//Ckn/wDkKj+0fiN/0KPhf/wpJ/8A5CrrKKAOT/tH4jf9Cj4X/wDCkn/+QqP7R+I3/Qo+F/8AwpJ//kKusooA8+8W+IvHujeF9W1i88H+HmtrGymuZli8RSlyiIWYKDZgE4Bxkge9ai6l8RioI8I+GMEf9DJP/wDIVP8AjF/ySTxj/wBgG+/9J3rqIf8AVJ/uigDlf7R+I3/Qo+F//Ckn/wDkKj+0fiN/0KPhf/wpJ/8A5CrrKKAOT/tH4jf9Cj4X/wDCkn/+QqP7R+I3/Qo+F/8AwpJ//kKusooA5P8AtH4jf9Cj4X/8KSf/AOQqP7R+I3/Qo+F//Ckn/wDkKusooA5P+0fiN/0KPhf/AMKSf/5Co/tH4jf9Cj4X/wDCkn/+Qq6yigDk/wC0fiN/0KPhf/wpJ/8A5Co/tH4jf9Cj4X/8KSf/AOQq6yigDk/7R+I3/Qo+F/8AwpJ//kKs/VvEXjLT7nShrPhfQ4bS71GC0MlrrsszoztgHY1qgIz/ALQrvK5D4o/8e/h3/sYrH/0ZQB04a8A/1EP4zH/4mirFFAHIfGf/AJJhrn/XBf8A0Na6+uQ+M/8AyTDXP+uC/wDoa119ABRRRQAUUUUAFFFFABRRRQAUUUUAFcl48/5GTwJ/2MD/APpuva62uS8ef8jJ4E/7GB//AE3XtAHW0UUUAFFFFABRRRQAUUUUAFFFFABRRRQByEn/ACWe3/7F2X/0pjrr65CT/ks9v/2Lsv8A6Ux119ABRRRQAUUUUAFFFFABRRRQAUUUUAFcl4H/AORr8ef9h2H/ANNtlXW1yXgf/ka/Hn/Ydh/9NtlQB1tFFFABRRRQAUUUUAFFFFABRRRQAUUUUAch8G/+SeWH/Xe6/wDSmWuvrkPg3/yTyw/673X/AKUy119ABRRRQAUUUUAFFFFABRRRQAUUUUAcr8Yv+SSeMf8AsA33/pO9dRD/AKpP90Vy/wAYv+SSeMf+wDff+k711EP+qT/dFADqKKKACiiigAooooAKKKKACiiigArkPij/AMe/h3/sYrH/ANGV19ch8Uf+Pfw7/wBjFY/+jKAOvooooA5D4z/8kw1z/rgv/oa119ch8Z/+SYa5/wBcF/8AQ1rr6ACiiigAoJwDUczFY2IKggEgscD8a+TvBnxI+JWk/Ejw/pnxDbXvK1PV5bZL/T7i2uNKvA/+rjRVjJAXoSsm4ZyRkYpXGfUuia1pOtQyT6PqtjqUMUhikktLhJlSQdVJUnBGRx1rQr4U8NfEHxxp3gHRG0PXItIudR+IU2nTvbafborxFYgAyKgDcsTnqfWun174qfEvwp4b+LWkR+JJ9XufDeq2VpY6pd20fnW8c5dXchFC8bBjI4JNO39fd/mKx9iUV8p+HvGnxAg+Lmu+EdM+JNv4ngtfBkl9YXF4sEcAuzsKtK6ADgtjPTBGecmtD4C/ELxvJ8TtN8I+PY/FNrf3elPIv2uW3nsr2SM/NPEyRqUU9irOvHvmnZivofTlFFFIYVyXjz/kZPAn/YwP/wCm69rra5Lx5/yMngT/ALGB/wD03XtAHW0UUUAFNcntmnU1+lDAz7XWtJutUudKtdWsZ7+0ANzaxXCNNCD03oDlc54yK0h0FfGXifxdrXgX4ufHrxN4ft1l1K1tdPETPGXWLeY1MhHcKGJ544Fbtj8QPGmg+KJvD9t8QpfGFrqHgi41h7pooDJptykMjKVaMYC5A4YHtST91SHb3uU+sKK+O/h78RPiYs/wf1rU/Gt3q0Pi2+uLO+sJrWFYgkbhAQVUMXO4nOeoHFc9rvxb+JL/AA9v/GK/ElrHVZfFR0w6FHbwD7NbrzlQVLr6HPB+tVbWxN9Ln3LRUUJ+QHOcipaQ0wooooA5CT/ks9v/ANi7L/6Ux119chJ/yWe3/wCxdl/9KY66+gAooooARvumsm88R6DZ6zb6Lea7pdvqlwAYbKa7jSeQHOCsZIZs4PQdq1m718i3tgum/tb/ABB8San4glH9gaEdUinubCK5EIMQ2Ltxu2x7hjYVY7QCeTSvqOx9dKeKWvjL4dfFnx9/wtLwFbyeKdU1vR/EhkE0epJZxtJ1wyQQMzwgEYG9ju7Ct74aeO/FfinSrjxxr3xnsPClzFr72p0C7toWtkiXgQlCVl3N2O7sevakthPQ+p2uoBei0+0RfaChk8reN+wHG7HXGSBmrFfLHwj0+8t/20fHy3Pii9Zkt45fLl8sG8R1UrGRtztQEY24PyjOea+p6S2T7i6tBRRRQMK5LwP/AMjX48/7DsP/AKbbKutrkvA//I1+PP8AsOw/+m2yoA62iiigAooqpqsksdjcSQNEsqxMyGU4QMAcFj2HrSbsrgWWYKpZmAA5ye1UdD1nSdcs/tui6rY6na7ynnWdwk0e4dRuUkZHpXy38PPiN8R9P8feH9E+Ia+Ikk1Se7t1vYJ7a50q/f5mQRhY8qqDAJWQkdx1A5H4e/EfxhD8MPA+i2euWvhuHxF4ourW+1uCxghFtGhjwqqEEas24nJGTjr1prUD7U1vV9K0Sy+26xqllptrvCedd3CwpuPQbmIGT6VbhYOgdWDKQCCDkEeor49/aQvLj/hQ2taXdfEiy8dtYeI7XbLHCiXFqp8wiOZoyVc8cEKvfiu9/Zf8beKPGHjHxPD4z1TUdL1XTfKFv4aeJI4be1aMbZOm926ZOcDIP8XBFcwS91XPoiimx5289adQAUUUUAch8G/+SeWH/Xe6/wDSmWuvrkPg3/yTyw/673X/AKUy119ABRRRQAjdKzo9b0mTWn0RdVsW1SOPzZLIXCmdUOMMY87gORzjvWi4yK+Q/iPHrR/av8cXWg+ILjQbyy8HG7FzBCkjsI4kYJ84IAJAycZx0xScknqNK59V3et6Ta6tbaRdarYwajdqWtrSS4RZpgM5KITubGD0z0rSHSvjnwj8QPFHiXxx8E9T1G60+W+1HRr83M81nDl5IjcIrmQrujzsUtsIB545xWx8MPiL8R7H4k+GND+Ig8RI+q3dzbi9t57a40q/blkEYSPKqgwMpISO464rl1sS3Y+rqKKKQwooooA5X4xf8kk8Y/8AYBvv/Sd66iH/AFSf7orl/jF/ySTxj/2Ab7/0neuoh/1Sf7ooAdRRRQAUUUUAFI5wK+J9b+K3j+HTviVq6/Ez7Hc+FvEfladpTwQE3ULTlPLORuKALgY565NbXxl+K/i6TXNbXw54u1bTrjSdDt7yXTra3tLa3tZJIlc+ZPcMXmb5hiOOMEggA5BpJ6Jjas7H1bNrWkwaxDos2rWMepzoZIrN7hBPIgzllTO4gYPIGODWipyK+QfA/iHUPF37Rnwh8Sat5R1C/wDB8ktw0a7VZ83AJx2zivr5elU4tbk31t6C0UUUhhXIfFH/AI9/Dv8A2MVj/wCjK6+uQ+KP/Hv4d/7GKx/9GUAdfRRRQByHxn/5Jhrn/XBf/Q1rr65D4z/8kw1z/rgv/oa119ABRRRQA0rkEHGDXMaV8P8AwZpWr/2vpnhTRbK/DvIJ4LREcO/3mBA4J7mupopWA5OL4c+BY7eG3TwfoSwwXhvoYxZRhUuTj98Bjh+B83XgVX8U/D3S9T0fXrfRkstB1HXQv26/h02Cdrggn/XJKpWUYLDBGeeCK7SinYFoeO/Cv4D6V4N8Q3uu6pqsev3dxYf2bHF/ZdvZ20NsW3MnkxAISx6nFd/4a8D+EvDNy1x4f8M6TpczR+UZLW1WNtmc7cgdM9uldHRQAUUUUAFcl48/5GTwJ/2MD/8Apuva62uS8ef8jJ4E/wCxgf8A9N17QB1tFFFABTWXNOooAw4PCfh2DVdR1SHQtNS+1NBHf3Atl8y6XGNshxlhjsc1S0P4feCtBtr610TwjoenQahEYbxLazSMXEZBBR8D5lwx4PrXU0UWA5qDwH4Pt49Kit/C+jxR6PI0umqtogFm7HJaLA+QkjORXlWvfs4w+IfFM2qa94wa7sLi/W8uLWLQrK2nuNhJRJLmJFdgM8kjn68j3qihaO4dLDI0KjHFPoooAKKKKAOQk/5LPb/9i7L/AOlMddfXISf8lnt/+xdl/wDSmOuvoAKKKKAEYZFYp8K+HzrF5rJ0PTTqN9B9nu7kwKZJ4sAbHbGWXAxg1t0UWA5DSvhp4A0ma1m0vwV4fspbSc3FvJBYRo0MpABdSBkHAAz7VO3w/wDBLeJf+EmbwjoR1syeYb/7DH5+/GN2/Gc4711FFAGBP4P8M3HieLxRN4f0t9dhXbFqLWym4QYIAD4zjBI69636KKACiiigArkvA/8AyNfjz/sOw/8Aptsq62uS8D/8jX48/wCw7D/6bbKgDraKKKACo5olkBV1DKRgqeQR9KkooA5jRfAHgvRL8X+j+FNFsLoBwJre0RGUP97GBxnvjrSD4feCf+Ebbw1/wiOh/wBiNL5xsPsUfkGT+/sxjd711FFAHLn4e+CP+EbXw3/wiGhf2MsvnrYfYY/IEnPz7MYzyeferieFPD0fiMeJItD05NaEIgF+sCifywMBN/XbjjFblFACICBz1paKKACiiigDkPg3/wAk8sP+u91/6Uy119ch8G/+SeWH/Xe6/wDSmWuvoAKKKKAEYZFYVx4R8N3GsXesz+H9Ml1K8tjaXN09splmgIwY2YjJUjjB4reopWA5i08BeDrOfTJrPwrosD6VG8enslogNqrkl1j4+UHc2QOuTRoXgHwboWpLqWjeFdG0+8TdtmtrREZd33sEDjPfHWunophYKKKKACiiigDlfjF/ySTxj/2Ab7/0neuoh/1Sf7orl/jF/wAkk8Y/9gG+/wDSd66iH/VJ/uigB1FFFABRRRQB5J4K+BPhTQ9d8QatrFvY+JZtV1d9Ug+36fGTZOzE4QnJ7jnjoK7TWPAHgvWNZ/tnVvCWh3+omMxG6ubGOSUpgrt3EZxtJH0NdPRStsHVs5rTfA3hHTb+wv7Dwxo9rdabCbeymitUV7eIkkohAyq5ZuB6mukQYFLRTAKKKKACuQ+KP/Hv4d/7GKx/9GV19ch8Uf8Aj38O/wDYxWP/AKMoA6+iiigDkPjP/wAkw1z/AK4L/wChrXX1yHxn/wCSYa5/1wX/ANDWuvoAKKKKACiiigAooooAKKKKACiiigArkvHn/IyeBP8AsYH/APTde11tcl48/wCRk8Cf9jA//puvaAOtooooAKKKKACiiigAooooAKKKKACiiigDkJP+Sz2//Yuy/wDpTHXX1yEn/JZ7f/sXZf8A0pjrr6ACiiigAooooAKKKKACiiigAooooAK5LwP/AMjX48/7DsP/AKbbKutrkvA//I1+PP8AsOw/+m2yoA62iiigAooooAKKKKACiiigAooooAKKKKAOQ+Df/JPLD/rvdf8ApTLXX1yHwb/5J5Yf9d7r/wBKZa6+gAooooAKKKKACiiigAooooAKKKKAOV+MX/JJPGP/AGAb7/0neuoh/wBUn+6K5f4xf8kk8Y/9gG+/9J3rqIf9Un+6KAHUUUUAFFFFABRRRQAUUUUAFFFFABXIfFH/AI9/Dv8A2MVj/wCjK6+uQ+KP/Hv4d/7GKx/9GUAdfRRRQBy3xJ07Vta8C6tpdnDZrczwbYvNuGVNwYEZIQkDjrg/SohqHxF35HhHw1/4Uc3/AMh102pf8eMv0qcHmgDk/wC0viN/0KHhn/wpJv8A5Do/tL4jf9Ch4Z/8KSb/AOQ662igDkv7S+I3/QoeGf8AwpJv/kOj+0viN/0KHhn/AMKSb/5DrraKAOS/tL4jf9Ch4Z/8KSb/AOQ6P7S+I3/QoeGf/Ckm/wDkOutooA5L+0viN/0KHhn/AMKSb/5Do/tL4jf9Ch4Z/wDCkm/+Q662igDkv7S+I3/QoeGf/Ckm/wDkOj+0viN/0KHhn/wpJv8A5DrraKAOS/tL4jf9Ch4Z/wDCkm/+Q6xfEUfxF1HVfD10fDHhqMadqTXRUeIZm8zNrcQ7Qfsgx/rt2f8AZx3yPR6r3bATW3/XU/8AoDUAc1/aXxG/6FHwz/4Uk3/yHR/aXxG/6FDwz/4Uk3/yHXWjpRQByX9pfEb/AKFDwz/4Uk3/AMh0f2l8Rv8AoUPDP/hSTf8AyHXW0UAcl/aXxG/6FDwz/wCFJN/8h0f2l8Rv+hQ8M/8AhSTf/IddbRQByX9pfEb/AKFDwz/4Uk3/AMh0f2l8Rv8AoUPDP/hSTf8AyHXW0UAcl/aXxG/6FDwz/wCFJN/8h0f2l8Rv+hQ8M/8AhSTf/IddbRQByX9pfEb/AKFDwz/4Uk3/AMh0HUfiMR/yKPhn/wAKSb/5DrraD0oA82MXxF/4TuPXB4Y8NfJpb2nknxDNzmVX3bvsntjGP8K3P7S+I3/QoeGf/Ckm/wDkOukBzqIP/TI/+hCrNAHJf2l8Rv8AoUPDP/hSTf8AyHR/aXxG/wChQ8M/+FJN/wDIddbRQByX9pfEb/oUPDP/AIUk3/yHR/aXxG/6FDwz/wCFJN/8h11tFAHJf2l8Rv8AoUPDP/hSTf8AyHR/aXxG/wChQ8M/+FJN/wDIddbRQByX9pfEb/oUPDP/AIUk3/yHR/aXxG/6FDwz/wCFJN/8h11tFAHJf2l8Rv8AoUPDP/hSTf8AyHR/aXxG/wChQ8M/+FJN/wDIddbRQByX9pfEb/oUPDP/AIUk3/yHWJoEfxFsNa8R3n/CMeG5DqeoR3O3/hIZgIttrBFtz9k+b/VZzx97GOMn0iq1ucXFz/11H/oC0Ac3/aXxG/6FDwz/AOFJN/8AIdH9pfEb/oUPDP8A4Uk3/wAh11tFAHJf2l8Rv+hQ8M/+FJN/8h0f2l8Rv+hQ8M/+FJN/8h11tFAHJf2l8Rv+hQ8M/wDhSTf/ACHR/aXxG/6FDwz/AOFJN/8AIddbRQByX9pfEb/oUPDP/hSTf/IdH9pfEb/oUPDP/hSTf/IddbRQByX9pfEb/oUPDP8A4Uk3/wAh0f2l8Rv+hQ8M/wDhSTf/ACHXW0UAcl/aXxG/6FDwz/4Uk3/yHR/aXxG7+EfDWPbxHN/8h11tB4FAHm/gaP4jaH4at9N/4RnwzceXJM2//hIJkzvld+n2M9N2Pwrb/tL4jf8AQoeGf/Ckm/8AkOul04/6Iv1b/wBCNWKAOS/tL4jf9Ch4Z/8ACkm/+Q6P7S+I3/QoeGf/AApJv/kOutooA5L+0viN/wBCh4Z/8KSb/wCQ6P7S+I3/AEKHhn/wpJv/AJDrraKAOS/tL4jf9Ch4Z/8ACkm/+Q6P7S+I3/QoeGf/AApJv/kOutooA5L+0viN/wBCh4Z/8KSb/wCQ6P7S+I3/AEKHhn/wpJv/AJDrraKAOS/tL4jf9Ch4Z/8ACkm/+Q6P7S+I3/QoeGf/AApJv/kOutooA848bp8Rdb8G67o3/CMeGrc6hp1xa+b/AMJBM4j8yNl3bfsgzjPTIrZTUfiMqhf+ER8M8D/oZJv/AJDrptRP+g3H/XJv5GrA6UAcl/aXxG/6FDwz/wCFJN/8h0f2l8Rv+hQ8M/8AhSTf/IddbRQByX9pfEb/AKFDwz/4Uk3/AMh0f2l8Rv8AoUPDP/hSTf8AyHXW0UAcl/aXxG/6FDwz/wCFJN/8h0f2l8Rv+hQ8M/8AhSTf/IddbRQByX9pfEb/AKFDwz/4Uk3/AMh0f2l8Rv8AoUPDP/hSTf8AyHXW0UAcl/aXxG/6FDwz/wCFJN/8h0f2l8Rv+hQ8M/8AhSTf/IddbRQByX9pfEb/AKFDwz/4Uk3/AMh1l6/B461q40aLUNA8P2Nra6tbXcssOtyzviNs4CG1QEn/AHhXoNVr88Q8H/XJ/OgAD3n/AD7w/wDf4/8AxNFWaKAOT+J93qWkeAdX1Cw1Bo7qGDMTtCjBSWAzgjB696YPDHirn/i4+r59f7Osv/jNHxn/AOSYa5/1wX/0Na6+gDkP+EY8Vf8ARSNX/wDBdZf/ABmj/hGPFX/RSNX/APBdZf8AxmuvooA5D/hGPFX/AEUjV/8AwXWX/wAZo/4RjxV/0UjV/wDwXWX/AMZrr6KAOQ/4RjxV/wBFI1f/AMF1l/8AGaP+EY8Vf9FI1f8A8F1l/wDGa6+igDkP+EY8Vf8ARSNX/wDBdZf/ABmj/hGPFX/RSNX/APBdZf8AxmuvooA5D/hGPFX/AEUjV/8AwXWX/wAZo/4RjxV/0UjV/wDwXWX/AMZrr6KAOQ/4RjxV/wBFI1f/AMF1l/8AGaw/EuneL9N1fw1ax/ELUpF1PVGtJGfTrPKKLS4myuIuuYVHOeCa9LrkvHn/ACMngT/sYH/9N17QA3/hGPFX/RSNX/8ABdZf/GaP+EY8Vf8ARSNX/wDBdZf/ABmuvooA5D/hGPFX/RSNX/8ABdZf/GaP+EY8Vf8ARSNX/wDBdZf/ABmuvooA5D/hGPFX/RSNX/8ABdZf/GaP+EY8Vf8ARSNX/wDBdZf/ABmuvooA5D/hGPFX/RSNX/8ABdZf/GaP+EY8Vf8ARSNX/wDBdZf/ABmuvooA5D/hGPFX/RSNX/8ABdZf/GaP+EY8Vf8ARSNX/wDBdZf/ABmuvooA5D/hGPFX/RSNX/8ABdZf/GaP+EY8Vf8ARSNX/wDBdZf/ABmuvooA8ybT/GA+IMWgj4hal5LaS92ZP7Os9+4SqmP9VjGD6Vvf8Ix4q/6KRq//AILrL/4zRJ/yWe3/AOxdl/8ASmOuvoA5D/hGPFX/AEUjV/8AwXWX/wAZo/4RjxV/0UjV/wDwXWX/AMZrr6KAOQ/4RjxV/wBFI1f/AMF1l/8AGaP+EY8Vf9FI1f8A8F1l/wDGa6+igDkP+EY8Vf8ARSNX/wDBdZf/ABmj/hGPFX/RSNX/APBdZf8AxmuvooA5D/hGPFX/AEUjV/8AwXWX/wAZo/4RjxV/0UjV/wDwXWX/AMZrr6KAOQ/4RjxV/wBFI1f/AMF1l/8AGaP+EY8Vf9FI1f8A8F1l/wDGa6+igDkP+EY8Vf8ARSNX/wDBdZf/ABmsPw3pvi/UNb8T2cnxC1NF0zUo7WNl06zy6taW82WzF1zKRxjgDvk16XXJeB/+Rr8ef9h2H/022VADf+EY8Vf9FI1f/wAF1l/8Zo/4RjxV/wBFI1f/AMF1l/8AGa6+igDkP+EY8Vf9FI1f/wAF1l/8Zo/4RjxV/wBFI1f/AMF1l/8AGa6+igDkP+EY8Vf9FI1f/wAF1l/8Zo/4RjxV/wBFI1f/AMF1l/8AGa6+igDkP+EY8Vf9FI1f/wAF1l/8Zo/4RjxV/wBFI1f/AMF1l/8AGa6+igDkP+EY8Vf9FI1f/wAF1l/8Zo/4RjxV/wBFI1f/AMF1l/8AGa6+igDkP+EY8Vf9FI1f/wAF1l/8Zo/4RjxVnn4j6uf+4dZf/Ga6+igDzPwDp/jDXfC1tqk/xC1KGSWSZSkWm2YUbJnQYzEey5/Gt3/hGPFX/RSNX/8ABdZf/GaPg3/yTyw/673X/pTLXX0Ach/wjHir/opGr/8Agusv/jNH/CMeKv8AopGr/wDgusv/AIzXX0UAch/wjHir/opGr/8Agusv/jNH/CMeKv8AopGr/wDgusv/AIzXX0UAch/wjHir/opGr/8Agusv/jNH/CMeKv8AopGr/wDgusv/AIzXX0UAch/wjHir/opGr/8Agusv/jNH/CMeKv8AopGr/wDgusv/AIzXX0UAch/wjHir/opGr/8Agusv/jNH/CMeKv8AopGr/wDgusv/AIzXX0UAea+PtM8XaH4G1/W4PiFqU02n6Zc3SRyadZ7XaOJmAbEQODgA4I4raTwz4qZFb/hZGr8jP/IOsv8A4zU3xi/5JJ4x/wCwDff+k711EP8Aqk/3RQByX/CMeKv+ikav/wCC6y/+M0f8Ix4q/wCikav/AOC6y/8AjNdfRQByH/CMeKv+ikav/wCC6y/+M0f8Ix4q/wCikav/AOC6y/8AjNdfRQByH/CMeKv+ikav/wCC6y/+M0f8Ix4q/wCikav/AOC6y/8AjNdfRQByH/CMeKv+ikav/wCC6y/+M0f8Ix4q/wCikav/AOC6y/8AjNdfRQByH/CMeKv+ikav/wCC6y/+M0f8Ix4q/wCikav/AOC6y/8AjNdfRQByH/CMeKv+ikav/wCC6y/+M1k+I7XxToFxoly/ja+1GK41i1tZYLiwtVVkkfB5SMMD7g16LXIfFH/j38O/9jFY/wDoygDpxBP/AM/kn/fC/wCFFWKKAOQ+M/8AyTDXP+uC/wDoa119ch8Z/wDkmGuf9cF/9DWuvoAKKKKACiiigAooooAKKKKACiiigArkvHn/ACMngT/sYH/9N17XW1yXjz/kZPAn/YwP/wCm69oA62iiigAooooAKKKKACiiigAooooAKKKKAOQk/wCSz2//AGLsv/pTHXX1yEn/ACWe3/7F2X/0pjrr6ACiiigAooooAKKKKACiiigAooooAK5LwP8A8jX48/7DsP8A6bbKutrkvA//ACNfjz/sOw/+m2yoA62iiigAooooAKKKKACiiigAooooAKKKKAOQ+Df/ACTyw/673X/pTLXX1yHwb/5J5Yf9d7r/ANKZa6+gAooooAKKKKACiiigAooooAKKKKAOV+MX/JJPGP8A2Ab7/wBJ3rqIf9Un+6K5f4xf8kk8Y/8AYBvv/Sd66iH/AFSf7ooAdRRRQAUUUUAFFFFABRRRQAUUUUAFch8Uf+Pfw7/2MVj/AOjK6+uQ+KP/AB7+Hf8AsYrH/wBGUAdfRRRQByHxn/5Jhrn/AFwX/wBDWuvrkPjP/wAkw1z/AK4L/wChrXX0AFFFFABSE0tNPQ0m7ICNLq3YgLKhJOB8w5PpStcQqwVpUUnoGYAmvzr8P6e2p+DtRg0HQdfu/GyeNN+j3tpDK0Nuu4eYA4+SM52k5wT8p6A4679oDSNW17xx46WbwZqEeswJC1jdjTry/mugigsYJNwhtoxy2QCegAJJoG1q0fXq/ELw+3xTPw3H2z+3BYf2hzD+58rOPvZ6+2K66vlb4O2evT/tIeF9a1Wy1M+Z8PLRLm7uIHANxsTerMRjfnOQea+qO1U1ZL+upKeotFFFIYVyXjz/AJGTwJ/2MD/+m69rra5Lx5/yMngT/sYH/wDTde0AdbRRRQAUUUUAZnirXLHw14a1LxBqXm/YtOtZLqfyl3PsRSzYHc4FU/BPi7R/F/hOw8TaO0xsr6Dz4VlTbJtyRyufasj47wz3Xwa8Y21rDLPPLot0sccSFncmNsAAck+1fMHw68G3nh/xJ8DtW07Q9VtLy8sL2PW5vKmzjaQiS54ReeFOB7Uu/wDXcbWiZ9aeC/Ftl4o0L+2IdP1bSofOaLytVs2tZcjvsbnB7HvW9HIkihkYMCMgg5Br4V8I+EdXm+A/hhbi61DQdQsfEt3Pb22o6FPc2E7ts2/aUVG2gAEhmVhyw9x9E/sjLr8Xwznt9e0C00gxancLam0heCG6iyP3qRN9xS27GAoOM4ByTViWz2SiiikMKKKKAOQk/wCSz2//AGLsv/pTHXX1yEn/ACWe3/7F2X/0pjrr6ACiiigAJqNriFZBGZUDnopYZP4U9uh9a+LPij4f8Saf8Vdd1Pw2IfFM9zrlvO2maxoFwl4km/CrbXIXHkqv8SSJgY47kWsrB0PrPQPFlprHiDWdFi0vWbWTSXVJbi7smit5855hkPEgGOSParXibxFpnh7w1qfiC+kd7LTbZ7m48gB2CIpY4GeTgdK+PvFvh/x9dal8em8O6Zq8E95d2LsIY2Vri2DOZlibA38ddvUfXFdTYab4FbwP41j+G/gPxppkkvhKaK7kltpoLOWXyziMxSMGknz/ABIp780pP3OYpL37H0h4I8XaP4v8K6b4l0mSVbHUY/MtxOoRyM45XPqK36+I/wBnfw94k8NeP/AWrfELQptU0vUdKa10WRrSV/7EkWT5Q6bcRsxOdx/vZzxX25VNEJhRRRSGFcl4H/5Gvx5/2HYf/TbZV1tcl4H/AORr8ef9h2H/ANNtlQB1tFFFABSMwXrS1DdRRzxvDKu+ORSrKejAjBFJ7AcR4I+K/hfxl4s1fw7oMOrTvpMkkV1fNZlbMOhAKiXOM88DuOa7lLiGQZjkVxnHynNfDug+E5PD/wAHvifdWvw/1G8uZfEf2CKCMXMDNYblIH7vDvCD1C9c8kgYpfhpofjaz8W+PLPwPY6lpkGqeEZJdNFvpU+nWz3IeMBYllLNvA8xVdiGPJwKE7pPy/QbVpNH3ALiBt22VG2jLYYcCuf8DeOvDPjaPUZvDd+b2HTrtrOeQRsimVVBYLuAJAzjOMZBxXzr8ANE+H7TeGNOsfh/4zt/Ex0yW31+7a3ltrUlk2y/ajIyrKrEnaFDdRWt+xXoFj4ZvPGelXnh+70zX4tUmAlls5UV7MMBGqyMNrANuIA55zVJe80yW9D6ZBzRSJ92lpDCiiigDkPg3/yTyw/673X/AKUy119ch8G/+SeWH/Xe6/8ASmWuvoAKM0UlAHKfFL4gaB8N/Dcev+I/tf2OS6S1X7ND5j73zjjI44NdMLqDahMirvAKhiATn2rwr9uTTr/Uvg7aW+nWF3ezDW7ZzHbQtIwUB8nCgnFeRfFHQblvGXxE/wCEz8MeItX1+9itv+EHurS2mljgXJ2rE6fLEQ23Occg+vKTvFv1G1sfab3EKMVaRVIGTkgYFKZ4lQSNIqoejEgA18dXfgPWvEHxm0i08f6NfamyfDxE1CRlkMUl2iMQruuA7BwDjJ+YA88GsDRNC12f4bfB2Txv4f8AEOqeENPu7+LV9PS0mkkQ+awg3xKN5UKOOOBn1FO3mLpc+5VmjYsFYMVODg9DT6+bv2HY1Sz+IapFcxIPFMyqlwxaVVC4CuTnLDvz1r6PWm1YV9bDqKKKQzlfjF/ySTxj/wBgG+/9J3rqIf8AVJ/uiuX+MX/JJPGP/YBvv/Sd66iH/VJ/uigB1FFFACFsGmefD5vleanmf3Nwz+VK/ByBk18W2mgeJdD+LdtceH47bxZFL4s8+WHVdBuLbVYGY4kf7QUH7lFHDCTacfd6ikvisD2ufWfhTxfY+IptTjh03V9POn3bWrHUbNrcTMP4oi330PZhW6txC2dsinBwcHpXwV4m8Na/N4M8YwLoOr75viek8YjtJQ5h2zjzVwM7efvD1HNdVrngrxNpHiD42+HPh9o+qWNjPpFjJZQW4lCTt+6M3lsfvOVMmcHJywoTuhtatH2WtxCxAWRGLdAGBzQlxA5KpKjEdQrAkV8S/D7TtDj+PPhOy8M6Pr3h62fwVcpMr20qXC3BhlWWWKN/mzv6EcMwOOta/wCz3oviXQPiz4atNPstN8Q6KIbxJNTOiT6ff2kJJO65Z1XczOQArNJkYI7GqtqS9D7IBopF+6KWkMK5D4o/8e/h3/sYrH/0ZXX1yHxR/wCPfw7/ANjFY/8AoygDr6KKKAOQ+M//ACTDXP8Argv/AKGtdfXIfGf/AJJhrn/XBf8A0Na6+gAooooAKTFLRQBzvgfwR4X8E2d5Z+F9LGnQXty11cIs0j75W6t87HHQcDiuhC49aWigBuwZzk/nSgcUtFABRRRQAVyXjz/kZPAn/YwP/wCm69rra5Lx5/yMngT/ALGB/wD03XtAHW0UUUAFFFFACFcnPNAXnqaWigBuwZ6n86UKAe/4mlooCwUUUUAFFFFAHISf8lnt/wDsXZf/AEpjrr65CT/ks9v/ANi7L/6Ux119ABRRRQAhGQaNoxjJx9aWigBu0Y70oX3NLRQAm3nOTS0UUAFFFFABXJeB/wDka/Hn/Ydh/wDTbZV1tcl4H/5Gvx5/2HYf/TbZUAdbRRRQAUhUHrS0UAN2DPU0FAepP506igBuwY6sfxoCD3/OnUUAAGBRRRQAUUUUAch8G/8Aknlh/wBd7r/0plrr65D4N/8AJPLD/rvdf+lMtdfQAUYoooAQrnuR9KQIAMc4+tOooAbtHvXL+Pfh34P8dpbL4q0j7f8AZSxgYXMsLpu6jdGykg8cE44rqqKLAYXgnwf4b8FaGuieF9Kh0ywV2k8uNmYsxPLMzEsx9ySe1booooAKKKKAOV+MX/JJPGP/AGAb7/0neuoh/wBUn+6K5f4xf8kk8Y/9gG+/9J3rqIf9Un+6KAHUUUUAIVBOec0FcjGT+dLRQAm33NZ/iPQ9L8RaJdaLrVot5YXabJoXJAYexGCCDggggggEGtGilYDifAvwo+H/AIH1SfVPDPh6Ozv54xE9y9xLPJsznaGldio9QMZ4z0rtCoIwc/nTqKdwEAwMUtFFABXIfFH/AI9/Dv8A2MVj/wCjK6+uQ+KP/Hv4d/7GKx/9GUAdfRRRQByHxn/5Jhrn/XBf/Q1rr65D4z/8kw1z/rgv/oa11+eaACiiigAooooAKKKKACiiigAooooAK5Lx5/yMngT/ALGB/wD03XtdbXJePP8AkZPAv/YwP/6br2gDraKB0ooAKKKKACiiigAooooAKKKKACiiigDkJP8Aks9v/wBi7L/6Ux119ce/PxmtyOn/AAjsv/pRHXYUAFFFFABRRRQAUUUUAFFFFABRRRQAVyXgf/ka/Hn/AGHYf/TbZV1tcl4IOPFfjzP/AEHYf/TbZUAdbRRRQAUUUUAFFFFABRRRQAUUUUAFFFBoA5D4N/8AJPLD/rvdf+lMtdfXIfBv/knlj/12uv8A0plrr6ACiiigAooooAKKKKACiiigAooooA5X4xf8kk8Y/wDYBvv/AEneuoh/1Sf7orlvjCR/wqXxj/2Ab7/0neupi/1Sf7ooAdRRRQAUUUUAFFFFABRRRQAUUUUAFch8Uf8Aj38O/wDYxWP/AKMrr65D4o/8e3h3/sYrH/0ZQB19FANFAHP+NdDbXPCuo6TPqVxBHcxbDJHGhZOQQRkEdR3FUP8AhGfFf/RRtU/8Ftn/APGq6fUMtZSgA5x6e9T0Acj/AMIz4s/6KPqn/gts/wD41R/wjPiz/oo+qf8Agts//jVddn2oz7UAcj/wjPiz/oo+qf8Agts//jVH/CM+LP8Aoo+qf+C2z/8AjVddn2oz7UAcj/wjPiz/AKKPqn/gts//AI1R/wAIz4s/6KPqn/gts/8A41XXZ9qM+1AHI/8ACM+LP+ij6p/4LbP/AONUf8Iz4s/6KPqn/gts/wD41XXZ9qM+1AHI/wDCM+LP+ij6p/4LbP8A+NUf8Iz4s/6KPqn/AILbP/41XXZ9qM+1AHI/8Iz4s/6KPqn/AILbP/41Wdq/gnxBe3uk3Fz8Q9WeSyvDPbkafZgLIYJY8keVz8sjjHvntXf59qgucmW24P8AreeP9hqAOY/4RnxZ/wBFH1T/AMFtn/8AGqP+EZ8Wf9FH1T/wW2f/AMarrs+1GfagDkf+EZ8Wf9FH1T/wW2f/AMao/wCEZ8Wf9FH1T/wW2f8A8arrs+1GfagDkf8AhGfFn/RR9U/8Ftn/APGqP+EZ8Wf9FH1T/wAFtn/8arrs+1GfagDkf+EZ8Wf9FH1T/wAFtn/8ao/4RnxZ/wBFH1T/AMFtn/8AGq67PtRn2oA5H/hGfFn/AEUfVP8AwW2f/wAao/4RnxZ/0UfVP/BbZ/8Axquuz7UZ9qAOR/4RnxZ/0UfVP/BbZ/8Axqj/AIRnxZ/0UfVP/BbZ/wDxquuz7UZ9qAPPz4J8QHxMmq/8LD1b7Ytk1uH/ALPs8eWXDEY8r1ArS/4RnxZ/0UfVP/BbZ/8Axqunw329W2nHlEZx3yKnz7UAcj/wjPiz/oo+qf8Agts//jVH/CM+LP8Aoo+qf+C2z/8AjVddn2oz7UAcj/wjPiz/AKKPqn/gts//AI1R/wAIz4s/6KPqn/gts/8A41XXZ9qM+1AHI/8ACM+LP+ij6p/4LbP/AONUf8Iz4s/6KPqn/gts/wD41XXZ9qM+1AHI/wDCM+LP+ij6p/4LbP8A+NUf8Iz4s/6KPqn/AILbP/41XXZ9qM+1AHI/8Iz4s/6KPqn/AILbP/41R/wjPiz/AKKPqn/gts//AI1XXZ9qM+1AHI/8Iz4s/wCij6p/4LbP/wCNVnaV4K8Q2eo6tc2/xD1VZb67We4J0+zO5xBFGCP3XHyRoMe2e9d/n2qC3B8+5JGAZBjj/YWgDmP+EZ8Wf9FH1T/wW2f/AMao/wCEZ8Wf9FH1T/wW2f8A8arrs+1GfagDkf8AhGfFn/RR9U/8Ftn/APGqP+EZ8Wf9FH1T/wAFtn/8arrs+1GfagDkf+EZ8Wf9FH1T/wAFtn/8ao/4RnxZ/wBFH1T/AMFtn/8AGq67PtRn2oA5H/hGfFn/AEUfVP8AwW2f/wAao/4RnxZ/0UfVP/BbZ/8Axquuz7UZ9qAOR/4RnxZ/0UfVP/BbZ/8Axqj/AIRnxZ/0UfVP/BbZ/wDxquuz7UZ9qAOR/wCEZ8Wf9FH1T/wW2f8A8ao/4RnxZ/0UfVP/AAW2f/xquuz7UZ9qAPP/AA14J8QaXo0VjYfEPVo7dHkZVbT7MkFnZjz5XqTWl/wjPiz/AKKPqn/gts//AI1XT2AZbVQykHLdR7mp8+1AHI/8Iz4s/wCij6p/4LbP/wCNUf8ACM+LP+ij6p/4LbP/AONV12fajPtQByP/AAjPiz/oo+qf+C2z/wDjVH/CM+LP+ij6p/4LbP8A+NV12fajPtQByP8AwjPiz/oo+qf+C2z/APjVH/CM+LP+ij6p/wCC2z/+NV12fajPtQByP/CM+LP+ij6p/wCC2z/+NUf8Iz4s/wCij6p/4LbP/wCNV12fajPtQByP/CM+LP8Aoo+qf+C2z/8AjVH/AAjPiz/oo+qf+C2z/wDjVddn2oz7UAcD4l8F+IdU8O6npl98QtVktbu0lgnVdPs1LI6FWAIi44J5q+PDPizA/wCLj6p/4LbP/wCNV1F/k2NwADnym7exqcHjpQByP/CM+LP+ij6p/wCC2z/+NUf8Iz4s/wCij6p/4LbP/wCNV12fajPtQByP/CM+LP8Aoo+qf+C2z/8AjVH/AAjPiz/oo+qf+C2z/wDjVddn2oz7UAcj/wAIz4s/6KPqn/gts/8A41R/wjPiz/oo+qf+C2z/APjVddn2oz7UAcj/AMIz4s/6KPqn/gts/wD41R/wjPiz/oo+qf8Agts//jVddn2oz7UAcj/wjPiz/oo+qf8Agts//jVH/CM+LP8Aoo+qf+C2z/8AjVddn2oz7UAcj/wjPiz/AKKPqn/gts//AI1VS+8H61cXWmy6r441O/gtL+G5WBrK1jDOjZXJSMHGfQ13Ofaq97kiL5TxKp/WgBRBcf8AP5If+AL/AIUVOGyOlFAHF/GO2hj+GWutGrRsbcLuR2U4LqDgg5HFTf8ACs/A/wD0A1/8CZf/AIqj4z/8kw1z/rgv/oa119AHIf8ACs/A/wD0A1/8CZf/AIqj/hWfgf8A6Aa/+BMv/wAVXX0UAch/wrPwP/0A1/8AAmX/AOKo/wCFZ+B/+gGv/gTL/wDFV19FAHIf8Kz8D/8AQDX/AMCZf/iqP+FZ+B/+gGv/AIEy/wDxVdfRQByH/Cs/A/8A0A1/8CZf/iqP+FZ+B/8AoBr/AOBMv/xVdfRQByH/AArPwP8A9ANf/AmX/wCKo/4Vn4H/AOgGv/gTL/8AFV19FAHIf8Kz8D/9ANf/AAJl/wDiq5rxj4B8JWmveD4bfSTHHea08Fwq3U2JE+wXbhT8/TciH6qK9UrkvHn/ACMngT/sYH/9N17QA3/hWfgf/oBr/wCBMv8A8VR/wrPwP/0A1/8AAmX/AOKrr6KAOQ/4Vn4H/wCgGv8A4Ey//FUf8Kz8D/8AQDX/AMCZf/iq6+igDkP+FZ+B/wDoBr/4Ey//ABVH/Cs/A/8A0A1/8CZf/iq6+igDkP8AhWfgf/oBr/4Ey/8AxVH/AArPwP8A9ANf/AmX/wCKrr6KAOQ/4Vn4H/6Aa/8AgTL/APFUf8Kz8D/9ANf/AAJl/wDiq6+igDkP+FZ+B/8AoBr/AOBMv/xVH/Cs/A//AEA1/wDAmX/4quvooA8pfwD4THxUh0waURZnQ5JzD9qm2mQToobG/rgkfjXT/wDCs/A//QDX/wACZf8A4qiT/ks9v/2Lsv8A6Ux119AHIf8ACs/A/wD0A1/8CZf/AIqj/hWfgf8A6Aa/+BMv/wAVXX0UAch/wrPwP/0A1/8AAmX/AOKo/wCFZ+B/+gGv/gTL/wDFV19FAHIf8Kz8D/8AQDX/AMCZf/iqP+FZ+B/+gGv/AIEy/wDxVdfRQByH/Cs/A/8A0A1/8CZf/iqP+FZ+B/8AoBr/AOBMv/xVdfRQByH/AArPwP8A9ANf/AmX/wCKo/4Vn4H/AOgGv/gTL/8AFV19FAHIf8Kz8D/9ANf/AAJl/wDiq5rwj4B8JXXiPxjb3GkmWKz1iKG3VrqbEaGwtHKj5+m53P1Y16pXJeB/+Rr8ef8AYdh/9NtlQA3/AIVn4H/6Aa/+BMv/AMVR/wAKz8D/APQDX/wJl/8Aiq6+igDkP+FZ+B/+gGv/AIEy/wDxVH/Cs/A//QDX/wACZf8A4quvooA5D/hWfgf/AKAa/wDgTL/8VR/wrPwP/wBANf8AwJl/+Krr6KAOQ/4Vn4H/AOgGv/gTL/8AFUf8Kz8D/wDQDX/wJl/+Krr6KAOQ/wCFZ+B/+gGv/gTL/wDFUf8ACs/A/wD0A1/8CZf/AIquvooA5D/hWfgf/oBr/wCBMv8A8VR/wrPwP/0A1/8AAmX/AOKrr6KAPKfhd4B8J6l4Js7y+0oz3DzXCtI91MSQs8ij+PsAB+FdP/wrPwP/ANANf/AmX/4qj4N/8k8sP+u91/6Uy119AHIf8Kz8D/8AQDX/AMCZf/iqP+FZ+B/+gGv/AIEy/wDxVdfRQByH/Cs/A/8A0A1/8CZf/iqP+FZ+B/8AoBr/AOBMv/xVdfRQByH/AArPwP8A9ANf/AmX/wCKo/4Vn4H/AOgGv/gTL/8AFV19FAHIf8Kz8D/9ANf/AAJl/wDiqP8AhWfgf/oBr/4Ey/8AxVdfRQByH/Cs/A//AEA1/wDAmX/4qj/hWfgf/oBr/wCBMv8A8VXX0UAeW/FD4f8AhHTvhp4p1Cx0k291baNeTQSpcyho3WFyrA7uoIBroY/hp4IMan+w15A/5eZv/i6n+MX/ACSTxj/2Ab7/ANJ3rqIf9Un+6KAOS/4Vn4H/AOgGv/gTL/8AFUf8Kz8D/wDQDX/wJl/+Krr6KAOQ/wCFZ+B/+gGv/gTL/wDFUf8ACs/A/wD0A1/8CZf/AIquvooA5D/hWfgf/oBr/wCBMv8A8VR/wrPwP/0A1/8AAmX/AOKrr6KAOQ/4Vn4H/wCgGv8A4Ey//FUf8Kz8D/8AQDX/AMCZf/iq6+igDkP+FZ+B/wDoBr/4Ey//ABVH/Cs/A/8A0A1/8CZf/iq6+igDkP8AhWfgf/oBr/4Ey/8AxVc/4y8G+G9Bm8PX2kacbS4OvWcZdbiU5RnwwILYIIr0+uQ+KP8Ax7+Hf+xisf8A0ZQB04srX/nkPzNFWKKAOQ+M/wDyTDXP+uC/+hrXX1yHxn/5Jhrn/XBf/Q1rr6ACiiigAooooAKKKKACiiigAooooAK5Lx5/yMngT/sYH/8ATde11tcl48/5GTwJ/wBjA/8A6br2gDraKKKACiiigAooooAKKKKACiiigAooooA5CT/ks9v/ANi7L/6Ux119chJ/yWe3/wCxdl/9KY66+gAooooAKKKKACiiigAooooAKKKKACuS8D/8jX48/wCw7D/6bbKutrkvA/8AyNfjz/sOw/8AptsqAOtooooAKKKKACiiigAooooAKKKKACiiigDkPg3/AMk8sP8Arvdf+lMtdfXIfBv/AJJ5Yf8AXe6/9KZa6+gAooooAKKKKACiiigAooooAKKKKAOV+MX/ACSTxj/2Ab7/ANJ3rqIf9Un+6K5f4xf8kk8Y/wDYBvv/AEneuoh/1Sf7ooAdRRRQAUUUUAFFFFABRRRQAUUUUAFch8Uf+Pfw7/2MVj/6Mrr65D4o/wDHv4d/7GKx/wDRlAHX0UUUAch8Z/8AkmGuf9cF/wDQ1rr65D4z/wDJMNc/64L/AOhrXX0AFFFFABTSTTqaTwaUtnYDwf4XftJeGdeS7t/GV3pvh3UBrD6bZwK8kolAwFd224jyTjLEDg88Gul0/wCMGlweIvHFv4j1LQrDS/C8sSPNFJO0y7ywAkVogu4kDAjL5NeLP8CfiG3wX1rwwNN086pd+ME1aJftibWtgpGS3rk9DXS3nwc8R3XiD4tXWr+FdO1zTvE1zazadavq/wBlaXy2clvMVWMbDIIyMHkU1/X4f8EJWTdv61PdvC/jTQPEt7e2Ok3U5u7HZ9ptrqyntZog4ypKTIrbSCOQMV0SnIFeIfs7fDvxf4I1/XptT1bWW0C5ihSw0/VtSS9uEkAy8hdPkUdgBye9e3r0H0oYtbi0UUUDCuS8ef8AIyeBP+xgf/03XtdbXJePP+Rk8Cf9jA//AKbr2gDraKKKACiiigChr+r2Gg6Ne6zqtwLawsYGuLmUqW2RqMs2FBJwB2Fcf4V+Mfw38Ua9Z6FoPiq0vNQvYPPtoRFKnmJjJwzKF3AdVzuHcVL+0AB/wpLxse/9h3Z/8hNXzz8DvA/jnxZpnwh1mTT9G07w94Ytp7mG/iuS81y0hOEaLaCpBHPJB5OecUlq2hva57xZ/HL4WXfiRPDtv4xtJdQkufsibYJvJab+4Jtnlk/Rqi+D/wATL7xx408daDdaVb2UfhnU/sMUkcpZpxucbmBGAfk6D1r5/wBR+CHxk1i202PWrOxubnTNfS9E660qQSQbyWENqiLHHjAJLZc5AGBkV7X8B/AniPwn8Q/iTrWtW8EVp4g1g3enmOYOXj3SHLAfdPzDg01br/WwpbaeX6nsVFFFABRRRQByEn/JZ7f/ALF2X/0pjrr65CT/AJLPb/8AYuy/+lMddfQAUUUUANZiqluOBXi/wy+PWka18PdX8YeNGsPDdrYaxJpqbZHl84qFxtUDczHcflUE4GfWvZ3+ZGA644r5I0H4D/ETTPBunXK2umPrmheMZNdttOmux5N5C3l/KZBwjfIeo6fqlu7/ANaj6HvMXxm+G8vgu78Yx+KbZtFsp1t7qYQTb4JGbCq8WzzFJPTK89elT+Gfi58O/El3qdroviqxupdLga4u8q8SpCOsgZ1AdP8AaUkcjnkV4P4u+CXxG8T+E/iNq9zY6ZZeIPF19ZyQ6RDfB4reOCQkl5SAGYg9gO/rxs+M/hJr1x4113W9QktdO0Cb4e/2LJeK+9oZ1Vcny1G4qNp6Dp0p30u/60FY9R8N/HD4X+ItY0/SNG8WQXd9qUzw2kAtZ1aVlGT95BgY6McA4OCcGvSK+G/hZqN54n+Lfwf0ezXRr7/hFLa4guZtHnedRCqYE0rFFCBieF55zk/MBX3IOlU0rJiu7hRRRUjCuS8D/wDI1+PP+w7D/wCm2yrra5LwP/yNfjz/ALDsP/ptsqAOtooooAK5rxb448N+F9TsdN1e/kW+v1drW0trOa6nlVFLOwjhVm2gDJOMcGulrxb9on4bTeONa0S8tfD99PPaRyINW0rXFsb60BB+VUkQpIrHg/MCATj3Tb6DRsan8W9PbxT4JstCv9GutN8TtKEkuGuI522YBEaCIjcCSCshQg8U7S/j58JdTv7Gxs/GdrJPfT/Z7dTbToDJnG1mZAEJPTdjPavMdE+EXxKh134S3+uX8Wrv4alu31K4mvN0kMchHlx7jzIVHGR+HGKwdN+BPxCg+C+ieGJNO08anaeNE1idReJt+zhSNwbueenWmtwsn/Xqe6+Jvjf8L/Det6houteL7S2vtOUNdxCCWTy8kfLuVCpfkfICW68cGrmq/FnwLpkqRXOtSSSNp8epMttp9zcGK1fGyWQRRt5anI+/jqK+RvjLMnhqf4r+CbHU9E1WTxNq8N5FH5kn9oJN5wP2dYfL+YndwwIGORnOK9K8efBjxDr8Gl6hpHh/UtM1tPDlpbDVtM8Qrau86RIoiuYHUfIpXqjEnAH0SWiE9z6h068t9QsIL6zmjntriNZIpY2yrqRkEH0xVisTwHYavpXgzSNN1/Uv7U1W2tI4ru85/fyKoDNzycnueT1rbqnuJbBRRRSGch8G/wDknlh/13uv/SmWuvrkPg3/AMk8sP8Arvdf+lMtdfQAUUUUAYXxA8T2PgzwZqnijUt5tdPgMrqiMxY9FUAAnliBnoM5OBXknwv/AGiNH1bwB/wl/jy50jw7b3F79ks4LZri4mkcKCylPL3EjcvKBhzyRXrvj/T7rVvA2u6TYqrXV7p1xbwhm2gu8bKoJ7DJFfPE/wAMPi1p3wu+G+iaRBbNNoRnGr2kGox207h2yoiuijFBjOdvPI9AQluxu1ke02Xxa+Ht74JvPGdv4psv7CsnMVzcuroYpP7hjZQ+49l25PYGsS7+Pfw5PgrXfE+j62uqx6NEHntUglinLMPkGx0DAMSAHxt968Ss/wBnbx5/wr7xTpUqaZBqDeJ4db0yFr5p4bpEVx5TyN8+TvwGcZJHPUmvWZ9A+JHjTw/4utfE3hXwl4ZbU9HextPssxuLuSUpgGScYAizj5dpPvxmieidgW6Ov+CfxEsviZ4EtfE1nD9neR2Se32t+4cE4XcwAb5dpyMjJPNdzXmv7OWieKPDHwr0rwz4r0q3sLzSk+zIYLwTiePOQ+QBtOSRt56e9ekiqla+hEb21FooopFHK/GL/kknjH/sA33/AKTvXUQ/6pP90Vy/xi/5JJ4x/wCwDff+k711EP8Aqk/3RQA6iiigANYPjHxdoPhGzt7rXtQW0S6uUtbZBE8ss8rnCpHGgZ3Y+gBreNeX/tDeCD458M2Ngvh06zJbXqzI8OrfYLmzPTzoXKMrOB/C2AeOaTuNWK3jz4y6Xpfhyz1fw/faVKJNaXSblNWju7VoZMNlNghMgfjgMqjGea1fFPxr+GfhfxG/h3XfFdrZ6nFsE0fkyyJAX+6JJEQpH1H3mGAQTjNeHap8Efidc/Dy20L+0bjUxB4uh1OzttV1NZp7SzRHU75fusxJB2rwK6ex8A/E7wT4w8cjwx4Z8L+J9L8W363q3er3WwWpLklJYcZlVdxOAR2PXimrf18v+CI6u++N9jpnxl1nwjq66dZ+HtM0RNWbVzOWyrBCBtAIIO/jGSeMDmvTfCXiHS/FOhW+uaLNNNYXI3QSy20sBdezBZFVsHscYPavmX4q/s6+J/H/AMUtU1i+ktLHTz4fhhtJLCVY4mvoo0CoYmyRDuBxzwAOa+hPhEPFcfw+0q18bWcFrrttCILryZlkSUoMCQFeBuABI7HNEfh13B76HWUUUUAFch8Uf+Pfw7/2MVj/AOjK6+uQ+KP/AB7+Hf8AsYrH/wBGUAdfRRRQByHxn/5Jhrn/AFwX/wBDWuvrkPjP/wAkw1z/AK4L/wChrXX0AFFFFABRRRQAUUUUAFFFFABRRRQAVyXjz/kZPAn/AGMD/wDpuva62uS8ef8AIyeBP+xgf/03XtAHW0UUUAFFFFAAQGBBAIPUGkVVUbVUAegFLRQAUUUUAFFFFABRRRQByEn/ACWe3/7F2X/0pjrr65CT/ks9v/2Lsv8A6Ux119ABRRRQAUUUUAFFFFADUjjQ5SNVPsMU6iigAooooAK5LwP/AMjX48/7DsP/AKbbKutrkvA//I1+PP8AsOw/+m2yoA62iiigAooooAKKKKAGmOMvvMaFvXHNOoooAKKKKACiiigDkPg3/wAk8sP+u91/6Uy119ch8G/+SeWH/Xe6/wDSmWuvoAKKKKACiiigAooooAKKKKACiiigDlfjF/ySTxj/ANgG+/8ASd66iH/VJ/uiuX+MX/JJPGP/AGAb7/0neuoh/wBUn+6KAHUUUUAFFFFABRRRQAUUUUAFFFFABXIfFH/j38O/9jFY/wDoyuvrkPij/wAe/h3/ALGKx/8ARlAHX0UUUAch8Z/+SYa5/wBcF/8AQ1rr65D4y8/DHXOD/qF/9DWutyd3TigB1FJn2oz7UALRSZ9qM+1AC0UmfajPtQAtFJn2oz7UALRSZ9qM+1AC1yXjz/kZPAn/AGMD/wDpuva6zPtXJ+PNx8SeBcDpr7n/AMp17QB1tFICcdKM+1AC0UmfajPtQAtFJn2oz7UALRSZ9qM+1AC0UmfajPtQAtFJn2oyfSgDkZP+Sz2//Yuy/wDpTHXX1yEgP/C5IGx/zL0o/wDJhK67PtQAtFJn2oz7UALRSZ9qM+1AC0UmfajPtQAtFJn2oz7UALRSZ9qM+1AC1yXgf/ka/Hn/AGHYf/TbZV1mfauT8E7h4r8dnHXXIT/5TbKgDraKTPtRn2oAWikz7UZ9qAFopM+1GfagBaKTPtRn2oAWikz7UZ9qAFopM+1BJ9KAOR+Df/JPLD/rvdf+lMtdfXH/AAdyPh7Ygj/ltdf+lMtdfn2oAWikz7UZ9qAFopM+1GfagBaKTPtRn2oAWikz7UZ9qAFopM+1GfagDlvjF/ySTxj/ANgG+/8ASd66iH/VJ/uiuW+L+T8JvGIIP/IBvu3/AE7vXURZEajB6CgB9FJn2oz7UALRSZ9qM+1AC0UmfajPtQAtFJn2oz7UALRSZ9qM+1AC1yHxR/49/Dv/AGMVj/6Mrrs+1ch8UMm28O8f8zFY/wDoygDsKKQE4560UAZPiLRdL1HQ7ywvrNLi1njKSxOTtdT2PNY3/Cs/BP8A0BT/AOBc/wD8XW14g1jStP0S7vb7ULe2toIy8ssj7VRR1JPasb/hZ3w//wCht0r/AL/UAH/Cs/BP/QGb/wAC5/8A4uj/AIVn4J/6Azf+Bc//AMXR/wALO+H/AP0Nulf9/qP+FnfD/wD6G3Sv+/1AB/wrPwT/ANAZv/Auf/4uj/hWfgn/AKAzf+Bc/wD8XR/ws74f/wDQ26V/3+o/4Wd8P/8AobdK/wC/1AB/wrPwT/0Bm/8AAuf/AOLo/wCFZ+Cf+gM3/gXP/wDF0f8ACzvh/wD9DbpX/f6j/hZ3w/8A+ht0r/v9QAf8Kz8E/wDQGb/wLn/+Lo/4Vn4J/wCgM3/gXP8A/F0f8LO+H/8A0Nulf9/qP+FnfD//AKG3Sv8Av9QAf8Kz8E/9AZv/AALn/wDi6P8AhWfgn/oDN/4Fz/8AxdH/AAs74f8A/Q26V/3+o/4Wd8P/APobdK/7/UAH/Cs/BP8A0Bm/8C5//i6rXfwx8CtPaM+gq5WYlC1zMSp2MMj5+DgkZ9CfWrP/AAs74f8A/Q26V/3+qC6+J/w9861B8X6SCZjgGcDJ2NwKAJv+FZ+Cf+gK3/gXP/8AF0v/AArPwT/0Bm/8C5//AIuj/hZ3w/8A+ht0r/v9R/ws74f/APQ26V/3+oAP+FZ+Cf8AoDN/4Fz/APxdH/Cs/BP/AEBm/wDAuf8A+Lo/4Wd8P/8AobdK/wC/1H/Czvh//wBDbpX/AH+oAP8AhWfgn/oDN/4Fz/8AxdH/AArPwT/0Bm/8C5//AIuj/hZ3w/8A+ht0r/v9R/ws74f/APQ26V/3+oAP+FZ+Cf8AoDN/4Fz/APxdH/Cs/BP/AEBm/wDAuf8A+Lo/4Wd8P/8AobdK/wC/1H/Czvh//wBDbpX/AH+oAP8AhWfgn/oDN/4Fz/8AxdH/AArPwT/0Bm/8C5//AIuj/hZ3w/8A+ht0r/v9R/ws74f/APQ26V/3+oAP+FZ+Cf8AoDN/4Fz/APxdJ/wrPwT/ANAZv/Auf/4ul/4Wd8P/APobdK/7/Uf8LO+H/wD0Nulf9/qAKp+GPgX+1Ff+wV8zySPM+0zbsbhxnf09qtf8Kz8E/wDQGb/wLn/+Lqufid8Pv7SA/wCEv0nd5J+XzxnG4c4qx/ws74f/APQ26V/3+oAP+FZ+Cf8AoDN/4Fz/APxdH/Cs/BP/AEBm/wDAuf8A+Lo/4Wd8P/8AobdK/wC/1H/Czvh//wBDbpX/AH+oAP8AhWfgn/oDN/4Fz/8AxdH/AArPwT/0Bm/8C5//AIuj/hZ3w/8A+ht0r/v9R/ws74f/APQ26V/3+oAP+FZ+Cf8AoDN/4Fz/APxdH/Cs/BP/AEBm/wDAuf8A+Lo/4Wd8P/8AobdK/wC/1H/Czvh//wBDbpX/AH+oAP8AhWfgn/oDN/4Fz/8AxdH/AArPwT/0Bm/8C5//AIuj/hZ3w/8A+ht0r/v9R/ws74f/APQ26V/3+oAP+FZ+Cf8AoDN/4Fz/APxdH/Cs/BP/AEBm/wDAuf8A+Lo/4Wd8P/8AobdK/wC/1H/Czvh//wBDbpX/AH+oAP8AhWfgn/oDN/4Fz/8AxdVrX4Y+BlubwroKqzSguVuZgWPloMn5+TgAfQCrP/Czvh//ANDbpX/f6q9t8Tvh8bi6x4v0kkSjIE44+RetAFj/AIVn4J/6Azf+Bc//AMXR/wAKz8E/9AZv/Auf/wCLo/4Wd8P/APobdK/7/Uf8LO+H/wD0Nulf9/qAD/hWfgn/AKAzf+Bc/wD8XR/wrPwT/wBAZv8AwLn/APi6P+FnfD//AKG3Sv8Av9R/ws74f/8AQ26V/wB/qAD/AIVn4J/6Azf+Bc//AMXR/wAKz8E/9AZv/Auf/wCLo/4Wd8P/APobdK/7/Uf8LO+H/wD0Nulf9/qAD/hWfgn/AKAzf+Bc/wD8XR/wrPwT/wBAZv8AwLn/APi6P+FnfD//AKG3Sv8Av9R/ws74f/8AQ26V/wB/qAD/AIVn4J/6Azf+Bc//AMXR/wAKz8E/9AZv/Auf/wCLo/4Wd8P/APobdK/7/Uf8LO+H/wD0Nulf9/qAD/hWfgn/AKAzf+Bc/wD8XR/wrPwT/wBAZv8AwLn/APi6P+FnfD//AKG3Sv8Av9R/ws74f/8AQ26V/wB/qAK2mfDHwKlkixaCsSZbCpczKB8x7b6s/wDCs/BP/QGb/wAC5/8A4uq+nfE/4emzUr4w0lhluVnBH3jVj/hZ3w//AOht0r/v9QAf8Kz8E/8AQGb/AMC5/wD4uj/hWfgn/oDN/wCBc/8A8XR/ws74f/8AQ26V/wB/qP8AhZ3w/wD+ht0r/v8AUAH/AArPwT/0Bm/8C5//AIuj/hWfgn/oDN/4Fz//ABdH/Czvh/8A9DbpX/f6j/hZ3w//AOht0r/v9QAf8Kz8E/8AQGb/AMC5/wD4uj/hWfgn/oDN/wCBc/8A8XR/ws74f/8AQ26V/wB/qP8AhZ3w/wD+ht0r/v8AUAH/AArPwT/0Bm/8C5//AIuj/hWfgn/oDN/4Fz//ABdH/Czvh/8A9DbpX/f6j/hZ3w//AOht0r/v9QAf8Kz8E/8AQGb/AMC5/wD4uj/hWfgn/oDN/wCBc/8A8XR/ws74f/8AQ26V/wB/qP8AhZ3w/wD+ht0r/v8AUAVtT+GPgZ9OuY5NBWSNoXDI9zMysNpyCC/I9qsD4Z+Ccf8AIFP/AIFz/wDxdQ6j8Tvh8LC5ZvF+kqoifJacAAYPJNTj4nfD/H/I26V/3+oAP+FZ+Cf+gM3/AIFz/wDxdH/Cs/BP/QGb/wAC5/8A4uj/AIWd8P8A/obdK/7/AFH/AAs74f8A/Q26V/3+oAP+FZ+Cf+gM3/gXP/8AF0f8Kz8E/wDQGb/wLn/+Lo/4Wd8P/wDobdK/7/Uf8LO+H/8A0Nulf9/qAD/hWfgn/oDN/wCBc/8A8XR/wrPwT/0Bm/8AAuf/AOLo/wCFnfD/AP6G3Sv+/wBR/wALO+H/AP0Nulf9/qAD/hWfgn/oDN/4Fz//ABdH/Cs/BP8A0Bm/8C5//i6P+FnfD/8A6G3Sv+/1H/Czvh//ANDbpX/f6gA/4Vn4J/6Azf8AgXP/APF0f8Kz8E/9AZv/AALn/wDi6P8AhZ3w/wD+ht0r/v8AUf8ACzvh/wD9DbpX/f6gA/4Vn4J/6Azf+Bc//wAXTR8PfB1jeWd7b6KonguUkiZ55X2MDwwDMRmnf8LO+H//AENulf8Af6kX4heCNQvLOxs/FGmTXM1wiRRrMNztnoPU0AdR9itv+ef/AI8aKPttp/z8R/nRQBzHxl/5JjrnP/LBf/Q1rrcNu9q5L4z/APJMNc/64L/6GtdfQAmPejHvS0UAJj3ox70tFACY96Me9LRQAmPejHvS0UAJj3ox70tFACY965Px3uHiTwLg9dfcdf8AqHXtdbXJePP+Rk8Cf9jA/wD6br2gDrADijHvS0UAJj3ox70tFACY96Me9LRQAmPejHvS0UAJj3ox70tFACY96MH1paKAOQcn/hckC5/5l6U/+TEdddj3rkZP+Sz2/wD2Lsv/AKUx119ACY96Me9LRQAmPejHvS0UAJj3ox70tFACY96Me9LRQAmPejHvS0UAJj3rk/BJY+K/HYyeNchH/lNs662uS8D/API1+PP+w7D/AOm2yoA6zHvRj3paKAEx70Y96WigBMe9GPelooATHvRj3paKAEx70Y96WigBMe9BzS0UAcf8HdzfD2xJP/La6/8ASmWuvx71yPwb/wCSeWH/AF3uv/SmWuvoATHvRj3paKAEx70Y96WigBMe9GPelooATHvRj3paKAEx70Y96WigDk/i/kfCbxiST/yAb7v/ANMHrqYsmNTnsK5j4xf8kk8Y/wDYBvv/AEneuoh/1Sf7ooAXHvRj3paKAEx70Y96WigBMe9GPelooATHvRj3paKAEx70Y96WigBMe9cj8UMi28O8/wDMxWP/AKMrr65D4o/8e/h3/sYrH/0ZQB1wzj3opaKAOQ+M/wDyTDXP+uC/+hrXX1yHxn/5Jhrn/XBf/Q1rr6ACiiigAooooAKKKKACiiigAooooAK5Lx5/yMngT/sYH/8ATde11tcl48/5GTwJ/wBjA/8A6br2gDraKKKACiiigAooooAKKKKACiiigAooooA5CT/ks9v/ANi7L/6Ux119chJ/yWe3/wCxdl/9KY66+gAooooAKKKKACiiigAooooAKKKKACuS8D/8jX48/wCw7D/6bbKutrkvA/8AyNfjz/sOw/8AptsqAOtooooAKKKKACiiigAooooAKKKKACiiigDkPg3/AMk8sP8Arvdf+lMtdfXIfBv/AJJ5Yf8AXe6/9KZa6+gAooooAKKKKACiiigAooooAKKKKAOV+MX/ACSTxj/2Ab7/ANJ3rqIf9Un+6K5f4xf8kk8Y/wDYBvv/AEneuoh/1Sf7ooAdRRRQAUUUUAFFFFABRRRQAUUUUAFch8Uf+Pfw7/2MVj/6Mrr65D4o/wDHv4d/7GKx/wDRlAHX0UUUAch8Z/8AkmGuf9cF/wDQ1rr65D4z/wDJMNc/64L/AOhrXX0AFFFFABXmvxl+KumfDaXQLe+tY5Jtbumt4ZLm6FtbQBQCzyy7W2gZH8J7+lelVxfxQ8FXXjSxs7NNTsba2im33NpfaTDf212n911fa69vmR1PX2IT6DR5Z4y+L91d6b8PdUsZL7SE1rxF/Z0iaXqNneQzqHQEmUK4Kc9Bscc8Dg1sW/xyvtW1vVv+EU+GviDxFoGkakNOvdVspoy4lGA5S3+/IFz27c8VSsf2adHsdM8OWll4gmt20jxGdemKWYEc8hKfukTf+6QKigcsfrWjb/A3VtJ1jVh4S+J2ueG/D2r6h/aF3pdpbRmQSHBfy7gnfGGI7DpxzTX9fgJ+RwfiH4/Xvgf45+PNO168utS0y2htI9D0VUSN3uJEjJAYrlepJLE4/IV9JeH7rUr3R7a61bTo9MvJUDyWq3In8knoN4ABOPQYz614/wCLP2bfDvijxb4u8Q6xqklzLr9jHbW4ktg0mnyIiKJkkLZdsxgnIGckZ5r1bwLoeo+H/CWm6JqmsHWbmxhWE3rQeU0qqMKWXc3OMAnPOM0L4RS+K6N+iiigYVyXjz/kZPAn/YwP/wCm69rra5Lx5/yMngT/ALGB/wD03XtAHW0UUUAFFFFAHzt+0Z42+Itj8YvBfgbwjJeabaatuZ57SS2826P8SjzgQgQDPI+bPFT+MP2j4vCGu/Zdc8D6pbaSl99hF/dX0EVzLtwHlW0P7xkBP3hxz2PFeheNvhrH4l+KXhLx02sPbP4c83baC3DC48wEcvuBXGfQ15Vqn7KcN7Za3p6+PLqKy1PUv7RVW0iB5kl3E4eYnzJFAJAGVGTnFEOl+7/P/Ibtc6/xD8ar1PG2t+GPBfw+1fxg2gQxyatNa3McPkl+QiI/MrY7LySCMcZrn/G3xb8dwfHXwT4W0XwzdLpGrW32uS1uWjt7q4BRtwbfzF5fUqeWKcHmui1z4LasPGmseJvBfxE1LwjJr0UaavDb2UdwJ3QY8yNnOYmx3GSDk57Vb8V/BufVPFfg7xRpfjTUbHVvDMBthdXdul7JeRtwxkLkfMQWG7/a4AxTW6Jd7M9WTp1p9NVSBTqQwooooA5CT/ks9v8A9i7L/wClMddfXISf8lnt/wDsXZf/AEpjrr6ACiiigDgPjX8SNO+GHhWDXNRtJLv7Tex2UMYk8tA75O6STB2IACScH0xXmPxN+NVxJ8J7nxFpc0umtba7Fp4utB1azvknDKxyrsrYUgDIeNG6Y749k+JPha98W+G30i01eHTfMkUymfTob2GZP4o3ilGCCM8qVI9a8k1D9mDRrrwnrGjW+uR6bPq2rwalK9lpwjtoRCGCRRQGQ7R8xJJcmlFa6jdiTxN+0RLouseL9Ns/AOpasnhIxNqF1HqEUaeSw5kIYZzkqAgBJyTxjnU1f492o8QaZpPhnwhq/iJ7nQk166ME0cDWto6hgdr8O2D90EckAZpdR+AdveXnxHuD4mmT/hN4IoXUWYP2MIc5Hz/Pn/gNcR8Q/hj4m8Na7ok/gvTfFd5dWnhmPQ72+0z7GI76FE2BWSZ8xNwDuAbqMYIovogsv6+R0Vv+0vo0vhPwhrUuipYSeJ57qOEahqIhtrVYGKs0s/lnGSBgBe/WvV/hr4oHjPwnZ+IRZR2f2gsPLjvobtPlOMrLCxVhx7HrkCvJvht8FPEEHwR8K+E9e1DSYJbGSa4v9NvtJh1G1m8yRnVG3FXVlyOUcc5HNel/Bn4daf8ADLwcPDunXT3Qe5kuppWTYGkc5IVMnYoAAAyenU1Vkrok7eiiikMK5LwP/wAjX48/7DsP/ptsq62uS8D/API1+PP+w7D/AOm2yoA62iiigArjfjdquo6H8JfFWs6RdNaahZaXPNbTKATHIqEq2CCDz6iuyrA+InhseL/BGteF3uzZpqlnJatOE3mMOuN23Izj0zUyvZ2Kg0pK54r4L+N+sr4R8EaJbeH7/wAceNtY0UandxQ3ENqFiBYGRnYBckrgKAP5A3rn9pLRn0Dwhqml+FtU1GXxHfS6c1ksyRzWtzHsBjO75W5cYOVGOfYWI/2fpNMi8L33hXxzeaF4i0HSjpJ1NLCOZbq3O44aFzhWBY4OT/Igtv2ctHsrDwPaWHiC7j/4RjVJNUnllgEj6hPIYy5b5hsGY+MZwD36m3a/9f1sR0KjftH6Za+C/EWsat4T1Kw1nQ9WTSJtIFykrPcPuChZVG3HyPk4P3eM5rpfhv8AF278U/E3UPAGp+C7/wAO6rp2mrfXIuryOXaWKDYNmQRhwd2fXgVxnxE+BSW/hTxxNbHV/EF54i1yLV4ILBYYZ7GVWcgoZHCygeYcglSQPWnfs8+B/H0Hxj8QfEHxlbalALvSotPV9TMC3NxIDGWfZASiINmAM5570R1ev9af5hJdj6JT7tLSL0paQwooooA5D4N/8k8sP+u91/6Uy119ch8G/wDknlh/13uv/SmWuvoAKKKKAGycrXjPjf423GgfEbWvA+l+BdR16/0zSxqRa3vI41eParPnePlwpPckkAAZNezt0r5r8Y/C7xx4j/aY8Q63peoX/hvR73QFs01mGKGdXYoivEY2OeRu54IIyDxUvcZ1F/8AHi3k8B+HfFXh3wjqOrQ6xDJNIZLyKzt7ERZEgmnk+QEEEAdxz3APCeMPj3qXibwn4E8QeC7m60E3vi5NI1a3by5sgbSyB9pDKVYHcuOtdVd/s1acln4Lj0HxZc6fL4XhljSS50+G9S4aRizyeXJ8ivuJwcNj5f7uah0/9mSzsdD03SYvGN3JFYeKv+EiR5LFS7nai+U2GA/g+8B3+7Witza7XE9j6EoooqQCiiigDlfjF/ySTxj/ANgG+/8ASd66iH/VJ/uiuX+MX/JJPGP/AGAb7/0neuoh/wBUn+6KAHUUUUAFFFFAHyb4c+Pninwze/ELUvEmk6n4l0XRvEpshcxywQJp8DSMiKBgNIc44wfUkV1d38Zo/D/xG+Itxf3Gu32k6BpFrfQ2GIfK/erEVCYTeCS4yXZgMsccAVf1L9nS3vfCXjvw+fFU0a+LtYTVHm+xAm1Ky7/LA3/P6ZyPpW1YfBebT/GPinxPYeLZra71/S7fT1H9nRSrbeSiIGKy7lkDeWMqVHBOCOtKN0lft+I3a79TQ+EHxUt/iFfXVvbWWnIsNtDc+fY63DeqPMH3JEG2WNx0OU25B56Z9Mj+7XlHwt+Cml+CfG934w+1WUmpT2K2Ij07ThYWwXILyNGHcNIxAJIIA7L6esLwvpVO2hKvcWiiikMK5D4o/wDHv4d/7GKx/wDRldfXIfFH/j38O/8AYxWP/oygDr6KKKAOQ+M//JMNc/64L/6GtdfXIfGf/kmGuf8AXBf/AENa6+gAooooAKKKKACiiigAooooAKKKKACuS8ef8jJ4E/7GB/8A03XtdbXJePP+Rk8Cf9jA/wD6br2gDraKKKACiiigAooooAKKKKACiiigAooooA5CT/ks9v8A9i7L/wClMddfXISf8lnt/wDsXZf/AEpjrr6ACiiigAooooAKQjJpaKAEAwKWiigAooooAK5LwP8A8jX48/7DsP8A6bbKutrkvA//ACNfjz/sOw/+m2yoA62iiigAooooAKKKKAA80gGDS0UAFFFFABRRRQByHwb/AOSeWH/Xe6/9KZa6+uQ+Df8AyTyw/wCu91/6Uy119ABRRRQAHmm7BTqKAADFFFFABRRRQAUUUUAcr8Yv+SSeMf8AsA33/pO9dRD/AKpP90Vy/wAYv+SSeMf+wDff+k711EP+qT/dFADqKKKACiiigAooooAKKKKACiiigArkPij/AMe/h3/sYrH/ANGV19ch8Uf+Pfw7/wBjFY/+jKAOvooooA5D4z/8kw1z/rgv/oa119cT8Zru2b4Ya9tmVsW4Y454DqSan/4Wd8Pv+hw0j/wIFAHX0VyP/Czvh9/0OGkf+BAo/wCFnfD7/ocNI/8AAgUAddRXI/8ACzvh9/0OGkf+BAo/4Wd8Pv8AocNI/wDAgUAddRXI/wDCzvh9/wBDhpH/AIECj/hZ3w+/6HDSP/AgUAddRXI/8LO+H3/Q4aR/4ECj/hZ3w+/6HDSP/AgUAddRXI/8LO+H3/Q4aR/4ECj/AIWd8Pv+hw0j/wACBQB11cl48/5GTwJ/2MD/APpuvaT/AIWd8Pv+hw0j/wACBXM+MviF4Iutf8GzW/ijTJY7XW3muGSYERJ9gu03N6Dc6jPqw9aAPVKK5H/hZ3w+/wChw0j/AMCBR/ws74ff9DhpH/gQKAOuorkf+FnfD7/ocNI/8CBR/wALO+H3/Q4aR/4ECgDrqK5H/hZ3w+/6HDSP/AgUf8LO+H3/AEOGkf8AgQKAOuorkf8AhZ3w+/6HDSP/AAIFH/Czvh9/0OGkf+BAoA66iuR/4Wd8Pv8AocNI/wDAgUf8LO+H3/Q4aR/4ECgDrqK5H/hZ3w+/6HDSP/AgUf8ACzvh9/0OGkf+BAoAST/ks9v/ANi7L/6Ux119eUv8QfBJ+K8OoDxPphtBoUkJm84bBIZ0IXPTOATj2rqP+FnfD7/ocNI/8CBQB11Fcj/ws74ff9DhpH/gQKP+FnfD7/ocNI/8CBQB11Fcj/ws74ff9DhpH/gQKP8AhZ3w+/6HDSP/AAIFAHXUVyP/AAs74ff9DhpH/gQKP+FnfD7/AKHDSP8AwIFAHXUVyP8Aws74ff8AQ4aR/wCBAo/4Wd8Pv+hw0j/wIFAHXUVyP/Czvh9/0OGkf+BAo/4Wd8Pv+hw0j/wIFAHXVyXgf/ka/Hn/AGHYf/TbZUn/AAs74ff9DhpH/gQK5nwh8QvBFt4l8Zz3HijTIorrWIpbdnmAEqDT7RCynuNyMM+qkUAeqUVyP/Czvh9/0OGkf+BAo/4Wd8Pv+hw0j/wIFAHXUVyP/Czvh9/0OGkf+BAo/wCFnfD7/ocNI/8AAgUAddRXI/8ACzvh9/0OGkf+BAo/4Wd8Pv8AocNI/wDAgUAddRXI/wDCzvh9/wBDhpH/AIECj/hZ3w+/6HDSP/AgUAddRXI/8LO+H3/Q4aR/4ECj/hZ3w+/6HDSP/AgUAddRXI/8LO+H3/Q4aR/4ECj/AIWd8Pv+hw0j/wACBQAnwb/5J5Yf9d7r/wBKZa6+vKfhX8QfBOn+B7O0vvE+mW86zXJaOSYKwBuJCOD6gg/jXUf8LO+H3/Q4aR/4ECgDrqK5H/hZ3w+/6HDSP/AgUf8ACzvh9/0OGkf+BAoA66iuR/4Wd8Pv+hw0j/wIFH/Czvh9/wBDhpH/AIECgDrqK5H/AIWd8Pv+hw0j/wACBR/ws74ff9DhpH/gQKAOuorkf+FnfD7/AKHDSP8AwIFH/Czvh9/0OGkf+BAoA66iuR/4Wd8Pv+hw0j/wIFH/AAs74ff9DhpH/gQKAJPjF/ySTxj/ANgG+/8ASd66iH/VJ/uivL/in8Q/A9/8MfFVjZeKNMuLq40W8ihhjmDPI7QOFUAdSScYroo/ib8PxGo/4S/SOAP+XgUAdhRXI/8ACzvh9/0OGkf+BAo/4Wd8Pv8AocNI/wDAgUAddRXI/wDCzvh9/wBDhpH/AIECj/hZ3w+/6HDSP/AgUAddRXI/8LO+H3/Q4aR/4ECj/hZ3w+/6HDSP/AgUAddRXI/8LO+H3/Q4aR/4ECj/AIWd8Pv+hw0j/wACBQB11Fcj/wALO+H3/Q4aR/4ECj/hZ3w+/wChw0j/AMCBQB11ch8Uf+Pfw7/2MVj/AOjKX/hZ3w+/6HDSP/AgVz3jTxr4T1ybw7Y6P4gsL+6/t+zk8qCXc21XyxwOwFAHp9FVxe2n/PxH/wB9UUAGoEiylIODjtU/NYPjPXBofhbUNWuNOvJYraLe0cRjLvyAAMuBnnuQKo/8JV4h/wCia+JT/wBvenf/ACVQB1mD60YPrXJ/8JV4i/6Jp4m/8C9O/wDkqj/hKvEX/RNPE3/gXp3/AMlUAdZg+tGD61yf/CVeIv8Aomnib/wL07/5Ko/4SrxF/wBE08Tf+Benf/JVAHWYPrRg+tcn/wAJV4i/6Jp4m/8AAvTv/kqj/hKvEX/RNPE3/gXp3/yVQB1mD60YPrXJ/wDCVeIv+iaeJv8AwL07/wCSqP8AhKvEX/RNPE3/AIF6d/8AJVAHWYPrRg+tcn/wlXiL/omnib/wL07/AOSqP+Eq8Rf9E08Tf+Benf8AyVQB1mD61Bc7hLbcnmXnn/Yaua/4SrxF/wBE08Tf+Benf/JVZ+reOdWs73SoLn4deJY5Ly7MFuPtWnnfIIZZMZFzx8sbnJ44x1IoA7zn1owfWuT/AOEq8Rf9E08S/wDgXp3/AMlUf8JV4i/6Jp4m/wDAvTv/AJKoA6zB9aMH1rk/+Eq8Rf8ARNPE3/gXp3/yVR/wlXiL/omnib/wL07/AOSqAOswfWjB9a5P/hKvEX/RNPE3/gXp3/yVR/wlXiL/AKJp4m/8C9O/+SqAOswfWjB9a5P/AISrxF/0TTxN/wCBenf/ACVR/wAJV4i/6Jp4m/8AAvTv/kqgDrMH1owfWuT/AOEq8Rf9E08Tf+Benf8AyVR/wlXiL/omnib/AMC9O/8AkqgDrMH1o/GuT/4SrxF/0TTxN/4F6d/8lUf8JV4i/wCiaeJf/AvTv/kqgDpct9vC7jjyicZ75FT4PrXAnxzqw8Sppf8AwrrxL9saza4Ef2nT+Yw4Utn7TjqQMVpf8JV4i/6Jp4m/8C9O/wDkqgDrMH1owfWuT/4SrxF/0TTxN/4F6d/8lUf8JV4i/wCiaeJv/AvTv/kqgDrMH1owfWuT/wCEq8Rf9E08Tf8AgXp3/wAlUf8ACVeIv+iaeJv/AAL07/5KoA6zB9aMH1rk/wDhKvEX/RNPE3/gXp3/AMlUf8JV4i/6Jp4m/wDAvTv/AJKoA6zB9aMH1rk/+Eq8Rf8ARNPE3/gXp3/yVR/wlXiL/omnib/wL07/AOSqAOswfWjB9a5P/hKvEX/RNPE3/gXp3/yVR/wlXiL/AKJp4m/8C9O/+SqAOswfWoLcnz7kEkgSDHP+wtc1/wAJV4i/6Jp4m/8AAvTv/kqs7S/HGrXeoatb2/w68SvLZXSw3C/atPGxzBFIBzc8/JIhyOOcdQaAO9wfWjB9a5P/AISrxF/0TTxN/wCBenf/ACVR/wAJV4i/6Jp4m/8AAvTv/kqgDrMH1owfWuT/AOEq8Rf9E08Tf+Benf8AyVR/wlXiL/omnib/AMC9O/8AkqgDrMH1owfWuT/4SrxF/wBE08Tf+Benf/JVH/CVeIv+iaeJv/AvTv8A5KoA6zB9aMH1rk/+Eq8Rf9E08Tf+Benf/JVH/CVeIv8Aomnib/wL07/5KoA6zB9aMH1rk/8AhKvEX/RNPE3/AIF6d/8AJVH/AAlXiL/omnib/wAC9O/+SqAOswfWj8a5P/hKvEX/AETTxN/4F6d/8lUf8JV4h/6Jr4l/8C9O/wDkqgDpbAs1qpZiTluSc9zU+D61wXhvx1quqaPFeWHw68TTW7tIFf7Tp65Kuyng3OeoI/CtH/hKvEX/AETTxN/4F6d/8lUAdZg+tGD61yf/AAlXiL/omnib/wAC9O/+SqP+Eq8Rf9E08Tf+Benf/JVAHWYPrRg+tcn/AMJV4i/6Jp4m/wDAvTv/AJKo/wCEq8Rf9E08Tf8AgXp3/wAlUAdZg+tGD61yf/CVeIv+iaeJv/AvTv8A5Ko/4SrxF/0TTxN/4F6d/wDJVAHWYPrRg+tcn/wlXiL/AKJp4m/8C9O/+SqP+Eq8Rf8ARNPE3/gXp3/yVQB1mD60YPrXJ/8ACVeIv+iaeJv/AAL07/5Ko/4SrxF/0TTxN/4F6d/8lUAdLf5FjcEEg+U3f2NTjOOtcJ4j8catpnh7UtSvvh14lhtbS0lnnf7Vp7bURCzHAuSTgA8Dmrw8V+ISBj4aeJcf9fenf/JVAHW4PrRg+tcn/wAJV4i/6Jp4m/8AAvTv/kqj/hKvEX/RNPE3/gXp3/yVQB1mD60YPrXJ/wDCVeIv+iaeJv8AwL07/wCSqP8AhKvEX/RNPE3/AIF6d/8AJVAHWYPrRg+tcn/wlXiL/omnib/wL07/AOSqP+Eq8Rf9E08Tf+Benf8AyVQB1mD60YPrXJ/8JV4i/wCiaeJv/AvTv/kqj/hKvEX/AETTxN/4F6d/8lUAdZg+tGD61yf/AAlXiL/omnib/wAC9O/+SqP+Eq8Rf9E08Tf+Benf/JVAHWYPrVe93ARYY8yqP1rm/wDhKvEX/RNPE3/gXp3/AMlVVvvGWoQ3Omw6n4G8QadFdX8NstxNPZOiu7YXIjuGbGfQGgDtlGBRUAuJv+fKYf8AAk/+KooA5j4z/wDJMNc/64L/AOhrXXY5zXI/Gf8A5Jhrn/XBf/Q1rr6ACiiigAooooAKKKKACiiigAooooAK5Lx4B/wkngX38QP/AOm69rra5Lx5/wAjJ4E/7GB//Tde0AdaOlFFFABRRRQAUUUUAFFFFABRRRQAUUUUAce/HxmtwOn/AAjsv/pRHXYVyEn/ACWe3/7F2X/0pjrr6ACiiigAooooAKKKKACiiigAooooAK5LwQM+K/Hme2uw/wDptsq62uS8D/8AI1+PP+w7D/6bbKgDraKKKACiiigAooooAKKKKACiiigAoNFFAHIfBv8A5J7Y/wDXa6/9KZa6+uQ+Df8AyTyw/wCu91/6Uy119ABRRRQAUUUUAFFFFABRRRQAUUUUAcp8YQP+FS+MT/1Ab7/0neupi/1Sf7orl/jF/wAkk8Y/9gG+/wDSd66iH/VJ/uigB1FFFABRRRQAUUUUAFFFFABRRRQAVyHxR/49/Dv/AGMVj/6Mrr65D4o/8e/h3/sYrH/0ZQB1wFFLRQByHxn/AOSYa5/1wX/0Na6+uQ+M/wDyTDXP+uC/+hrXX0AFFFFABRRTWkVfvHH1ouA6imiRT0OaPMXGe1ADqKaZFAz29aUMCKAFooooAK5Lx5/yMngT/sYH/wDTde11tcl48/5GTwJ/2MD/APpuvaAOtooooAKKKQsBQAtFN8xcZzge9AkUnH+TQA6im71zQHU//qoAdRSBhS0AFFFFAHISf8lnt/8AsXZf/SmOuvrkJP8Aks9v/wBi7L/6Ux119ABRRRQAUUUhYAUALRSbhjPP5UhdR1NADqKYJUYfKc/Sn0AFFFFABXJeB/8Aka/Hn/Ydh/8ATbZV1tcl4H/5Gvx5/wBh2H/022VAHW0UUUAFFFFABRTDKgOCeaGlRerYoAfRTd60oYHOO3WgBaKKKACiiigDkPg3/wAk8sP+u91/6Uy119ch8G/+SeWH/Xe6/wDSmWuvoAKKKKACimtIq9Tik8xcZzQA+im+YuM8/lS7hQAtFNDqfWlBBoAWiiigDlfjF/ySTxj/ANgG+/8ASd66iH/VJ/uiuX+MX/JJPGP/AGAb7/0neuoh/wBUn+6KAHUUUUAFFFJuGaAFophlTON1KHU9M0XAdRTBLGTgMCaeKACiiigArkPij/x7+Hf+xisf/RldfXIfFH/j38O/9jFY/wDoygDr6KKKAOQ+M/8AyTDXP+uC/wDoa119ch8Z/wDkmGuf9cF/9DWuvoAKKKKACvnP9vCPVZfhZpMNnqSQWFxrUFveW7QbjOWOY8sCMKpUkr3yORivoyuf8ceDPDnjXSodL8Taeb60huUuo4/OePEqZ2tlCDxk8ZxUyV7DR82eOvHvjT4dreeD/BOtaJ5PhPQ4ZZrHTNBmuX3bAzyTs5EdtHk5wJHYAjgk1uWfxg8eeNta+HvhfwzNpPh2/wDEOiNq19f3Nt9pUYMi+XHGWGcmMnrnkehz6v4l+C/wz8SeJLjxFrXheK71K5iEVxIbmZFmULtG+NXCMQOhIJGAc5Apur/BX4Z6t4f0bQb7w0slloqFNO23c6S26nqolVxIVOehYiq9f63EeEftKar8R/8AhW/hCPUvFmh/an19bG+bQnd4blz/AKtpD8uMDO6E5BOOa+rdJjvYdLtYtSuo7u8SJVnnji8tZHA5YJk7QT2ycVyF38IPhxdeBYfBEvhe1GgwzLcR20ckkbCUdJPMVg5f1Ytk9zXYaPptppGk2ul2CPHa2kSwwq8jSEKowAWYljx3JJoW1hPct0UUUDCuS8ef8jJ4E/7GB/8A03XtdbXJePP+Rk8Cf9jA/wD6br2gDraKKKACud+I99r+meBtYv8Awrpo1LW4LV3sbU9JZAOBjv6474xXRVR17SNO13R7nSNWtlurK6jMc0TEjcp9xgg+hByOopNaAtz5TtfjLq/iHwh408P+JpLv+04PCk9zLpOseH1tg06LiUJJHJ88QJxtZASO/Wl8DfEPx9JefDnwJ4RutB0W01bwj9vYyacZY7eRXm5Rd4OMRgAE8ZJr3+3+EngKG1u7dtIuLlbrTf7Kke71G5uJFs8YMCPJIzRp7IRUmj/CnwFpGsaPq2n6H5N7otgdO0+X7XM3k25LHZguQ3325bJ560/6/Md/6+48C0L47fEPxJ4O+Hdjp8mkadr/AIn1m50+41KS18yKNYWUbhFkDJ3jjP8AD2zVvS/i18Yb7wx8R207T9P1vWvDuuRWMS6dZbhHBmQSyKmSZDhFwCT1PpXfePPgbpN14D07wj4L0zw9Y6fZ3z3nk6ql1Ptkbq8cqTLKjZAyNxBB7Y5b8LPgJo+g+Gde0zxZJb6rLrmoLfXCWIltIbdkJ8sQlX8xcBjzuzzjp1d07/12/wCCJ6E/7OHxQbx/c+IrG41O/nudOmjZLbUdGWwu4YnBwX2SOjgkHBAUjnIwRXsi8isDwr4M8O+GLm/u9IspEvNQdXvLu4uZbm4nKjC75ZWZyAOgzgc10A4FJiQUUUUDOQk/5LPb/wDYuy/+lMddfXISf8lnt/8AsXZf/SmOuvoAKKKKAA9K8l/ar8d+Ifh38LR4h8MyW0d//aMFvm4iEibG3ZGPwHNetV5t+0Z8OL34o/D0eGdP1K20+YX0Nz5txGXQhN2VwPXdUtPQat1POLT4veNdB8Z+MPDfinU/DVybPw6mt2F6IXhtrYsFPlShN7svzjBAJOBx82Bzfg/4yeP73xvp3hTxFdQavpXiHQbq5hu10V9PQMtvI++Ded8seUK7nRM9QPX2/wAO/Bf4baRpurWdv4WtCutWy2+pFpJH85B/CpZj5a5GQE2gYHoKZoPwL+Fuh6jZ6jpfhcQXlkkscE5vrh3VJEKMpLSEsNpIAOduTjFUJM5D9hb/AJN00gkdby7/APRzV7vWB4E8G+HfA/h2Lw94XsDYaZE7vHB5zybSxJY7nJbkn1rfqpO7EgoooqRhXJeB/wDka/Hn/Ydh/wDTbZV1tcl4H/5Gvx5/2HYf/TbZUAdbRRRQAUh60tHegD5r/anXUpPjr8HotHmtoL9726WCW5jLxxsfK+ZlBBbA5xkZrz/xz8SvEfiL4drB4rstD1a/0T4hx6T9oazKxyKqSYlCBvlYY4OTwa+sfEngfwv4i8RaL4h1jTftOp6HI0mmz+fInkM2MnarANnaPvA9KwLj4LfDW4tLm0m8Ob4bnV/7amX7bP8ANe4I83O/j7x+UfL7Uo6b9/1Q3r/XqePePvjR468IfEPUrDxRDqPh3SE1OKPTLhNBW8sp7PO1nll8xHBbg/ISRkjbnFfT1rJHLCkkbbkdQyt2II4NcXf/AAl8BX+p3d9eaPNMby6jvLq2a/uPss8yHKu9vv8AKYg88rgnk13CqFGBT6WF1FooooAKKKKAOQ+Df/JPLD/rvdf+lMtdfXIfBv8A5J5Yf9d7r/0plrr6ACkpaMUAfPf7en/JFbPH/QdtP5PWL4n+K/xFutV+IV14X1DQ9J0nwBFCJLS8szNLqJOSxL7h5YO3Axnt35r33x94J8M+O9FTRfFWm/2hYJOlwsXnSRYkXO05RgeMnjOKwPF3wY+GfizXhrmveFoLq/2oskizyxLME+6JURgsuOnzg8cdOKSVotDfQ8duPjB8RPE3jzStG8L3Wk6Haan4Nj14i8sftLQSbS7BcMNwONoz2bOM4FV9B+N3xC8XaF8L9L0mXR9I1rxZLeJealPaGaJfs7lfliyOWxnGeM4r36T4ceDH8VL4o/sVF1VdNOlrNHNIira4I8sRhggGD1AyPWvP/iH8DdOvfB+h+FfBen+HLHTNJuZJ4oNWju5mjdzuLRzRzLIMknIJIPHoBT0/r+vQXQn/AGZPH3ijx5B4ubxTNp8s+ka7JYQGyh2R7FHbJJIz0J5xXsgHNeZfs/8Awwb4Z6BqVtc38F7f6rqEl9dNbQGKCNm4CRKSSFAx1NenCm/8hLdhRRRSGcr8Yv8AkknjH/sA33/pO9dRD/qk/wB0Vy/xi/5JJ4x/7AN9/wCk711EP+qT/dFADqKKKAA15d+0R4o8beEfC1lqfg7R7rUF+3oNUltbYXE1raDl3jjPDNxgZ4Gea9RrC8X+EdB8WW1tBrlrLMLS4W5t5IbqW3lhkXoyyRMrD8DSdxo+UPiF8VP+Ev8AhbpV3cG31q5tPGsFo0Gr6L9kntlZJChdElZS4H8Skd8qK9A07x78UvG3i/xyfCWt+F/DuleE9QWyW11e3LC7KsQzyTA5iUheoU9QBzk16fe/B74d3ukjTLzQGuIP7TGqu8l7O00t2AQJZJS++Q4J+8xHtUPij4J/DDxN4lk8Ra14VhudSmKG4kW4mjS4Kngyxo4ST33A5HByKa/r8BM+Y/jD8RtW8AftJa/4m0zT4L/VbjwvbRxvAWmtbdmSMtMSAC0a4ODgZyOlfXXwvur7UPAekanqGu2+uz3tslz9tt7cQxSB1DDag6AZ78+tU5Phj4Fk8Q3uvtoEIv77Tf7KuGEsgR7TaF8ryw2xRtUDgA8da1vA/hPQvBXh2Dw94btJLPTIGZoYHuJJtm45IBkZiBnJxnHNNaRsD1dzbooopAFch8Uf+Pfw7/2MVj/6Mrr65D4o/wDHv4d/7GKx/wDRlAHX0UUUAch8Z/8AkmGuf9cF/wDQ1rr65D4z/wDJMNc/64L/AOhrXX0AFFFFABRRRQAUUUUAFFFFABRRRQAVyXjz/kZPAn/YwP8A+m69rra5Lx5/yMngT/sYH/8ATde0AdbRRRQAUUUUAFFFFACYHpS45zRRQAUUUUAFFFFAHISf8lnt/wDsXZf/AEpjrr65CT/ks9v/ANi7L/6Ux119ABRRRQAUUUUAAooooAKKKKACiiigArkvA/8AyNfjz/sOw/8Aptsq62uS8D/8jX48/wCw7D/6bbKgDraKKKACiiigAooooAKKKKACiiigAooooA5D4N/8k8sP+u91/wClMtdfXIfBv/knlh/13uv/AEplrr6ACiiigAooooAKTA9BS0UAIFUdhS0UUrAFFFFMDlfjF/ySTxj/ANgG+/8ASd66iH/VJ/uiuX+MX/JJPGP/AGAb7/0neuoh/wBUn+6KAHUUUUAFFFFABRRRQAUUUUAFFFFABXIfFH/j38O/9jFY/wDoyuvrkPij/wAe/h3/ALGKx/8ARlAHX0UUUAch8Z/+SYa5/wBcF/8AQ1rr65L4pW2o6r8P9YsNP02aa6lg/dR+ZGu8hgcZLADp3IFH/CVeIP8Aomvib6fa9N/+SqAOtork/wDhKvEH/RNPE/8A4Fab/wDJVH/CVeIP+iaeJ/8AwK03/wCSqAOsork/+Eq8Qf8ARNPE/wD4Fab/APJVH/CVeIP+iaeJ/wDwK03/AOSqAOsork/+Eq8Qf9E08T/+BWm//JVH/CVeIP8Aomnif/wK03/5KoA6yiuT/wCEq8Qf9E08T/8AgVpv/wAlUf8ACVeIP+iaeJ//AAK03/5KoA6yiuT/AOEq8Qf9E08T/wDgVpv/AMlUf8JV4g/6Jp4n/wDArTf/AJKoA6yuS8ef8jJ4E/7GB/8A03XtL/wlXiD/AKJp4n/8CtN/+SqwfE+q+J9R1jwxdQ/DnxCiabqrXUwkvNOBdDaXMOFxdHJ3SqeccA/QgHpVFcl/wlXiD/omnif/AMCtN/8Akql/4SrxB/0TTxP/AOBWm/8AyVQB1lFcn/wlXiD/AKJp4n/8CtN/+SqP+Eq8Qf8ARNPE/wD4Fab/APJVAHWUVyf/AAlXiD/omnif/wACtN/+SqP+Eq8Qf9E08T/+BWm//JVAHWUVyf8AwlXiD/omnif/AMCtN/8Akqj/AISrxB/0TTxP/wCBWm//ACVQB1lFcn/wlXiD/omnif8A8CtN/wDkqj/hKvEH/RNPE/8A4Fab/wDJVAHWUVyf/CVeIP8Aomnif/wK03/5Ko/4SrxB/wBE08T/APgVpv8A8lUAMk/5LPb/APYuy/8ApTHXX15m2q+J2+IkWuf8K58RfZ10h7Qp9r07fvMyvnH2rGMD1/Cug/4SrxB/0TTxP/4Fab/8lUAdZRXJ/wDCVeIP+iaeJ/8AwK03/wCSqP8AhKvEH/RNPE//AIFab/8AJVAHWUVyf/CVeIP+iaeJ/wDwK03/AOSqP+Eq8Qf9E08T/wDgVpv/AMlUAdZRXJ/8JV4g/wCiaeJ//ArTf/kqj/hKvEH/AETTxP8A+BWm/wDyVQB1lFcn/wAJV4g/6Jp4n/8AArTf/kqj/hKvEH/RNPE//gVpv/yVQB1lFcn/AMJV4g/6Jp4n/wDArTf/AJKo/wCEq8Qf9E08T/8AgVpv/wAlUAdZXJeB/wDka/Hn/Ydh/wDTbZUv/CVeIP8Aomnif/wK03/5KrB8Nat4msNd8U3kvw58ROmpanHcxKl5p2VUWdtEQ2brruiY8ZGCOc5AAPSqK5P/AISrxB/0TTxP/wCBWm//ACVR/wAJV4g/6Jp4n/8AArTf/kqgDrKK5P8A4SrxB/0TTxP/AOBWm/8AyVR/wlXiD/omnif/AMCtN/8AkqgDrKK5P/hKvEH/AETTxP8A+BWm/wDyVR/wlXiD/omnif8A8CtN/wDkqgDrKK5P/hKvEH/RNPE//gVpv/yVR/wlXiD/AKJp4n/8CtN/+SqAOsork/8AhKvEH/RNPE//AIFab/8AJVH/AAlXiD/omnif/wACtN/+SqAOsork/wDhKvEH/RNPE/8A4Fab/wDJVH/CVeIM/wDJNfE4/wC3rTf/AJKoAZ8G/wDknlh/13uv/SmWuvrzP4fap4o0Pwna6ZdfDnxDLLFJOzNDeacVO+Z3GCboHow7dc10H/CVeIP+iaeJ/wDwK03/AOSqAOsork/+Eq8Qf9E08T/+BWm//JVH/CVeIP8Aomnif/wK03/5KoA6yiuT/wCEq8Qf9E08T/8AgVpv/wAlUf8ACVeIP+iaeJ//AAK03/5KoA6yiuT/AOEq8Qf9E08T/wDgVpv/AMlUf8JV4g/6Jp4n/wDArTf/AJKoA6yiuT/4SrxB/wBE08T/APgVpv8A8lUf8JV4g/6Jp4n/APArTf8A5KoA6yiuT/4SrxB/0TTxP/4Fab/8lUf8JV4g/wCiaeJ//ArTf/kqgB3xi/5JJ4x/7AN9/wCk711EP+qT/dFecfEHV/E2t+A/EGi23w68QxT3+l3NrG8t5pwRGkiZQWxck4yQTgHituPxT4gVFX/hWvifgD/l703/AOSqAOuork/+Eq8Qf9E08T/+BWm//JVH/CVeIP8Aomnif/wK03/5KoA6yiuT/wCEq8Qf9E08T/8AgVpv/wAlUf8ACVeIP+iaeJ//AAK03/5KoA6yiuT/AOEq8Qf9E08T/wDgVpv/AMlUf8JV4g/6Jp4n/wDArTf/AJKoA6yiuT/4SrxB/wBE08T/APgVpv8A8lUf8JV4g/6Jp4n/APArTf8A5KoA6yiuT/4SrxB/0TTxP/4Fab/8lUf8JV4g/wCiaeJ//ArTf/kqgDrK5D4o/wDHv4d/7GKx/wDRlP8A+Eq8Qf8ARNPE/wD4Fab/APJVY3ia+8Ra/Podr/wgut6dHBrNrdS3F1dWJRER8niO4ZifYCgD0Wiq4uJf+fOb/vpP/iqKADUf+PGX6VOBzRRQAtFFFABRRRQAUUUUAFFFFABRRRQAVXu1Bmtv+up/9AaiigCwOlFFFABRRRQAUUUUAFFFFABRRRQAUHpRRQBWAxqAH/TI/wDoQqzRRQAUUUUAFFFFABRRRQAUUUUAFFFFABVa3Gbi5/66j/0BaKKALNFFFABRRRQAUUUUAFFFFABRRRQAUEZFFFAFfTh/oi/Vv5mrFFFABRRRQAUUUUAFFFFABRRRQAUUUUAV9RH+g3HX/VN/I1YHSiigAooooAKKKKACiiigAooooAKKKKACq1+OIeT/AK5P50UUAWaKKKAP/9k="/>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0440" y="2427316"/>
            <a:ext cx="2651760" cy="2651760"/>
          </a:xfrm>
          <a:prstGeom prst="rect">
            <a:avLst/>
          </a:prstGeom>
        </p:spPr>
      </p:pic>
    </p:spTree>
    <p:extLst>
      <p:ext uri="{BB962C8B-B14F-4D97-AF65-F5344CB8AC3E}">
        <p14:creationId xmlns:p14="http://schemas.microsoft.com/office/powerpoint/2010/main" val="144622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BCBD0-2DD3-3B40-9BA9-03E6DFA05C8B}"/>
              </a:ext>
            </a:extLst>
          </p:cNvPr>
          <p:cNvSpPr>
            <a:spLocks noGrp="1"/>
          </p:cNvSpPr>
          <p:nvPr>
            <p:ph type="title"/>
          </p:nvPr>
        </p:nvSpPr>
        <p:spPr>
          <a:xfrm>
            <a:off x="557562" y="1193927"/>
            <a:ext cx="5314536" cy="1325563"/>
          </a:xfrm>
        </p:spPr>
        <p:txBody>
          <a:bodyPr>
            <a:normAutofit/>
          </a:bodyPr>
          <a:lstStyle/>
          <a:p>
            <a:r>
              <a:rPr lang="en-US" dirty="0"/>
              <a:t>     </a:t>
            </a:r>
            <a:r>
              <a:rPr lang="en-US" b="1" dirty="0"/>
              <a:t>What is an Orton-Gillingham Program?</a:t>
            </a:r>
            <a:endParaRPr lang="en-US" b="1">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AADDABC-AB7C-BC48-B281-1B27D74428B0}"/>
              </a:ext>
            </a:extLst>
          </p:cNvPr>
          <p:cNvSpPr>
            <a:spLocks noGrp="1"/>
          </p:cNvSpPr>
          <p:nvPr>
            <p:ph idx="1"/>
          </p:nvPr>
        </p:nvSpPr>
        <p:spPr>
          <a:xfrm>
            <a:off x="315952" y="3180718"/>
            <a:ext cx="6141590" cy="2279384"/>
          </a:xfrm>
        </p:spPr>
        <p:txBody>
          <a:bodyPr vert="horz" lIns="91440" tIns="45720" rIns="91440" bIns="45720" rtlCol="0" anchor="t">
            <a:noAutofit/>
          </a:bodyPr>
          <a:lstStyle/>
          <a:p>
            <a:pPr marL="0" indent="0">
              <a:buNone/>
            </a:pPr>
            <a:r>
              <a:rPr lang="en-US" dirty="0">
                <a:latin typeface="Calibri"/>
                <a:cs typeface="Calibri"/>
              </a:rPr>
              <a:t>Orton-Gillingham is a </a:t>
            </a:r>
            <a:r>
              <a:rPr lang="en-US" b="1" dirty="0">
                <a:latin typeface="Calibri"/>
                <a:cs typeface="Calibri"/>
              </a:rPr>
              <a:t>highly structured</a:t>
            </a:r>
            <a:r>
              <a:rPr lang="en-US" dirty="0">
                <a:latin typeface="Calibri"/>
                <a:cs typeface="Calibri"/>
              </a:rPr>
              <a:t> approach that breaks reading and spelling down into </a:t>
            </a:r>
            <a:r>
              <a:rPr lang="en-US" b="1" dirty="0">
                <a:latin typeface="Calibri"/>
                <a:cs typeface="Calibri"/>
              </a:rPr>
              <a:t>smaller skills</a:t>
            </a:r>
            <a:r>
              <a:rPr lang="en-US" dirty="0">
                <a:latin typeface="Calibri"/>
                <a:cs typeface="Calibri"/>
              </a:rPr>
              <a:t>        involving </a:t>
            </a:r>
            <a:r>
              <a:rPr lang="en-US" b="1" dirty="0">
                <a:latin typeface="Calibri"/>
                <a:cs typeface="Calibri"/>
              </a:rPr>
              <a:t>letters and sounds</a:t>
            </a:r>
            <a:r>
              <a:rPr lang="en-US" dirty="0">
                <a:latin typeface="Calibri"/>
                <a:cs typeface="Calibri"/>
              </a:rPr>
              <a:t>, and then </a:t>
            </a:r>
            <a:r>
              <a:rPr lang="en-US" b="1" dirty="0">
                <a:latin typeface="Calibri"/>
                <a:cs typeface="Calibri"/>
              </a:rPr>
              <a:t>building</a:t>
            </a:r>
            <a:r>
              <a:rPr lang="en-US" dirty="0">
                <a:latin typeface="Calibri"/>
                <a:cs typeface="Calibri"/>
              </a:rPr>
              <a:t> on these skills over time. </a:t>
            </a:r>
            <a:endParaRPr lang="en-US" dirty="0">
              <a:latin typeface="Arial" panose="020B0604020202020204" pitchFamily="34" charset="0"/>
              <a:cs typeface="Arial" panose="020B0604020202020204" pitchFamily="34" charset="0"/>
            </a:endParaRPr>
          </a:p>
        </p:txBody>
      </p:sp>
      <p:sp>
        <p:nvSpPr>
          <p:cNvPr id="27" name="Freeform: Shape 2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899692"/>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2">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901698"/>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picture containing clipart&#10;&#10;Description automatically generated">
            <a:extLst>
              <a:ext uri="{FF2B5EF4-FFF2-40B4-BE49-F238E27FC236}">
                <a16:creationId xmlns:a16="http://schemas.microsoft.com/office/drawing/2014/main" id="{495CF28C-4D6A-44F4-B10C-879CD87E4AD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flipH="1">
            <a:off x="8097807" y="1525616"/>
            <a:ext cx="3369289" cy="3834963"/>
          </a:xfrm>
          <a:prstGeom prst="rect">
            <a:avLst/>
          </a:prstGeom>
        </p:spPr>
      </p:pic>
      <p:pic>
        <p:nvPicPr>
          <p:cNvPr id="6" name="Picture 5">
            <a:extLst>
              <a:ext uri="{FF2B5EF4-FFF2-40B4-BE49-F238E27FC236}">
                <a16:creationId xmlns:a16="http://schemas.microsoft.com/office/drawing/2014/main" id="{2AD9029A-3F89-CC42-A854-7E09C407ECA3}"/>
              </a:ext>
            </a:extLst>
          </p:cNvPr>
          <p:cNvPicPr>
            <a:picLocks noChangeAspect="1"/>
          </p:cNvPicPr>
          <p:nvPr/>
        </p:nvPicPr>
        <p:blipFill>
          <a:blip r:embed="rId4"/>
          <a:stretch>
            <a:fillRect/>
          </a:stretch>
        </p:blipFill>
        <p:spPr>
          <a:xfrm>
            <a:off x="0" y="0"/>
            <a:ext cx="12192000" cy="901700"/>
          </a:xfrm>
          <a:prstGeom prst="rect">
            <a:avLst/>
          </a:prstGeom>
        </p:spPr>
      </p:pic>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a:xfrm>
            <a:off x="11000232" y="7009892"/>
            <a:ext cx="548640" cy="548640"/>
          </a:xfrm>
          <a:prstGeom prst="ellipse">
            <a:avLst/>
          </a:prstGeom>
          <a:solidFill>
            <a:srgbClr val="977D52"/>
          </a:solidFill>
        </p:spPr>
        <p:txBody>
          <a:bodyPr anchor="ctr">
            <a:normAutofit/>
          </a:bodyPr>
          <a:lstStyle/>
          <a:p>
            <a:pPr algn="ctr">
              <a:spcAft>
                <a:spcPts val="600"/>
              </a:spcAft>
            </a:pPr>
            <a:fld id="{4FD767A7-2FAD-0742-A737-624EC467408B}" type="slidenum">
              <a:rPr lang="en-US" sz="1500">
                <a:solidFill>
                  <a:srgbClr val="FFFFFF"/>
                </a:solidFill>
              </a:rPr>
              <a:pPr algn="ctr">
                <a:spcAft>
                  <a:spcPts val="600"/>
                </a:spcAft>
              </a:pPr>
              <a:t>2</a:t>
            </a:fld>
            <a:endParaRPr lang="en-US" sz="1500">
              <a:solidFill>
                <a:srgbClr val="FFFFFF"/>
              </a:solidFill>
            </a:endParaRPr>
          </a:p>
        </p:txBody>
      </p:sp>
    </p:spTree>
    <p:extLst>
      <p:ext uri="{BB962C8B-B14F-4D97-AF65-F5344CB8AC3E}">
        <p14:creationId xmlns:p14="http://schemas.microsoft.com/office/powerpoint/2010/main" val="159846796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1223432"/>
            <a:ext cx="7058307" cy="1964266"/>
          </a:xfrm>
          <a:prstGeom prst="rect">
            <a:avLst/>
          </a:prstGeom>
          <a:solidFill>
            <a:srgbClr val="8B4534">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7BCBD0-2DD3-3B40-9BA9-03E6DFA05C8B}"/>
              </a:ext>
            </a:extLst>
          </p:cNvPr>
          <p:cNvSpPr>
            <a:spLocks noGrp="1"/>
          </p:cNvSpPr>
          <p:nvPr>
            <p:ph type="title"/>
          </p:nvPr>
        </p:nvSpPr>
        <p:spPr>
          <a:xfrm>
            <a:off x="524256" y="1392960"/>
            <a:ext cx="6594189" cy="1625210"/>
          </a:xfrm>
        </p:spPr>
        <p:txBody>
          <a:bodyPr>
            <a:normAutofit/>
          </a:bodyPr>
          <a:lstStyle/>
          <a:p>
            <a:r>
              <a:rPr lang="en-US">
                <a:solidFill>
                  <a:srgbClr val="FFFFFF"/>
                </a:solidFill>
              </a:rPr>
              <a:t>     </a:t>
            </a:r>
            <a:r>
              <a:rPr lang="en-US" b="1">
                <a:solidFill>
                  <a:srgbClr val="FFFFFF"/>
                </a:solidFill>
              </a:rPr>
              <a:t>What is an Orton-Gillingham Program?</a:t>
            </a:r>
            <a:endParaRPr lang="en-US" b="1">
              <a:solidFill>
                <a:srgbClr val="FFFFFF"/>
              </a:solidFill>
              <a:latin typeface="Arial" panose="020B0604020202020204" pitchFamily="34" charset="0"/>
              <a:cs typeface="Arial" panose="020B0604020202020204" pitchFamily="34" charset="0"/>
            </a:endParaRPr>
          </a:p>
        </p:txBody>
      </p:sp>
      <p:pic>
        <p:nvPicPr>
          <p:cNvPr id="8" name="Picture 9">
            <a:extLst>
              <a:ext uri="{FF2B5EF4-FFF2-40B4-BE49-F238E27FC236}">
                <a16:creationId xmlns:a16="http://schemas.microsoft.com/office/drawing/2014/main" id="{626FE6D7-490D-4433-B3E2-9877204FEF7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3125" b="-2"/>
          <a:stretch/>
        </p:blipFill>
        <p:spPr>
          <a:xfrm>
            <a:off x="327547" y="3356603"/>
            <a:ext cx="7058306" cy="4080254"/>
          </a:xfrm>
          <a:prstGeom prst="rect">
            <a:avLst/>
          </a:prstGeom>
        </p:spPr>
      </p:pic>
      <p:sp>
        <p:nvSpPr>
          <p:cNvPr id="23" name="Rectangle 2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12234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AADDABC-AB7C-BC48-B281-1B27D74428B0}"/>
              </a:ext>
            </a:extLst>
          </p:cNvPr>
          <p:cNvSpPr>
            <a:spLocks noGrp="1"/>
          </p:cNvSpPr>
          <p:nvPr>
            <p:ph idx="1"/>
          </p:nvPr>
        </p:nvSpPr>
        <p:spPr>
          <a:xfrm>
            <a:off x="8029319" y="1819425"/>
            <a:ext cx="3424739" cy="4852362"/>
          </a:xfrm>
        </p:spPr>
        <p:txBody>
          <a:bodyPr vert="horz" lIns="91440" tIns="45720" rIns="91440" bIns="45720" rtlCol="0" anchor="ctr">
            <a:normAutofit/>
          </a:bodyPr>
          <a:lstStyle/>
          <a:p>
            <a:pPr marL="0" indent="0">
              <a:buNone/>
            </a:pPr>
            <a:r>
              <a:rPr lang="en-US" sz="2000">
                <a:solidFill>
                  <a:srgbClr val="FFFFFF"/>
                </a:solidFill>
                <a:latin typeface="Calibri"/>
                <a:cs typeface="Calibri"/>
              </a:rPr>
              <a:t>It also was the first approach to use </a:t>
            </a:r>
            <a:r>
              <a:rPr lang="en-US" sz="2000" b="1">
                <a:solidFill>
                  <a:srgbClr val="FFFFFF"/>
                </a:solidFill>
                <a:latin typeface="Calibri"/>
                <a:cs typeface="Calibri"/>
              </a:rPr>
              <a:t>multi-sensory teaching</a:t>
            </a:r>
            <a:r>
              <a:rPr lang="en-US" sz="2000">
                <a:solidFill>
                  <a:srgbClr val="FFFFFF"/>
                </a:solidFill>
                <a:latin typeface="Calibri"/>
                <a:cs typeface="Calibri"/>
              </a:rPr>
              <a:t> strategies to teach reading, which is considered extremely effective for teaching students with dyslexia. This means that educators use sight, hearing, touch, and movement to help students </a:t>
            </a:r>
            <a:r>
              <a:rPr lang="en-US" sz="2000" b="1">
                <a:solidFill>
                  <a:srgbClr val="FFFFFF"/>
                </a:solidFill>
                <a:latin typeface="Calibri"/>
                <a:cs typeface="Calibri"/>
              </a:rPr>
              <a:t>connect and learn</a:t>
            </a:r>
            <a:r>
              <a:rPr lang="en-US" sz="2000">
                <a:solidFill>
                  <a:srgbClr val="FFFFFF"/>
                </a:solidFill>
                <a:latin typeface="Calibri"/>
                <a:cs typeface="Calibri"/>
              </a:rPr>
              <a:t> the concepts being taught.</a:t>
            </a:r>
            <a:endParaRPr lang="en-US" sz="2000">
              <a:solidFill>
                <a:srgbClr val="FFFFFF"/>
              </a:solidFill>
            </a:endParaRPr>
          </a:p>
        </p:txBody>
      </p:sp>
      <p:pic>
        <p:nvPicPr>
          <p:cNvPr id="6" name="Picture 5">
            <a:extLst>
              <a:ext uri="{FF2B5EF4-FFF2-40B4-BE49-F238E27FC236}">
                <a16:creationId xmlns:a16="http://schemas.microsoft.com/office/drawing/2014/main" id="{2AD9029A-3F89-CC42-A854-7E09C407ECA3}"/>
              </a:ext>
            </a:extLst>
          </p:cNvPr>
          <p:cNvPicPr>
            <a:picLocks noChangeAspect="1"/>
          </p:cNvPicPr>
          <p:nvPr/>
        </p:nvPicPr>
        <p:blipFill>
          <a:blip r:embed="rId4"/>
          <a:stretch>
            <a:fillRect/>
          </a:stretch>
        </p:blipFill>
        <p:spPr>
          <a:xfrm>
            <a:off x="0" y="0"/>
            <a:ext cx="12192000" cy="901700"/>
          </a:xfrm>
          <a:prstGeom prst="rect">
            <a:avLst/>
          </a:prstGeom>
        </p:spPr>
      </p:pic>
    </p:spTree>
    <p:extLst>
      <p:ext uri="{BB962C8B-B14F-4D97-AF65-F5344CB8AC3E}">
        <p14:creationId xmlns:p14="http://schemas.microsoft.com/office/powerpoint/2010/main" val="3390867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BCBD0-2DD3-3B40-9BA9-03E6DFA05C8B}"/>
              </a:ext>
            </a:extLst>
          </p:cNvPr>
          <p:cNvSpPr>
            <a:spLocks noGrp="1"/>
          </p:cNvSpPr>
          <p:nvPr>
            <p:ph type="title"/>
          </p:nvPr>
        </p:nvSpPr>
        <p:spPr>
          <a:xfrm>
            <a:off x="2548054" y="1078452"/>
            <a:ext cx="7560527" cy="1063370"/>
          </a:xfrm>
        </p:spPr>
        <p:txBody>
          <a:bodyPr>
            <a:normAutofit/>
          </a:bodyPr>
          <a:lstStyle/>
          <a:p>
            <a:r>
              <a:rPr lang="en-US" sz="4000" b="1" dirty="0">
                <a:ea typeface="+mj-lt"/>
                <a:cs typeface="+mj-lt"/>
              </a:rPr>
              <a:t>Why an Orton-Gillingham Program?</a:t>
            </a:r>
            <a:endParaRPr lang="en-US" dirty="0"/>
          </a:p>
        </p:txBody>
      </p:sp>
      <p:sp>
        <p:nvSpPr>
          <p:cNvPr id="3" name="Content Placeholder 2">
            <a:extLst>
              <a:ext uri="{FF2B5EF4-FFF2-40B4-BE49-F238E27FC236}">
                <a16:creationId xmlns:a16="http://schemas.microsoft.com/office/drawing/2014/main" id="{EAADDABC-AB7C-BC48-B281-1B27D74428B0}"/>
              </a:ext>
            </a:extLst>
          </p:cNvPr>
          <p:cNvSpPr>
            <a:spLocks noGrp="1"/>
          </p:cNvSpPr>
          <p:nvPr>
            <p:ph idx="1"/>
          </p:nvPr>
        </p:nvSpPr>
        <p:spPr>
          <a:xfrm>
            <a:off x="410737" y="1796756"/>
            <a:ext cx="10543478" cy="449403"/>
          </a:xfrm>
        </p:spPr>
        <p:txBody>
          <a:bodyPr vert="horz" lIns="91440" tIns="45720" rIns="91440" bIns="45720" rtlCol="0" anchor="t">
            <a:noAutofit/>
          </a:bodyPr>
          <a:lstStyle/>
          <a:p>
            <a:pPr marL="0" indent="0">
              <a:buNone/>
            </a:pPr>
            <a:r>
              <a:rPr lang="en-US" dirty="0">
                <a:ea typeface="+mn-lt"/>
                <a:cs typeface="+mn-lt"/>
              </a:rPr>
              <a:t>An OGP is a research-based practice for delivery of dyslexia instruction:</a:t>
            </a:r>
            <a:endParaRPr lang="en-US" dirty="0"/>
          </a:p>
        </p:txBody>
      </p:sp>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p:txBody>
          <a:bodyPr/>
          <a:lstStyle/>
          <a:p>
            <a:fld id="{4FD767A7-2FAD-0742-A737-624EC467408B}" type="slidenum">
              <a:rPr lang="en-US" smtClean="0"/>
              <a:t>4</a:t>
            </a:fld>
            <a:endParaRPr lang="en-US"/>
          </a:p>
        </p:txBody>
      </p:sp>
      <p:pic>
        <p:nvPicPr>
          <p:cNvPr id="6" name="Picture 5">
            <a:extLst>
              <a:ext uri="{FF2B5EF4-FFF2-40B4-BE49-F238E27FC236}">
                <a16:creationId xmlns:a16="http://schemas.microsoft.com/office/drawing/2014/main" id="{2AD9029A-3F89-CC42-A854-7E09C407ECA3}"/>
              </a:ext>
            </a:extLst>
          </p:cNvPr>
          <p:cNvPicPr>
            <a:picLocks noChangeAspect="1"/>
          </p:cNvPicPr>
          <p:nvPr/>
        </p:nvPicPr>
        <p:blipFill>
          <a:blip r:embed="rId2"/>
          <a:stretch>
            <a:fillRect/>
          </a:stretch>
        </p:blipFill>
        <p:spPr>
          <a:xfrm>
            <a:off x="0" y="0"/>
            <a:ext cx="12192000" cy="901700"/>
          </a:xfrm>
          <a:prstGeom prst="rect">
            <a:avLst/>
          </a:prstGeom>
        </p:spPr>
      </p:pic>
      <p:pic>
        <p:nvPicPr>
          <p:cNvPr id="13" name="Picture 13">
            <a:extLst>
              <a:ext uri="{FF2B5EF4-FFF2-40B4-BE49-F238E27FC236}">
                <a16:creationId xmlns:a16="http://schemas.microsoft.com/office/drawing/2014/main" id="{0D271EB4-3BEF-458A-8B11-B471C689A81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24523" y="2477587"/>
            <a:ext cx="3895491" cy="2488265"/>
          </a:xfrm>
          <a:prstGeom prst="rect">
            <a:avLst/>
          </a:prstGeom>
        </p:spPr>
      </p:pic>
      <p:sp>
        <p:nvSpPr>
          <p:cNvPr id="12" name="TextBox 11">
            <a:extLst>
              <a:ext uri="{FF2B5EF4-FFF2-40B4-BE49-F238E27FC236}">
                <a16:creationId xmlns:a16="http://schemas.microsoft.com/office/drawing/2014/main" id="{79C96236-151B-4BDB-BAB8-40235164CA60}"/>
              </a:ext>
            </a:extLst>
          </p:cNvPr>
          <p:cNvSpPr txBox="1"/>
          <p:nvPr/>
        </p:nvSpPr>
        <p:spPr>
          <a:xfrm>
            <a:off x="988741" y="3720791"/>
            <a:ext cx="21670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Multisensory</a:t>
            </a:r>
            <a:r>
              <a:rPr lang="en-US" b="1" dirty="0">
                <a:ea typeface="+mn-lt"/>
                <a:cs typeface="+mn-lt"/>
              </a:rPr>
              <a:t> (VAKT)</a:t>
            </a:r>
            <a:endParaRPr lang="en-US" b="1" dirty="0"/>
          </a:p>
        </p:txBody>
      </p:sp>
      <p:pic>
        <p:nvPicPr>
          <p:cNvPr id="16" name="Picture 13" descr="A picture containing flower, plant&#10;&#10;Description automatically generated">
            <a:extLst>
              <a:ext uri="{FF2B5EF4-FFF2-40B4-BE49-F238E27FC236}">
                <a16:creationId xmlns:a16="http://schemas.microsoft.com/office/drawing/2014/main" id="{532B65C8-37D1-4520-B852-F4CC3DAEDC3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795132" y="2728488"/>
            <a:ext cx="2613102" cy="1670510"/>
          </a:xfrm>
          <a:prstGeom prst="rect">
            <a:avLst/>
          </a:prstGeom>
        </p:spPr>
      </p:pic>
      <p:pic>
        <p:nvPicPr>
          <p:cNvPr id="17" name="Picture 13" descr="A picture containing flower, plant&#10;&#10;Description automatically generated">
            <a:extLst>
              <a:ext uri="{FF2B5EF4-FFF2-40B4-BE49-F238E27FC236}">
                <a16:creationId xmlns:a16="http://schemas.microsoft.com/office/drawing/2014/main" id="{0E9D5B82-97EA-4DD3-A9D1-25BDEB1BA32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187497" y="4271076"/>
            <a:ext cx="3421564" cy="2200191"/>
          </a:xfrm>
          <a:prstGeom prst="rect">
            <a:avLst/>
          </a:prstGeom>
        </p:spPr>
      </p:pic>
      <p:pic>
        <p:nvPicPr>
          <p:cNvPr id="18" name="Picture 13" descr="A picture containing flower, plant&#10;&#10;Description automatically generated">
            <a:extLst>
              <a:ext uri="{FF2B5EF4-FFF2-40B4-BE49-F238E27FC236}">
                <a16:creationId xmlns:a16="http://schemas.microsoft.com/office/drawing/2014/main" id="{82608820-E94B-4468-B757-1AE9E57411F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075449" y="2570513"/>
            <a:ext cx="2613102" cy="1670510"/>
          </a:xfrm>
          <a:prstGeom prst="rect">
            <a:avLst/>
          </a:prstGeom>
        </p:spPr>
      </p:pic>
      <p:pic>
        <p:nvPicPr>
          <p:cNvPr id="19" name="Picture 13" descr="A picture containing flower, plant&#10;&#10;Description automatically generated">
            <a:extLst>
              <a:ext uri="{FF2B5EF4-FFF2-40B4-BE49-F238E27FC236}">
                <a16:creationId xmlns:a16="http://schemas.microsoft.com/office/drawing/2014/main" id="{7BA7730C-2132-4DF1-97A6-335DBE2C6EA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458522" y="4150269"/>
            <a:ext cx="3003394" cy="1921412"/>
          </a:xfrm>
          <a:prstGeom prst="rect">
            <a:avLst/>
          </a:prstGeom>
        </p:spPr>
      </p:pic>
      <p:pic>
        <p:nvPicPr>
          <p:cNvPr id="20" name="Picture 13" descr="A picture containing flower, plant&#10;&#10;Description automatically generated">
            <a:extLst>
              <a:ext uri="{FF2B5EF4-FFF2-40B4-BE49-F238E27FC236}">
                <a16:creationId xmlns:a16="http://schemas.microsoft.com/office/drawing/2014/main" id="{EA33FC42-DC60-4539-BB08-3F9FE572676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441474" y="3425441"/>
            <a:ext cx="3821150" cy="2460387"/>
          </a:xfrm>
          <a:prstGeom prst="rect">
            <a:avLst/>
          </a:prstGeom>
        </p:spPr>
      </p:pic>
      <p:sp>
        <p:nvSpPr>
          <p:cNvPr id="21" name="TextBox 20">
            <a:extLst>
              <a:ext uri="{FF2B5EF4-FFF2-40B4-BE49-F238E27FC236}">
                <a16:creationId xmlns:a16="http://schemas.microsoft.com/office/drawing/2014/main" id="{D4BB3C78-33AF-45D9-875B-8C4F44D5EED7}"/>
              </a:ext>
            </a:extLst>
          </p:cNvPr>
          <p:cNvSpPr txBox="1"/>
          <p:nvPr/>
        </p:nvSpPr>
        <p:spPr>
          <a:xfrm>
            <a:off x="3088888" y="5216912"/>
            <a:ext cx="16745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cs typeface="Calibri"/>
              </a:rPr>
              <a:t>Systematic and cumulative</a:t>
            </a:r>
          </a:p>
        </p:txBody>
      </p:sp>
      <p:sp>
        <p:nvSpPr>
          <p:cNvPr id="22" name="TextBox 21">
            <a:extLst>
              <a:ext uri="{FF2B5EF4-FFF2-40B4-BE49-F238E27FC236}">
                <a16:creationId xmlns:a16="http://schemas.microsoft.com/office/drawing/2014/main" id="{4CFF6A3B-72A6-4C20-8305-2907C5F56411}"/>
              </a:ext>
            </a:extLst>
          </p:cNvPr>
          <p:cNvSpPr txBox="1"/>
          <p:nvPr/>
        </p:nvSpPr>
        <p:spPr>
          <a:xfrm>
            <a:off x="4204010" y="3358375"/>
            <a:ext cx="16745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ea typeface="+mn-lt"/>
                <a:cs typeface="+mn-lt"/>
              </a:rPr>
              <a:t>Explicit instruction</a:t>
            </a:r>
            <a:endParaRPr lang="en-US" b="1" dirty="0"/>
          </a:p>
        </p:txBody>
      </p:sp>
      <p:sp>
        <p:nvSpPr>
          <p:cNvPr id="23" name="TextBox 22">
            <a:extLst>
              <a:ext uri="{FF2B5EF4-FFF2-40B4-BE49-F238E27FC236}">
                <a16:creationId xmlns:a16="http://schemas.microsoft.com/office/drawing/2014/main" id="{3B28397C-2AB2-41E7-94B2-534DA84E6735}"/>
              </a:ext>
            </a:extLst>
          </p:cNvPr>
          <p:cNvSpPr txBox="1"/>
          <p:nvPr/>
        </p:nvSpPr>
        <p:spPr>
          <a:xfrm>
            <a:off x="6174059" y="5003180"/>
            <a:ext cx="16745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ea typeface="+mn-lt"/>
                <a:cs typeface="+mn-lt"/>
              </a:rPr>
              <a:t>Synthetic instruction</a:t>
            </a:r>
            <a:endParaRPr lang="en-US" b="1" dirty="0"/>
          </a:p>
        </p:txBody>
      </p:sp>
      <p:sp>
        <p:nvSpPr>
          <p:cNvPr id="24" name="TextBox 23">
            <a:extLst>
              <a:ext uri="{FF2B5EF4-FFF2-40B4-BE49-F238E27FC236}">
                <a16:creationId xmlns:a16="http://schemas.microsoft.com/office/drawing/2014/main" id="{5A83A070-BA19-402B-B3A3-D0CC4C93C4DE}"/>
              </a:ext>
            </a:extLst>
          </p:cNvPr>
          <p:cNvSpPr txBox="1"/>
          <p:nvPr/>
        </p:nvSpPr>
        <p:spPr>
          <a:xfrm>
            <a:off x="7549375" y="3237571"/>
            <a:ext cx="16745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ea typeface="+mn-lt"/>
                <a:cs typeface="+mn-lt"/>
              </a:rPr>
              <a:t> Analytic instruction</a:t>
            </a:r>
            <a:endParaRPr lang="en-US" b="1" dirty="0"/>
          </a:p>
        </p:txBody>
      </p:sp>
      <p:sp>
        <p:nvSpPr>
          <p:cNvPr id="25" name="TextBox 24">
            <a:extLst>
              <a:ext uri="{FF2B5EF4-FFF2-40B4-BE49-F238E27FC236}">
                <a16:creationId xmlns:a16="http://schemas.microsoft.com/office/drawing/2014/main" id="{788E5427-8369-476E-AD40-FFF651F6D54F}"/>
              </a:ext>
            </a:extLst>
          </p:cNvPr>
          <p:cNvSpPr txBox="1"/>
          <p:nvPr/>
        </p:nvSpPr>
        <p:spPr>
          <a:xfrm>
            <a:off x="9565887" y="4538548"/>
            <a:ext cx="167454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ea typeface="+mn-lt"/>
                <a:cs typeface="+mn-lt"/>
              </a:rPr>
              <a:t>Diagnostic teaching to automaticity</a:t>
            </a:r>
            <a:endParaRPr lang="en-US">
              <a:cs typeface="Calibri" panose="020F0502020204030204"/>
            </a:endParaRPr>
          </a:p>
        </p:txBody>
      </p:sp>
    </p:spTree>
    <p:extLst>
      <p:ext uri="{BB962C8B-B14F-4D97-AF65-F5344CB8AC3E}">
        <p14:creationId xmlns:p14="http://schemas.microsoft.com/office/powerpoint/2010/main" val="1915408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B902CB9-C7DC-4673-B7D5-F22DCF0EC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0170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3">
            <a:extLst>
              <a:ext uri="{FF2B5EF4-FFF2-40B4-BE49-F238E27FC236}">
                <a16:creationId xmlns:a16="http://schemas.microsoft.com/office/drawing/2014/main" id="{56113E6D-1C17-4066-B895-BF8F25BF3D5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692149" y="933663"/>
            <a:ext cx="2779358" cy="2723602"/>
          </a:xfrm>
          <a:prstGeom prst="rect">
            <a:avLst/>
          </a:prstGeom>
        </p:spPr>
      </p:pic>
      <p:pic>
        <p:nvPicPr>
          <p:cNvPr id="10" name="Picture 10">
            <a:extLst>
              <a:ext uri="{FF2B5EF4-FFF2-40B4-BE49-F238E27FC236}">
                <a16:creationId xmlns:a16="http://schemas.microsoft.com/office/drawing/2014/main" id="{7BA4B6A6-84EC-4AB4-81B5-FB68CE5B877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021182" y="478359"/>
            <a:ext cx="2855356" cy="2537677"/>
          </a:xfrm>
          <a:prstGeom prst="rect">
            <a:avLst/>
          </a:prstGeom>
        </p:spPr>
      </p:pic>
      <p:pic>
        <p:nvPicPr>
          <p:cNvPr id="4" name="Picture 4" descr="Autumn Leaf Free Stock Photo - Public Domain Pictures">
            <a:extLst>
              <a:ext uri="{FF2B5EF4-FFF2-40B4-BE49-F238E27FC236}">
                <a16:creationId xmlns:a16="http://schemas.microsoft.com/office/drawing/2014/main" id="{6528BB6C-A2DD-4598-A619-2B0DA2F88411}"/>
              </a:ext>
            </a:extLst>
          </p:cNvPr>
          <p:cNvPicPr>
            <a:picLocks noChangeAspect="1"/>
          </p:cNvPicPr>
          <p:nvPr/>
        </p:nvPicPr>
        <p:blipFill>
          <a:blip r:embed="rId6"/>
          <a:stretch>
            <a:fillRect/>
          </a:stretch>
        </p:blipFill>
        <p:spPr>
          <a:xfrm rot="-1680000">
            <a:off x="8992772" y="2929334"/>
            <a:ext cx="3031915" cy="1993311"/>
          </a:xfrm>
          <a:prstGeom prst="rect">
            <a:avLst/>
          </a:prstGeom>
        </p:spPr>
      </p:pic>
      <p:pic>
        <p:nvPicPr>
          <p:cNvPr id="16" name="Picture 16">
            <a:extLst>
              <a:ext uri="{FF2B5EF4-FFF2-40B4-BE49-F238E27FC236}">
                <a16:creationId xmlns:a16="http://schemas.microsoft.com/office/drawing/2014/main" id="{2C1F585E-9950-412E-A544-6067C0C54802}"/>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rot="13980000">
            <a:off x="8149795" y="4534425"/>
            <a:ext cx="2734551" cy="2712036"/>
          </a:xfrm>
          <a:prstGeom prst="rect">
            <a:avLst/>
          </a:prstGeom>
        </p:spPr>
      </p:pic>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a:xfrm>
            <a:off x="8610600" y="7258050"/>
            <a:ext cx="2743200" cy="365125"/>
          </a:xfrm>
        </p:spPr>
        <p:txBody>
          <a:bodyPr>
            <a:normAutofit/>
          </a:bodyPr>
          <a:lstStyle/>
          <a:p>
            <a:pPr>
              <a:spcAft>
                <a:spcPts val="600"/>
              </a:spcAft>
            </a:pPr>
            <a:fld id="{4FD767A7-2FAD-0742-A737-624EC467408B}" type="slidenum">
              <a:rPr lang="en-US" smtClean="0"/>
              <a:pPr>
                <a:spcAft>
                  <a:spcPts val="600"/>
                </a:spcAft>
              </a:pPr>
              <a:t>5</a:t>
            </a:fld>
            <a:endParaRPr lang="en-US"/>
          </a:p>
        </p:txBody>
      </p:sp>
      <p:pic>
        <p:nvPicPr>
          <p:cNvPr id="6" name="Picture 5">
            <a:extLst>
              <a:ext uri="{FF2B5EF4-FFF2-40B4-BE49-F238E27FC236}">
                <a16:creationId xmlns:a16="http://schemas.microsoft.com/office/drawing/2014/main" id="{2AD9029A-3F89-CC42-A854-7E09C407ECA3}"/>
              </a:ext>
            </a:extLst>
          </p:cNvPr>
          <p:cNvPicPr>
            <a:picLocks noChangeAspect="1"/>
          </p:cNvPicPr>
          <p:nvPr/>
        </p:nvPicPr>
        <p:blipFill>
          <a:blip r:embed="rId9"/>
          <a:stretch>
            <a:fillRect/>
          </a:stretch>
        </p:blipFill>
        <p:spPr>
          <a:xfrm>
            <a:off x="0" y="0"/>
            <a:ext cx="12192000" cy="901700"/>
          </a:xfrm>
          <a:prstGeom prst="rect">
            <a:avLst/>
          </a:prstGeom>
        </p:spPr>
      </p:pic>
      <p:pic>
        <p:nvPicPr>
          <p:cNvPr id="22" name="Picture 13">
            <a:extLst>
              <a:ext uri="{FF2B5EF4-FFF2-40B4-BE49-F238E27FC236}">
                <a16:creationId xmlns:a16="http://schemas.microsoft.com/office/drawing/2014/main" id="{3246804C-B2E8-4889-99D2-0257C246CD6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rot="1800000">
            <a:off x="8176768" y="894761"/>
            <a:ext cx="2426237" cy="2463408"/>
          </a:xfrm>
          <a:prstGeom prst="rect">
            <a:avLst/>
          </a:prstGeom>
        </p:spPr>
      </p:pic>
      <p:pic>
        <p:nvPicPr>
          <p:cNvPr id="24" name="Picture 4" descr="Autumn Leaf Free Stock Photo - Public Domain Pictures">
            <a:extLst>
              <a:ext uri="{FF2B5EF4-FFF2-40B4-BE49-F238E27FC236}">
                <a16:creationId xmlns:a16="http://schemas.microsoft.com/office/drawing/2014/main" id="{006ED968-1FAD-459C-8A19-5C51E02E168E}"/>
              </a:ext>
            </a:extLst>
          </p:cNvPr>
          <p:cNvPicPr>
            <a:picLocks noChangeAspect="1"/>
          </p:cNvPicPr>
          <p:nvPr/>
        </p:nvPicPr>
        <p:blipFill>
          <a:blip r:embed="rId6"/>
          <a:stretch>
            <a:fillRect/>
          </a:stretch>
        </p:blipFill>
        <p:spPr>
          <a:xfrm rot="9300000">
            <a:off x="1425504" y="4766817"/>
            <a:ext cx="4091283" cy="2708847"/>
          </a:xfrm>
          <a:prstGeom prst="rect">
            <a:avLst/>
          </a:prstGeom>
        </p:spPr>
      </p:pic>
      <p:pic>
        <p:nvPicPr>
          <p:cNvPr id="5" name="Picture 6">
            <a:extLst>
              <a:ext uri="{FF2B5EF4-FFF2-40B4-BE49-F238E27FC236}">
                <a16:creationId xmlns:a16="http://schemas.microsoft.com/office/drawing/2014/main" id="{D7C54DBD-B333-47F2-BB57-AE44C871D21E}"/>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rot="3180000">
            <a:off x="209937" y="2794746"/>
            <a:ext cx="2816530" cy="2788652"/>
          </a:xfrm>
          <a:prstGeom prst="rect">
            <a:avLst/>
          </a:prstGeom>
        </p:spPr>
      </p:pic>
      <p:sp>
        <p:nvSpPr>
          <p:cNvPr id="19" name="Oval 18">
            <a:extLst>
              <a:ext uri="{FF2B5EF4-FFF2-40B4-BE49-F238E27FC236}">
                <a16:creationId xmlns:a16="http://schemas.microsoft.com/office/drawing/2014/main" id="{A4848010-DE7E-4923-B7D4-EEF1D2A05885}"/>
              </a:ext>
            </a:extLst>
          </p:cNvPr>
          <p:cNvSpPr/>
          <p:nvPr/>
        </p:nvSpPr>
        <p:spPr>
          <a:xfrm>
            <a:off x="3111192" y="2971800"/>
            <a:ext cx="6569924" cy="2174486"/>
          </a:xfrm>
          <a:prstGeom prst="ellipse">
            <a:avLst/>
          </a:prstGeom>
          <a:solidFill>
            <a:srgbClr val="8F28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cs typeface="Calibri"/>
              </a:rPr>
              <a:t>An OGP addresses the critical, evidence-based components of dyslexia </a:t>
            </a:r>
            <a:endParaRPr lang="en-US" sz="2400" dirty="0">
              <a:cs typeface="Calibri"/>
            </a:endParaRPr>
          </a:p>
          <a:p>
            <a:pPr algn="ctr"/>
            <a:r>
              <a:rPr lang="en-US" sz="2400" b="1" dirty="0">
                <a:cs typeface="Calibri"/>
              </a:rPr>
              <a:t>instruction:</a:t>
            </a:r>
            <a:endParaRPr lang="en-US" sz="2400" dirty="0">
              <a:cs typeface="Calibri"/>
            </a:endParaRPr>
          </a:p>
        </p:txBody>
      </p:sp>
      <p:sp>
        <p:nvSpPr>
          <p:cNvPr id="25" name="TextBox 24">
            <a:extLst>
              <a:ext uri="{FF2B5EF4-FFF2-40B4-BE49-F238E27FC236}">
                <a16:creationId xmlns:a16="http://schemas.microsoft.com/office/drawing/2014/main" id="{A89F895F-7F48-4DB0-A72E-47BAB97FBEC6}"/>
              </a:ext>
            </a:extLst>
          </p:cNvPr>
          <p:cNvSpPr txBox="1"/>
          <p:nvPr/>
        </p:nvSpPr>
        <p:spPr>
          <a:xfrm>
            <a:off x="1837860" y="211664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bg1"/>
                </a:solidFill>
                <a:ea typeface="+mn-lt"/>
                <a:cs typeface="+mn-lt"/>
              </a:rPr>
              <a:t>Phonological awareness</a:t>
            </a:r>
            <a:endParaRPr lang="en-US" b="1" dirty="0">
              <a:solidFill>
                <a:schemeClr val="bg1"/>
              </a:solidFill>
            </a:endParaRPr>
          </a:p>
        </p:txBody>
      </p:sp>
      <p:sp>
        <p:nvSpPr>
          <p:cNvPr id="26" name="TextBox 25">
            <a:extLst>
              <a:ext uri="{FF2B5EF4-FFF2-40B4-BE49-F238E27FC236}">
                <a16:creationId xmlns:a16="http://schemas.microsoft.com/office/drawing/2014/main" id="{75987C11-2A88-4F62-8FE4-B86A49FACD9F}"/>
              </a:ext>
            </a:extLst>
          </p:cNvPr>
          <p:cNvSpPr txBox="1"/>
          <p:nvPr/>
        </p:nvSpPr>
        <p:spPr>
          <a:xfrm>
            <a:off x="6093908" y="1819274"/>
            <a:ext cx="893957" cy="4094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bg1"/>
                </a:solidFill>
                <a:ea typeface="+mn-lt"/>
                <a:cs typeface="+mn-lt"/>
              </a:rPr>
              <a:t>Syntax</a:t>
            </a:r>
            <a:endParaRPr lang="en-US" sz="2000" b="1" dirty="0">
              <a:solidFill>
                <a:schemeClr val="bg1"/>
              </a:solidFill>
            </a:endParaRPr>
          </a:p>
        </p:txBody>
      </p:sp>
      <p:sp>
        <p:nvSpPr>
          <p:cNvPr id="27" name="TextBox 26">
            <a:extLst>
              <a:ext uri="{FF2B5EF4-FFF2-40B4-BE49-F238E27FC236}">
                <a16:creationId xmlns:a16="http://schemas.microsoft.com/office/drawing/2014/main" id="{2EC9E0BD-C0B5-4489-A0B8-C2F518F28472}"/>
              </a:ext>
            </a:extLst>
          </p:cNvPr>
          <p:cNvSpPr txBox="1"/>
          <p:nvPr/>
        </p:nvSpPr>
        <p:spPr>
          <a:xfrm>
            <a:off x="8608741" y="1964473"/>
            <a:ext cx="14050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bg1"/>
                </a:solidFill>
                <a:ea typeface="+mn-lt"/>
                <a:cs typeface="+mn-lt"/>
              </a:rPr>
              <a:t>Morphology</a:t>
            </a:r>
            <a:endParaRPr lang="en-US" b="1" dirty="0">
              <a:solidFill>
                <a:schemeClr val="bg1"/>
              </a:solidFill>
            </a:endParaRPr>
          </a:p>
        </p:txBody>
      </p:sp>
      <p:sp>
        <p:nvSpPr>
          <p:cNvPr id="28" name="TextBox 27">
            <a:extLst>
              <a:ext uri="{FF2B5EF4-FFF2-40B4-BE49-F238E27FC236}">
                <a16:creationId xmlns:a16="http://schemas.microsoft.com/office/drawing/2014/main" id="{D6DA3AA2-0C4D-44FE-ACE9-AF36BF0665B1}"/>
              </a:ext>
            </a:extLst>
          </p:cNvPr>
          <p:cNvSpPr txBox="1"/>
          <p:nvPr/>
        </p:nvSpPr>
        <p:spPr>
          <a:xfrm>
            <a:off x="10030522" y="3692912"/>
            <a:ext cx="14050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bg1"/>
                </a:solidFill>
                <a:ea typeface="+mn-lt"/>
                <a:cs typeface="+mn-lt"/>
              </a:rPr>
              <a:t>Orthography</a:t>
            </a:r>
            <a:endParaRPr lang="en-US" b="1" dirty="0">
              <a:solidFill>
                <a:schemeClr val="bg1"/>
              </a:solidFill>
            </a:endParaRPr>
          </a:p>
        </p:txBody>
      </p:sp>
      <p:sp>
        <p:nvSpPr>
          <p:cNvPr id="29" name="TextBox 28">
            <a:extLst>
              <a:ext uri="{FF2B5EF4-FFF2-40B4-BE49-F238E27FC236}">
                <a16:creationId xmlns:a16="http://schemas.microsoft.com/office/drawing/2014/main" id="{42C2E4AF-4B03-4650-B568-3E14847A51A4}"/>
              </a:ext>
            </a:extLst>
          </p:cNvPr>
          <p:cNvSpPr txBox="1"/>
          <p:nvPr/>
        </p:nvSpPr>
        <p:spPr>
          <a:xfrm>
            <a:off x="9045498" y="5783765"/>
            <a:ext cx="14515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Calibri"/>
              </a:rPr>
              <a:t>Syllabication</a:t>
            </a:r>
            <a:endParaRPr lang="en-US" b="1" dirty="0"/>
          </a:p>
        </p:txBody>
      </p:sp>
      <p:pic>
        <p:nvPicPr>
          <p:cNvPr id="21" name="Picture 6" descr="A picture containing text, tree, plant, maple&#10;&#10;Description automatically generated">
            <a:extLst>
              <a:ext uri="{FF2B5EF4-FFF2-40B4-BE49-F238E27FC236}">
                <a16:creationId xmlns:a16="http://schemas.microsoft.com/office/drawing/2014/main" id="{404687F7-7A95-4653-992E-74B76C373FCA}"/>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rot="-4260000">
            <a:off x="5090522" y="4926124"/>
            <a:ext cx="2686432" cy="2900164"/>
          </a:xfrm>
          <a:prstGeom prst="rect">
            <a:avLst/>
          </a:prstGeom>
        </p:spPr>
      </p:pic>
      <p:sp>
        <p:nvSpPr>
          <p:cNvPr id="30" name="TextBox 29">
            <a:extLst>
              <a:ext uri="{FF2B5EF4-FFF2-40B4-BE49-F238E27FC236}">
                <a16:creationId xmlns:a16="http://schemas.microsoft.com/office/drawing/2014/main" id="{61B39571-B1F1-44A5-8FDD-2004961F09AF}"/>
              </a:ext>
            </a:extLst>
          </p:cNvPr>
          <p:cNvSpPr txBox="1"/>
          <p:nvPr/>
        </p:nvSpPr>
        <p:spPr>
          <a:xfrm>
            <a:off x="2512741" y="5728009"/>
            <a:ext cx="17024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bg1"/>
                </a:solidFill>
                <a:ea typeface="+mn-lt"/>
                <a:cs typeface="+mn-lt"/>
              </a:rPr>
              <a:t>Sound-symbol association</a:t>
            </a:r>
            <a:r>
              <a:rPr lang="en-US" dirty="0">
                <a:ea typeface="+mn-lt"/>
                <a:cs typeface="+mn-lt"/>
              </a:rPr>
              <a:t> </a:t>
            </a:r>
            <a:endParaRPr lang="en-US">
              <a:cs typeface="Calibri" panose="020F0502020204030204"/>
            </a:endParaRPr>
          </a:p>
        </p:txBody>
      </p:sp>
      <p:sp>
        <p:nvSpPr>
          <p:cNvPr id="31" name="TextBox 30">
            <a:extLst>
              <a:ext uri="{FF2B5EF4-FFF2-40B4-BE49-F238E27FC236}">
                <a16:creationId xmlns:a16="http://schemas.microsoft.com/office/drawing/2014/main" id="{9FBB4BC3-E6D0-46B1-8E2B-DA3CD3CC290A}"/>
              </a:ext>
            </a:extLst>
          </p:cNvPr>
          <p:cNvSpPr txBox="1"/>
          <p:nvPr/>
        </p:nvSpPr>
        <p:spPr>
          <a:xfrm>
            <a:off x="617033" y="4027447"/>
            <a:ext cx="168383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bg1"/>
                </a:solidFill>
                <a:ea typeface="+mn-lt"/>
                <a:cs typeface="+mn-lt"/>
              </a:rPr>
              <a:t>Reading </a:t>
            </a:r>
            <a:endParaRPr lang="en-US"/>
          </a:p>
          <a:p>
            <a:pPr algn="ctr"/>
            <a:r>
              <a:rPr lang="en-US" b="1" dirty="0">
                <a:solidFill>
                  <a:schemeClr val="bg1"/>
                </a:solidFill>
                <a:ea typeface="+mn-lt"/>
                <a:cs typeface="+mn-lt"/>
              </a:rPr>
              <a:t>comprehension</a:t>
            </a:r>
            <a:endParaRPr lang="en-US" b="1" dirty="0">
              <a:solidFill>
                <a:schemeClr val="bg1"/>
              </a:solidFill>
              <a:cs typeface="Calibri"/>
            </a:endParaRPr>
          </a:p>
        </p:txBody>
      </p:sp>
      <p:sp>
        <p:nvSpPr>
          <p:cNvPr id="32" name="TextBox 31">
            <a:extLst>
              <a:ext uri="{FF2B5EF4-FFF2-40B4-BE49-F238E27FC236}">
                <a16:creationId xmlns:a16="http://schemas.microsoft.com/office/drawing/2014/main" id="{F82765FC-74C7-4A69-8F9D-837A0B1D6BE7}"/>
              </a:ext>
            </a:extLst>
          </p:cNvPr>
          <p:cNvSpPr txBox="1"/>
          <p:nvPr/>
        </p:nvSpPr>
        <p:spPr>
          <a:xfrm>
            <a:off x="5830228" y="5885984"/>
            <a:ext cx="14050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bg1"/>
                </a:solidFill>
                <a:ea typeface="+mn-lt"/>
                <a:cs typeface="+mn-lt"/>
              </a:rPr>
              <a:t>Reading Fluency</a:t>
            </a:r>
            <a:endParaRPr lang="en-US" b="1" dirty="0">
              <a:solidFill>
                <a:schemeClr val="bg1"/>
              </a:solidFill>
              <a:cs typeface="Calibri" panose="020F0502020204030204"/>
            </a:endParaRPr>
          </a:p>
        </p:txBody>
      </p:sp>
    </p:spTree>
    <p:extLst>
      <p:ext uri="{BB962C8B-B14F-4D97-AF65-F5344CB8AC3E}">
        <p14:creationId xmlns:p14="http://schemas.microsoft.com/office/powerpoint/2010/main" val="1527905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0170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Free Images : sky, hay, field, cart, flower, harvest, crop ...">
            <a:extLst>
              <a:ext uri="{FF2B5EF4-FFF2-40B4-BE49-F238E27FC236}">
                <a16:creationId xmlns:a16="http://schemas.microsoft.com/office/drawing/2014/main" id="{78151CDF-5210-4F41-9676-C773DA7ACF8A}"/>
              </a:ext>
            </a:extLst>
          </p:cNvPr>
          <p:cNvPicPr>
            <a:picLocks noChangeAspect="1"/>
          </p:cNvPicPr>
          <p:nvPr/>
        </p:nvPicPr>
        <p:blipFill rotWithShape="1">
          <a:blip r:embed="rId2"/>
          <a:srcRect t="9091" r="17840"/>
          <a:stretch/>
        </p:blipFill>
        <p:spPr>
          <a:xfrm>
            <a:off x="3523488" y="901700"/>
            <a:ext cx="8668512" cy="6858000"/>
          </a:xfrm>
          <a:prstGeom prst="rect">
            <a:avLst/>
          </a:prstGeom>
        </p:spPr>
      </p:pic>
      <p:sp>
        <p:nvSpPr>
          <p:cNvPr id="16" name="Rectangle 15">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90170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7BCBD0-2DD3-3B40-9BA9-03E6DFA05C8B}"/>
              </a:ext>
            </a:extLst>
          </p:cNvPr>
          <p:cNvSpPr>
            <a:spLocks noGrp="1"/>
          </p:cNvSpPr>
          <p:nvPr>
            <p:ph type="title"/>
          </p:nvPr>
        </p:nvSpPr>
        <p:spPr>
          <a:xfrm>
            <a:off x="371094" y="2211671"/>
            <a:ext cx="5993630" cy="529981"/>
          </a:xfrm>
        </p:spPr>
        <p:txBody>
          <a:bodyPr anchor="b">
            <a:noAutofit/>
          </a:bodyPr>
          <a:lstStyle/>
          <a:p>
            <a:r>
              <a:rPr lang="en-US" sz="3600" b="1">
                <a:latin typeface="Arial"/>
                <a:cs typeface="Arial"/>
              </a:rPr>
              <a:t>FBISD's Approach to OGP</a:t>
            </a:r>
            <a:endParaRPr lang="en-US" sz="3200" b="1">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15074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33451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AADDABC-AB7C-BC48-B281-1B27D74428B0}"/>
              </a:ext>
            </a:extLst>
          </p:cNvPr>
          <p:cNvSpPr>
            <a:spLocks noGrp="1"/>
          </p:cNvSpPr>
          <p:nvPr>
            <p:ph idx="1"/>
          </p:nvPr>
        </p:nvSpPr>
        <p:spPr>
          <a:xfrm>
            <a:off x="371094" y="3842778"/>
            <a:ext cx="4377466" cy="3207258"/>
          </a:xfrm>
        </p:spPr>
        <p:txBody>
          <a:bodyPr vert="horz" lIns="91440" tIns="45720" rIns="91440" bIns="45720" rtlCol="0" anchor="t">
            <a:normAutofit/>
          </a:bodyPr>
          <a:lstStyle/>
          <a:p>
            <a:pPr>
              <a:spcBef>
                <a:spcPct val="20000"/>
              </a:spcBef>
              <a:spcAft>
                <a:spcPct val="0"/>
              </a:spcAft>
            </a:pPr>
            <a:r>
              <a:rPr lang="en-US" sz="2400">
                <a:ea typeface="+mn-lt"/>
                <a:cs typeface="+mn-lt"/>
              </a:rPr>
              <a:t>Offer a full, individual evaluation (FIE) </a:t>
            </a:r>
          </a:p>
          <a:p>
            <a:pPr>
              <a:spcBef>
                <a:spcPct val="20000"/>
              </a:spcBef>
              <a:spcAft>
                <a:spcPct val="0"/>
              </a:spcAft>
            </a:pPr>
            <a:r>
              <a:rPr lang="en-US" sz="2400">
                <a:ea typeface="+mn-lt"/>
                <a:cs typeface="+mn-lt"/>
              </a:rPr>
              <a:t>If the student qualifies, program to the specific needs of the student based on the results of the FIE with consideration to other data</a:t>
            </a:r>
            <a:endParaRPr lang="en-US" sz="1800">
              <a:cs typeface="Calibri" panose="020F0502020204030204"/>
            </a:endParaRPr>
          </a:p>
        </p:txBody>
      </p:sp>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a:xfrm>
            <a:off x="9077706" y="7258050"/>
            <a:ext cx="2743200" cy="365125"/>
          </a:xfrm>
        </p:spPr>
        <p:txBody>
          <a:bodyPr>
            <a:normAutofit/>
          </a:bodyPr>
          <a:lstStyle/>
          <a:p>
            <a:pPr>
              <a:spcAft>
                <a:spcPts val="600"/>
              </a:spcAft>
            </a:pPr>
            <a:fld id="{4FD767A7-2FAD-0742-A737-624EC467408B}" type="slidenum">
              <a:rPr lang="en-US">
                <a:solidFill>
                  <a:schemeClr val="bg1"/>
                </a:solidFill>
              </a:rPr>
              <a:pPr>
                <a:spcAft>
                  <a:spcPts val="600"/>
                </a:spcAft>
              </a:pPr>
              <a:t>6</a:t>
            </a:fld>
            <a:endParaRPr lang="en-US">
              <a:solidFill>
                <a:schemeClr val="bg1"/>
              </a:solidFill>
            </a:endParaRPr>
          </a:p>
        </p:txBody>
      </p:sp>
      <p:pic>
        <p:nvPicPr>
          <p:cNvPr id="6" name="Picture 5">
            <a:extLst>
              <a:ext uri="{FF2B5EF4-FFF2-40B4-BE49-F238E27FC236}">
                <a16:creationId xmlns:a16="http://schemas.microsoft.com/office/drawing/2014/main" id="{2AD9029A-3F89-CC42-A854-7E09C407ECA3}"/>
              </a:ext>
            </a:extLst>
          </p:cNvPr>
          <p:cNvPicPr>
            <a:picLocks noChangeAspect="1"/>
          </p:cNvPicPr>
          <p:nvPr/>
        </p:nvPicPr>
        <p:blipFill>
          <a:blip r:embed="rId3"/>
          <a:stretch>
            <a:fillRect/>
          </a:stretch>
        </p:blipFill>
        <p:spPr>
          <a:xfrm>
            <a:off x="0" y="0"/>
            <a:ext cx="12192000" cy="901700"/>
          </a:xfrm>
          <a:prstGeom prst="rect">
            <a:avLst/>
          </a:prstGeom>
        </p:spPr>
      </p:pic>
    </p:spTree>
    <p:extLst>
      <p:ext uri="{BB962C8B-B14F-4D97-AF65-F5344CB8AC3E}">
        <p14:creationId xmlns:p14="http://schemas.microsoft.com/office/powerpoint/2010/main" val="3453331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p:txBody>
          <a:bodyPr/>
          <a:lstStyle/>
          <a:p>
            <a:fld id="{4FD767A7-2FAD-0742-A737-624EC467408B}" type="slidenum">
              <a:rPr lang="en-US" smtClean="0"/>
              <a:t>7</a:t>
            </a:fld>
            <a:endParaRPr lang="en-US"/>
          </a:p>
        </p:txBody>
      </p:sp>
      <p:pic>
        <p:nvPicPr>
          <p:cNvPr id="16" name="Picture 15" descr="Background pattern&#10;&#10;Description automatically generated">
            <a:extLst>
              <a:ext uri="{FF2B5EF4-FFF2-40B4-BE49-F238E27FC236}">
                <a16:creationId xmlns:a16="http://schemas.microsoft.com/office/drawing/2014/main" id="{05621370-7C00-4B98-AF77-96708C364D51}"/>
              </a:ext>
            </a:extLst>
          </p:cNvPr>
          <p:cNvPicPr>
            <a:picLocks noChangeAspect="1"/>
          </p:cNvPicPr>
          <p:nvPr/>
        </p:nvPicPr>
        <p:blipFill>
          <a:blip r:embed="rId2"/>
          <a:stretch>
            <a:fillRect/>
          </a:stretch>
        </p:blipFill>
        <p:spPr>
          <a:xfrm>
            <a:off x="37171" y="0"/>
            <a:ext cx="12192000" cy="901700"/>
          </a:xfrm>
          <a:prstGeom prst="rect">
            <a:avLst/>
          </a:prstGeom>
        </p:spPr>
      </p:pic>
      <p:sp>
        <p:nvSpPr>
          <p:cNvPr id="2" name="TextBox 1">
            <a:extLst>
              <a:ext uri="{FF2B5EF4-FFF2-40B4-BE49-F238E27FC236}">
                <a16:creationId xmlns:a16="http://schemas.microsoft.com/office/drawing/2014/main" id="{844FA05F-1DA6-49F2-9E98-FEE1422E9630}"/>
              </a:ext>
            </a:extLst>
          </p:cNvPr>
          <p:cNvSpPr txBox="1"/>
          <p:nvPr/>
        </p:nvSpPr>
        <p:spPr>
          <a:xfrm>
            <a:off x="589137" y="1216736"/>
            <a:ext cx="1101262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Arial"/>
                <a:cs typeface="Calibri"/>
              </a:rPr>
              <a:t>Moving from Elementary </a:t>
            </a:r>
            <a:r>
              <a:rPr lang="en-US" sz="3200" b="1" dirty="0">
                <a:latin typeface="Arial"/>
                <a:cs typeface="Calibri"/>
              </a:rPr>
              <a:t>to Secondary OGP Instruction</a:t>
            </a:r>
          </a:p>
        </p:txBody>
      </p:sp>
      <p:sp>
        <p:nvSpPr>
          <p:cNvPr id="3" name="TextBox 2">
            <a:extLst>
              <a:ext uri="{FF2B5EF4-FFF2-40B4-BE49-F238E27FC236}">
                <a16:creationId xmlns:a16="http://schemas.microsoft.com/office/drawing/2014/main" id="{829FF08F-FD14-4FE0-B511-E9C52B193D07}"/>
              </a:ext>
            </a:extLst>
          </p:cNvPr>
          <p:cNvSpPr txBox="1"/>
          <p:nvPr/>
        </p:nvSpPr>
        <p:spPr>
          <a:xfrm>
            <a:off x="754207" y="2278207"/>
            <a:ext cx="33753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Pull out intervention groups </a:t>
            </a:r>
          </a:p>
        </p:txBody>
      </p:sp>
      <p:sp>
        <p:nvSpPr>
          <p:cNvPr id="6" name="TextBox 5">
            <a:extLst>
              <a:ext uri="{FF2B5EF4-FFF2-40B4-BE49-F238E27FC236}">
                <a16:creationId xmlns:a16="http://schemas.microsoft.com/office/drawing/2014/main" id="{C353FF8E-DAC9-4DFD-BDCC-8F4387D0B656}"/>
              </a:ext>
            </a:extLst>
          </p:cNvPr>
          <p:cNvSpPr txBox="1"/>
          <p:nvPr/>
        </p:nvSpPr>
        <p:spPr>
          <a:xfrm>
            <a:off x="6919479" y="2312843"/>
            <a:ext cx="29943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Elective class</a:t>
            </a:r>
          </a:p>
        </p:txBody>
      </p:sp>
      <p:sp>
        <p:nvSpPr>
          <p:cNvPr id="7" name="TextBox 6">
            <a:extLst>
              <a:ext uri="{FF2B5EF4-FFF2-40B4-BE49-F238E27FC236}">
                <a16:creationId xmlns:a16="http://schemas.microsoft.com/office/drawing/2014/main" id="{C2C62729-7CB9-4526-8390-BE284FAB1A17}"/>
              </a:ext>
            </a:extLst>
          </p:cNvPr>
          <p:cNvSpPr txBox="1"/>
          <p:nvPr/>
        </p:nvSpPr>
        <p:spPr>
          <a:xfrm>
            <a:off x="754207" y="3074843"/>
            <a:ext cx="379960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No grades, only mastery updates</a:t>
            </a:r>
          </a:p>
        </p:txBody>
      </p:sp>
      <p:sp>
        <p:nvSpPr>
          <p:cNvPr id="8" name="TextBox 7">
            <a:extLst>
              <a:ext uri="{FF2B5EF4-FFF2-40B4-BE49-F238E27FC236}">
                <a16:creationId xmlns:a16="http://schemas.microsoft.com/office/drawing/2014/main" id="{C90A18FD-7199-49A3-B6C0-0E43062D8B10}"/>
              </a:ext>
            </a:extLst>
          </p:cNvPr>
          <p:cNvSpPr txBox="1"/>
          <p:nvPr/>
        </p:nvSpPr>
        <p:spPr>
          <a:xfrm>
            <a:off x="6919479" y="3074843"/>
            <a:ext cx="383424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Grades AND mastery updates</a:t>
            </a:r>
          </a:p>
        </p:txBody>
      </p:sp>
      <p:pic>
        <p:nvPicPr>
          <p:cNvPr id="11" name="Picture 11" descr="Free Images : tree, branch, flower, petal, celebration ...">
            <a:extLst>
              <a:ext uri="{FF2B5EF4-FFF2-40B4-BE49-F238E27FC236}">
                <a16:creationId xmlns:a16="http://schemas.microsoft.com/office/drawing/2014/main" id="{0D84C85A-71F5-4E13-9AA6-4BE3A6F7DB1E}"/>
              </a:ext>
            </a:extLst>
          </p:cNvPr>
          <p:cNvPicPr>
            <a:picLocks noChangeAspect="1"/>
          </p:cNvPicPr>
          <p:nvPr/>
        </p:nvPicPr>
        <p:blipFill>
          <a:blip r:embed="rId3"/>
          <a:stretch>
            <a:fillRect/>
          </a:stretch>
        </p:blipFill>
        <p:spPr>
          <a:xfrm>
            <a:off x="-3462" y="3505338"/>
            <a:ext cx="12198923" cy="3354254"/>
          </a:xfrm>
          <a:prstGeom prst="rect">
            <a:avLst/>
          </a:prstGeom>
        </p:spPr>
      </p:pic>
      <p:sp>
        <p:nvSpPr>
          <p:cNvPr id="12" name="Arrow: Right 11">
            <a:extLst>
              <a:ext uri="{FF2B5EF4-FFF2-40B4-BE49-F238E27FC236}">
                <a16:creationId xmlns:a16="http://schemas.microsoft.com/office/drawing/2014/main" id="{8DD6D06C-368F-4AE5-BFFD-49CE29BDAF93}"/>
              </a:ext>
            </a:extLst>
          </p:cNvPr>
          <p:cNvSpPr/>
          <p:nvPr/>
        </p:nvSpPr>
        <p:spPr>
          <a:xfrm>
            <a:off x="4619659" y="2277478"/>
            <a:ext cx="2026227" cy="467591"/>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A79E83D7-57A1-4A1E-A591-2EF0BFBC4328}"/>
              </a:ext>
            </a:extLst>
          </p:cNvPr>
          <p:cNvSpPr/>
          <p:nvPr/>
        </p:nvSpPr>
        <p:spPr>
          <a:xfrm>
            <a:off x="4654294" y="3039478"/>
            <a:ext cx="2026227" cy="467591"/>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074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3">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5">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7"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6"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7"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8"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9"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5"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extBox 1">
            <a:extLst>
              <a:ext uri="{FF2B5EF4-FFF2-40B4-BE49-F238E27FC236}">
                <a16:creationId xmlns:a16="http://schemas.microsoft.com/office/drawing/2014/main" id="{844FA05F-1DA6-49F2-9E98-FEE1422E9630}"/>
              </a:ext>
            </a:extLst>
          </p:cNvPr>
          <p:cNvSpPr txBox="1"/>
          <p:nvPr/>
        </p:nvSpPr>
        <p:spPr>
          <a:xfrm>
            <a:off x="-163145" y="4867456"/>
            <a:ext cx="5093596" cy="177782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r">
              <a:lnSpc>
                <a:spcPct val="90000"/>
              </a:lnSpc>
              <a:spcBef>
                <a:spcPct val="0"/>
              </a:spcBef>
              <a:spcAft>
                <a:spcPts val="600"/>
              </a:spcAft>
            </a:pPr>
            <a:r>
              <a:rPr lang="en-US" sz="4000" b="1">
                <a:latin typeface="+mj-lt"/>
                <a:ea typeface="+mj-ea"/>
                <a:cs typeface="+mj-cs"/>
              </a:rPr>
              <a:t>Moving from Direct Instruction to Monitor Status</a:t>
            </a:r>
          </a:p>
        </p:txBody>
      </p:sp>
      <p:pic>
        <p:nvPicPr>
          <p:cNvPr id="5" name="Picture 9" descr="A picture containing flower, plant&#10;&#10;Description automatically generated">
            <a:extLst>
              <a:ext uri="{FF2B5EF4-FFF2-40B4-BE49-F238E27FC236}">
                <a16:creationId xmlns:a16="http://schemas.microsoft.com/office/drawing/2014/main" id="{5815CEEC-74A1-47BD-B7CB-B185FAA42D8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3052" b="3394"/>
          <a:stretch/>
        </p:blipFill>
        <p:spPr>
          <a:xfrm>
            <a:off x="1416696" y="904394"/>
            <a:ext cx="9423023" cy="3737362"/>
          </a:xfrm>
          <a:custGeom>
            <a:avLst/>
            <a:gdLst/>
            <a:ahLst/>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a:xfrm>
            <a:off x="10469880" y="320040"/>
            <a:ext cx="914400" cy="320040"/>
          </a:xfrm>
        </p:spPr>
        <p:txBody>
          <a:bodyPr vert="horz" lIns="91440" tIns="45720" rIns="91440" bIns="45720" rtlCol="0" anchor="ctr">
            <a:normAutofit/>
          </a:bodyPr>
          <a:lstStyle/>
          <a:p>
            <a:pPr>
              <a:spcAft>
                <a:spcPts val="600"/>
              </a:spcAft>
              <a:defRPr/>
            </a:pPr>
            <a:fld id="{4FD767A7-2FAD-0742-A737-624EC467408B}" type="slidenum">
              <a:rPr lang="en-US">
                <a:solidFill>
                  <a:srgbClr val="FFFFFE"/>
                </a:solidFill>
                <a:latin typeface="Calibri" panose="020F0502020204030204"/>
              </a:rPr>
              <a:pPr>
                <a:spcAft>
                  <a:spcPts val="600"/>
                </a:spcAft>
                <a:defRPr/>
              </a:pPr>
              <a:t>8</a:t>
            </a:fld>
            <a:endParaRPr lang="en-US">
              <a:solidFill>
                <a:srgbClr val="FFFFFE"/>
              </a:solidFill>
              <a:latin typeface="Calibri" panose="020F0502020204030204"/>
            </a:endParaRPr>
          </a:p>
        </p:txBody>
      </p:sp>
      <p:sp>
        <p:nvSpPr>
          <p:cNvPr id="4" name="TextBox 3">
            <a:extLst>
              <a:ext uri="{FF2B5EF4-FFF2-40B4-BE49-F238E27FC236}">
                <a16:creationId xmlns:a16="http://schemas.microsoft.com/office/drawing/2014/main" id="{F1B80FB8-B81A-425C-B1D9-B0B20429C2F2}"/>
              </a:ext>
            </a:extLst>
          </p:cNvPr>
          <p:cNvSpPr txBox="1"/>
          <p:nvPr/>
        </p:nvSpPr>
        <p:spPr>
          <a:xfrm>
            <a:off x="5668622" y="4810589"/>
            <a:ext cx="5924880" cy="177030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r>
              <a:rPr lang="en-US" sz="2000" b="1" dirty="0"/>
              <a:t>Many of our secondary students move to monitor status.  This means that they don't receive direct dyslexia instruction but are eligible for appropriate accommodations.  These are monitored by the counselor or case manager and can be readdressed if needed.</a:t>
            </a:r>
            <a:endParaRPr lang="en-US" sz="2000" dirty="0"/>
          </a:p>
        </p:txBody>
      </p:sp>
      <p:pic>
        <p:nvPicPr>
          <p:cNvPr id="37" name="Picture 36" descr="Background pattern&#10;&#10;Description automatically generated">
            <a:extLst>
              <a:ext uri="{FF2B5EF4-FFF2-40B4-BE49-F238E27FC236}">
                <a16:creationId xmlns:a16="http://schemas.microsoft.com/office/drawing/2014/main" id="{8780864D-DE9D-4BA8-9834-C3A946F0D01D}"/>
              </a:ext>
            </a:extLst>
          </p:cNvPr>
          <p:cNvPicPr>
            <a:picLocks noChangeAspect="1"/>
          </p:cNvPicPr>
          <p:nvPr/>
        </p:nvPicPr>
        <p:blipFill>
          <a:blip r:embed="rId4"/>
          <a:stretch>
            <a:fillRect/>
          </a:stretch>
        </p:blipFill>
        <p:spPr>
          <a:xfrm>
            <a:off x="37171" y="0"/>
            <a:ext cx="12192000" cy="901700"/>
          </a:xfrm>
          <a:prstGeom prst="rect">
            <a:avLst/>
          </a:prstGeom>
        </p:spPr>
      </p:pic>
    </p:spTree>
    <p:extLst>
      <p:ext uri="{BB962C8B-B14F-4D97-AF65-F5344CB8AC3E}">
        <p14:creationId xmlns:p14="http://schemas.microsoft.com/office/powerpoint/2010/main" val="71638209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4FA05F-1DA6-49F2-9E98-FEE1422E9630}"/>
              </a:ext>
            </a:extLst>
          </p:cNvPr>
          <p:cNvSpPr txBox="1"/>
          <p:nvPr/>
        </p:nvSpPr>
        <p:spPr>
          <a:xfrm>
            <a:off x="1083527" y="905182"/>
            <a:ext cx="10210800" cy="92101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5000" b="1">
                <a:latin typeface="+mj-lt"/>
                <a:ea typeface="+mj-ea"/>
                <a:cs typeface="+mj-cs"/>
              </a:rPr>
              <a:t>Tips for a Secondary Dyslexia Student</a:t>
            </a:r>
          </a:p>
        </p:txBody>
      </p:sp>
      <p:sp>
        <p:nvSpPr>
          <p:cNvPr id="21" name="Rectangle 20">
            <a:extLst>
              <a:ext uri="{FF2B5EF4-FFF2-40B4-BE49-F238E27FC236}">
                <a16:creationId xmlns:a16="http://schemas.microsoft.com/office/drawing/2014/main" id="{70BDD0CE-06A4-404B-8A13-580229C1C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41750"/>
            <a:ext cx="12192000" cy="4716250"/>
          </a:xfrm>
          <a:prstGeom prst="rect">
            <a:avLst/>
          </a:prstGeom>
          <a:solidFill>
            <a:srgbClr val="676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6">
            <a:extLst>
              <a:ext uri="{FF2B5EF4-FFF2-40B4-BE49-F238E27FC236}">
                <a16:creationId xmlns:a16="http://schemas.microsoft.com/office/drawing/2014/main" id="{EE9899FA-8881-472C-AA59-D08A89CA8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4" descr="A picture containing indoor&#10;&#10;Description automatically generated">
            <a:extLst>
              <a:ext uri="{FF2B5EF4-FFF2-40B4-BE49-F238E27FC236}">
                <a16:creationId xmlns:a16="http://schemas.microsoft.com/office/drawing/2014/main" id="{3AA2F3CA-B879-4512-ADA0-5637D4135A9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31756" y="2742397"/>
            <a:ext cx="4389120" cy="3291840"/>
          </a:xfrm>
          <a:prstGeom prst="rect">
            <a:avLst/>
          </a:prstGeom>
        </p:spPr>
      </p:pic>
      <p:sp>
        <p:nvSpPr>
          <p:cNvPr id="25" name="Rounded Rectangle 16">
            <a:extLst>
              <a:ext uri="{FF2B5EF4-FFF2-40B4-BE49-F238E27FC236}">
                <a16:creationId xmlns:a16="http://schemas.microsoft.com/office/drawing/2014/main" id="{080B7D90-3DF1-4514-B26D-616BE3555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Background pattern&#10;&#10;Description automatically generated">
            <a:extLst>
              <a:ext uri="{FF2B5EF4-FFF2-40B4-BE49-F238E27FC236}">
                <a16:creationId xmlns:a16="http://schemas.microsoft.com/office/drawing/2014/main" id="{05621370-7C00-4B98-AF77-96708C364D51}"/>
              </a:ext>
            </a:extLst>
          </p:cNvPr>
          <p:cNvPicPr>
            <a:picLocks noChangeAspect="1"/>
          </p:cNvPicPr>
          <p:nvPr/>
        </p:nvPicPr>
        <p:blipFill>
          <a:blip r:embed="rId5"/>
          <a:stretch>
            <a:fillRect/>
          </a:stretch>
        </p:blipFill>
        <p:spPr>
          <a:xfrm>
            <a:off x="-703" y="3821"/>
            <a:ext cx="12278384" cy="707611"/>
          </a:xfrm>
          <a:prstGeom prst="rect">
            <a:avLst/>
          </a:prstGeom>
        </p:spPr>
      </p:pic>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FD767A7-2FAD-0742-A737-624EC467408B}" type="slidenum">
              <a:rPr lang="en-US">
                <a:solidFill>
                  <a:srgbClr val="898989"/>
                </a:solidFill>
              </a:rPr>
              <a:pPr>
                <a:spcAft>
                  <a:spcPts val="600"/>
                </a:spcAft>
              </a:pPr>
              <a:t>9</a:t>
            </a:fld>
            <a:endParaRPr lang="en-US">
              <a:solidFill>
                <a:srgbClr val="898989"/>
              </a:solidFill>
            </a:endParaRPr>
          </a:p>
        </p:txBody>
      </p:sp>
      <p:sp>
        <p:nvSpPr>
          <p:cNvPr id="15" name="TextBox 14">
            <a:extLst>
              <a:ext uri="{FF2B5EF4-FFF2-40B4-BE49-F238E27FC236}">
                <a16:creationId xmlns:a16="http://schemas.microsoft.com/office/drawing/2014/main" id="{00B5759F-C9F9-4EF5-9798-BC9D08A93866}"/>
              </a:ext>
            </a:extLst>
          </p:cNvPr>
          <p:cNvSpPr txBox="1"/>
          <p:nvPr/>
        </p:nvSpPr>
        <p:spPr>
          <a:xfrm>
            <a:off x="8868937" y="4727188"/>
            <a:ext cx="2743200" cy="317500"/>
          </a:xfrm>
          <a:prstGeom prst="rect">
            <a:avLst/>
          </a:prstGeom>
        </p:spPr>
        <p:txBody>
          <a:bodyPr lIns="91440" tIns="45720" rIns="91440" bIns="45720" anchor="t">
            <a:normAutofit fontScale="92500" lnSpcReduction="20000"/>
          </a:bodyPr>
          <a:lstStyle/>
          <a:p>
            <a:endParaRPr lang="en-US" dirty="0">
              <a:cs typeface="Calibri"/>
            </a:endParaRPr>
          </a:p>
        </p:txBody>
      </p:sp>
      <p:sp>
        <p:nvSpPr>
          <p:cNvPr id="18" name="TextBox 17">
            <a:extLst>
              <a:ext uri="{FF2B5EF4-FFF2-40B4-BE49-F238E27FC236}">
                <a16:creationId xmlns:a16="http://schemas.microsoft.com/office/drawing/2014/main" id="{B800A248-2CD3-4393-A539-A1D28EACF6F0}"/>
              </a:ext>
            </a:extLst>
          </p:cNvPr>
          <p:cNvSpPr txBox="1"/>
          <p:nvPr/>
        </p:nvSpPr>
        <p:spPr>
          <a:xfrm>
            <a:off x="6256728" y="2747231"/>
            <a:ext cx="5569140"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3600" b="1" dirty="0">
                <a:cs typeface="Calibri"/>
              </a:rPr>
              <a:t>Use Time Wisely</a:t>
            </a:r>
          </a:p>
          <a:p>
            <a:pPr marL="342900" indent="-342900">
              <a:buFont typeface="Arial"/>
              <a:buChar char="•"/>
            </a:pPr>
            <a:r>
              <a:rPr lang="en-US" sz="3200" dirty="0">
                <a:cs typeface="Calibri"/>
              </a:rPr>
              <a:t>Embrace Simple Tools</a:t>
            </a:r>
          </a:p>
          <a:p>
            <a:pPr marL="342900" indent="-342900">
              <a:buFont typeface="Arial"/>
              <a:buChar char="•"/>
            </a:pPr>
            <a:r>
              <a:rPr lang="en-US" sz="3200" dirty="0">
                <a:cs typeface="Calibri"/>
              </a:rPr>
              <a:t>Make the Most of Technology</a:t>
            </a:r>
            <a:endParaRPr lang="en-US"/>
          </a:p>
          <a:p>
            <a:pPr marL="342900" indent="-342900">
              <a:buFont typeface="Arial"/>
              <a:buChar char="•"/>
            </a:pPr>
            <a:r>
              <a:rPr lang="en-US" sz="3200" dirty="0">
                <a:cs typeface="Calibri"/>
              </a:rPr>
              <a:t>Ask for Help</a:t>
            </a:r>
          </a:p>
          <a:p>
            <a:pPr marL="342900" indent="-342900">
              <a:buFont typeface="Arial"/>
              <a:buChar char="•"/>
            </a:pPr>
            <a:r>
              <a:rPr lang="en-US" sz="3200" dirty="0">
                <a:ea typeface="+mn-lt"/>
                <a:cs typeface="+mn-lt"/>
              </a:rPr>
              <a:t>Self-Advocate</a:t>
            </a:r>
            <a:endParaRPr lang="en-US" sz="3200" dirty="0">
              <a:cs typeface="Calibri"/>
            </a:endParaRPr>
          </a:p>
          <a:p>
            <a:pPr marL="342900" indent="-342900">
              <a:buFont typeface="Arial"/>
              <a:buChar char="•"/>
            </a:pPr>
            <a:r>
              <a:rPr lang="en-US" sz="3200" dirty="0">
                <a:cs typeface="Calibri"/>
              </a:rPr>
              <a:t>Believe in Yourself</a:t>
            </a:r>
          </a:p>
        </p:txBody>
      </p:sp>
      <p:sp>
        <p:nvSpPr>
          <p:cNvPr id="3" name="TextBox 2">
            <a:extLst>
              <a:ext uri="{FF2B5EF4-FFF2-40B4-BE49-F238E27FC236}">
                <a16:creationId xmlns:a16="http://schemas.microsoft.com/office/drawing/2014/main" id="{D73853BB-0784-4828-B41C-455A74E06940}"/>
              </a:ext>
            </a:extLst>
          </p:cNvPr>
          <p:cNvSpPr txBox="1"/>
          <p:nvPr/>
        </p:nvSpPr>
        <p:spPr>
          <a:xfrm>
            <a:off x="6666964" y="6463048"/>
            <a:ext cx="572680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cs typeface="Calibri"/>
              </a:rPr>
              <a:t>Tips from Students</a:t>
            </a:r>
            <a:r>
              <a:rPr lang="en-US" sz="1200" dirty="0">
                <a:cs typeface="Calibri"/>
              </a:rPr>
              <a:t>. </a:t>
            </a:r>
            <a:r>
              <a:rPr lang="en-US" sz="1200" dirty="0">
                <a:ea typeface="+mn-lt"/>
                <a:cs typeface="+mn-lt"/>
              </a:rPr>
              <a:t>Copyright © 2017 The Yale Center for Dyslexia and Creativity</a:t>
            </a:r>
            <a:endParaRPr lang="en-US" sz="1200" dirty="0">
              <a:cs typeface="Calibri"/>
            </a:endParaRPr>
          </a:p>
        </p:txBody>
      </p:sp>
    </p:spTree>
    <p:extLst>
      <p:ext uri="{BB962C8B-B14F-4D97-AF65-F5344CB8AC3E}">
        <p14:creationId xmlns:p14="http://schemas.microsoft.com/office/powerpoint/2010/main" val="32232688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MS_Mappings xmlns="42069859-a071-4fe4-a96c-8e42f19bb132" xsi:nil="true"/>
    <CultureName xmlns="42069859-a071-4fe4-a96c-8e42f19bb132" xsi:nil="true"/>
    <Owner xmlns="42069859-a071-4fe4-a96c-8e42f19bb132">
      <UserInfo>
        <DisplayName/>
        <AccountId xsi:nil="true"/>
        <AccountType/>
      </UserInfo>
    </Owner>
    <Students xmlns="42069859-a071-4fe4-a96c-8e42f19bb132">
      <UserInfo>
        <DisplayName/>
        <AccountId xsi:nil="true"/>
        <AccountType/>
      </UserInfo>
    </Students>
    <DefaultSectionNames xmlns="42069859-a071-4fe4-a96c-8e42f19bb132" xsi:nil="true"/>
    <Is_Collaboration_Space_Locked xmlns="42069859-a071-4fe4-a96c-8e42f19bb132" xsi:nil="true"/>
    <AppVersion xmlns="42069859-a071-4fe4-a96c-8e42f19bb132" xsi:nil="true"/>
    <IsNotebookLocked xmlns="42069859-a071-4fe4-a96c-8e42f19bb132" xsi:nil="true"/>
    <NotebookType xmlns="42069859-a071-4fe4-a96c-8e42f19bb132" xsi:nil="true"/>
    <Has_Teacher_Only_SectionGroup xmlns="42069859-a071-4fe4-a96c-8e42f19bb132" xsi:nil="true"/>
    <TeamsChannelId xmlns="42069859-a071-4fe4-a96c-8e42f19bb132" xsi:nil="true"/>
    <Invited_Teachers xmlns="42069859-a071-4fe4-a96c-8e42f19bb132" xsi:nil="true"/>
    <_ip_UnifiedCompliancePolicyProperties xmlns="http://schemas.microsoft.com/sharepoint/v3" xsi:nil="true"/>
    <Distribution_Groups xmlns="42069859-a071-4fe4-a96c-8e42f19bb132" xsi:nil="true"/>
    <Templates xmlns="42069859-a071-4fe4-a96c-8e42f19bb132" xsi:nil="true"/>
    <Invited_Students xmlns="42069859-a071-4fe4-a96c-8e42f19bb132" xsi:nil="true"/>
    <Math_Settings xmlns="42069859-a071-4fe4-a96c-8e42f19bb132" xsi:nil="true"/>
    <Self_Registration_Enabled xmlns="42069859-a071-4fe4-a96c-8e42f19bb132" xsi:nil="true"/>
    <FolderType xmlns="42069859-a071-4fe4-a96c-8e42f19bb132" xsi:nil="true"/>
    <Teachers xmlns="42069859-a071-4fe4-a96c-8e42f19bb132">
      <UserInfo>
        <DisplayName/>
        <AccountId xsi:nil="true"/>
        <AccountType/>
      </UserInfo>
    </Teachers>
    <Student_Groups xmlns="42069859-a071-4fe4-a96c-8e42f19bb132">
      <UserInfo>
        <DisplayName/>
        <AccountId xsi:nil="true"/>
        <AccountType/>
      </UserInfo>
    </Student_Group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6ABCB212A64984F86AB3CDADDBD26EF" ma:contentTypeVersion="36" ma:contentTypeDescription="Create a new document." ma:contentTypeScope="" ma:versionID="fab707826a14b30d0020df949fd72ea7">
  <xsd:schema xmlns:xsd="http://www.w3.org/2001/XMLSchema" xmlns:xs="http://www.w3.org/2001/XMLSchema" xmlns:p="http://schemas.microsoft.com/office/2006/metadata/properties" xmlns:ns1="http://schemas.microsoft.com/sharepoint/v3" xmlns:ns3="5736bf9a-5be7-46f1-a3a1-7b80a9c7f1c2" xmlns:ns4="42069859-a071-4fe4-a96c-8e42f19bb132" targetNamespace="http://schemas.microsoft.com/office/2006/metadata/properties" ma:root="true" ma:fieldsID="e1f38763e48aa40febe4cb2081c4aa1f" ns1:_="" ns3:_="" ns4:_="">
    <xsd:import namespace="http://schemas.microsoft.com/sharepoint/v3"/>
    <xsd:import namespace="5736bf9a-5be7-46f1-a3a1-7b80a9c7f1c2"/>
    <xsd:import namespace="42069859-a071-4fe4-a96c-8e42f19bb13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EventHashCode" minOccurs="0"/>
                <xsd:element ref="ns4:MediaServiceGenerationTime" minOccurs="0"/>
                <xsd:element ref="ns4:MediaServiceAutoTags" minOccurs="0"/>
                <xsd:element ref="ns4:MediaServiceOCR" minOccurs="0"/>
                <xsd:element ref="ns4:MediaServiceDateTaken" minOccurs="0"/>
                <xsd:element ref="ns4:MediaServiceLocation" minOccurs="0"/>
                <xsd:element ref="ns1:_ip_UnifiedCompliancePolicyProperties" minOccurs="0"/>
                <xsd:element ref="ns1:_ip_UnifiedCompliancePolicyUIAction" minOccurs="0"/>
                <xsd:element ref="ns4:MediaServiceAutoKeyPoints" minOccurs="0"/>
                <xsd:element ref="ns4:MediaServiceKeyPoints" minOccurs="0"/>
                <xsd:element ref="ns4:NotebookType" minOccurs="0"/>
                <xsd:element ref="ns4:FolderType" minOccurs="0"/>
                <xsd:element ref="ns4:CultureName" minOccurs="0"/>
                <xsd:element ref="ns4:AppVersion" minOccurs="0"/>
                <xsd:element ref="ns4:TeamsChannelId" minOccurs="0"/>
                <xsd:element ref="ns4:Owner" minOccurs="0"/>
                <xsd:element ref="ns4:Math_Settings" minOccurs="0"/>
                <xsd:element ref="ns4:DefaultSectionNames" minOccurs="0"/>
                <xsd:element ref="ns4:Templates" minOccurs="0"/>
                <xsd:element ref="ns4:Teachers" minOccurs="0"/>
                <xsd:element ref="ns4:Students" minOccurs="0"/>
                <xsd:element ref="ns4:Student_Groups" minOccurs="0"/>
                <xsd:element ref="ns4:Distribution_Groups" minOccurs="0"/>
                <xsd:element ref="ns4:LMS_Mapping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IsNotebookLocked"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36bf9a-5be7-46f1-a3a1-7b80a9c7f1c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069859-a071-4fe4-a96c-8e42f19bb132"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NotebookType" ma:index="23" nillable="true" ma:displayName="Notebook Type" ma:internalName="NotebookType">
      <xsd:simpleType>
        <xsd:restriction base="dms:Text"/>
      </xsd:simpleType>
    </xsd:element>
    <xsd:element name="FolderType" ma:index="24" nillable="true" ma:displayName="Folder Type" ma:internalName="FolderType">
      <xsd:simpleType>
        <xsd:restriction base="dms:Text"/>
      </xsd:simpleType>
    </xsd:element>
    <xsd:element name="CultureName" ma:index="25" nillable="true" ma:displayName="Culture Name" ma:internalName="CultureName">
      <xsd:simpleType>
        <xsd:restriction base="dms:Text"/>
      </xsd:simpleType>
    </xsd:element>
    <xsd:element name="AppVersion" ma:index="26" nillable="true" ma:displayName="App Version" ma:internalName="AppVersion">
      <xsd:simpleType>
        <xsd:restriction base="dms:Text"/>
      </xsd:simpleType>
    </xsd:element>
    <xsd:element name="TeamsChannelId" ma:index="27" nillable="true" ma:displayName="Teams Channel Id" ma:internalName="TeamsChannelId">
      <xsd:simpleType>
        <xsd:restriction base="dms:Text"/>
      </xsd:simpleType>
    </xsd:element>
    <xsd:element name="Owner" ma:index="28"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9" nillable="true" ma:displayName="Math Settings" ma:internalName="Math_Settings">
      <xsd:simpleType>
        <xsd:restriction base="dms:Text"/>
      </xsd:simpleType>
    </xsd:element>
    <xsd:element name="DefaultSectionNames" ma:index="30" nillable="true" ma:displayName="Default Section Names" ma:internalName="DefaultSectionNames">
      <xsd:simpleType>
        <xsd:restriction base="dms:Note">
          <xsd:maxLength value="255"/>
        </xsd:restriction>
      </xsd:simpleType>
    </xsd:element>
    <xsd:element name="Templates" ma:index="31" nillable="true" ma:displayName="Templates" ma:internalName="Templates">
      <xsd:simpleType>
        <xsd:restriction base="dms:Note">
          <xsd:maxLength value="255"/>
        </xsd:restriction>
      </xsd:simpleType>
    </xsd:element>
    <xsd:element name="Teachers" ma:index="32"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3"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4"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5" nillable="true" ma:displayName="Distribution Groups" ma:internalName="Distribution_Groups">
      <xsd:simpleType>
        <xsd:restriction base="dms:Note">
          <xsd:maxLength value="255"/>
        </xsd:restriction>
      </xsd:simpleType>
    </xsd:element>
    <xsd:element name="LMS_Mappings" ma:index="36" nillable="true" ma:displayName="LMS Mappings" ma:internalName="LMS_Mappings">
      <xsd:simpleType>
        <xsd:restriction base="dms:Note">
          <xsd:maxLength value="255"/>
        </xsd:restriction>
      </xsd:simpleType>
    </xsd:element>
    <xsd:element name="Invited_Teachers" ma:index="37" nillable="true" ma:displayName="Invited Teachers" ma:internalName="Invited_Teachers">
      <xsd:simpleType>
        <xsd:restriction base="dms:Note">
          <xsd:maxLength value="255"/>
        </xsd:restriction>
      </xsd:simpleType>
    </xsd:element>
    <xsd:element name="Invited_Students" ma:index="38" nillable="true" ma:displayName="Invited Students" ma:internalName="Invited_Students">
      <xsd:simpleType>
        <xsd:restriction base="dms:Note">
          <xsd:maxLength value="255"/>
        </xsd:restriction>
      </xsd:simpleType>
    </xsd:element>
    <xsd:element name="Self_Registration_Enabled" ma:index="39" nillable="true" ma:displayName="Self Registration Enabled" ma:internalName="Self_Registration_Enabled">
      <xsd:simpleType>
        <xsd:restriction base="dms:Boolean"/>
      </xsd:simpleType>
    </xsd:element>
    <xsd:element name="Has_Teacher_Only_SectionGroup" ma:index="40" nillable="true" ma:displayName="Has Teacher Only SectionGroup" ma:internalName="Has_Teacher_Only_SectionGroup">
      <xsd:simpleType>
        <xsd:restriction base="dms:Boolean"/>
      </xsd:simpleType>
    </xsd:element>
    <xsd:element name="Is_Collaboration_Space_Locked" ma:index="41" nillable="true" ma:displayName="Is Collaboration Space Locked" ma:internalName="Is_Collaboration_Space_Locked">
      <xsd:simpleType>
        <xsd:restriction base="dms:Boolean"/>
      </xsd:simpleType>
    </xsd:element>
    <xsd:element name="IsNotebookLocked" ma:index="42" nillable="true" ma:displayName="Is Notebook Locked" ma:internalName="IsNotebookLocked">
      <xsd:simpleType>
        <xsd:restriction base="dms:Boolean"/>
      </xsd:simpleType>
    </xsd:element>
    <xsd:element name="MediaLengthInSeconds" ma:index="4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33FBD5-606B-46C0-A944-C4C4EDBD4433}">
  <ds:schemaRefs>
    <ds:schemaRef ds:uri="http://www.w3.org/XML/1998/namespace"/>
    <ds:schemaRef ds:uri="http://purl.org/dc/terms/"/>
    <ds:schemaRef ds:uri="http://purl.org/dc/dcmitype/"/>
    <ds:schemaRef ds:uri="http://purl.org/dc/elements/1.1/"/>
    <ds:schemaRef ds:uri="http://schemas.microsoft.com/office/infopath/2007/PartnerControls"/>
    <ds:schemaRef ds:uri="http://schemas.microsoft.com/office/2006/documentManagement/types"/>
    <ds:schemaRef ds:uri="http://schemas.microsoft.com/sharepoint/v3"/>
    <ds:schemaRef ds:uri="http://schemas.openxmlformats.org/package/2006/metadata/core-properties"/>
    <ds:schemaRef ds:uri="42069859-a071-4fe4-a96c-8e42f19bb132"/>
    <ds:schemaRef ds:uri="5736bf9a-5be7-46f1-a3a1-7b80a9c7f1c2"/>
    <ds:schemaRef ds:uri="http://schemas.microsoft.com/office/2006/metadata/properties"/>
  </ds:schemaRefs>
</ds:datastoreItem>
</file>

<file path=customXml/itemProps2.xml><?xml version="1.0" encoding="utf-8"?>
<ds:datastoreItem xmlns:ds="http://schemas.openxmlformats.org/officeDocument/2006/customXml" ds:itemID="{A925827C-7796-4CC3-9C5D-889EF19873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736bf9a-5be7-46f1-a3a1-7b80a9c7f1c2"/>
    <ds:schemaRef ds:uri="42069859-a071-4fe4-a96c-8e42f19bb1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8B113AD-F1B4-4E3B-9425-360073EB06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138</TotalTime>
  <Words>1933</Words>
  <Application>Microsoft Office PowerPoint</Application>
  <PresentationFormat>Widescreen</PresentationFormat>
  <Paragraphs>156</Paragraphs>
  <Slides>19</Slides>
  <Notes>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     What is an Orton-Gillingham Program?</vt:lpstr>
      <vt:lpstr>     What is an Orton-Gillingham Program?</vt:lpstr>
      <vt:lpstr>Why an Orton-Gillingham Program?</vt:lpstr>
      <vt:lpstr>PowerPoint Presentation</vt:lpstr>
      <vt:lpstr>FBISD's Approach to OGP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Nelson, Danish</dc:creator>
  <cp:lastModifiedBy>Moyers, Margaret (Maggie)</cp:lastModifiedBy>
  <cp:revision>714</cp:revision>
  <dcterms:created xsi:type="dcterms:W3CDTF">2020-07-13T13:57:23Z</dcterms:created>
  <dcterms:modified xsi:type="dcterms:W3CDTF">2021-10-28T18:28:07Z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0x01010056ABCB212A64984F86AB3CDADDBD26EF</vt:lpwstr>
  </property>
</Properties>
</file>