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2" r:id="rId5"/>
  </p:sldMasterIdLst>
  <p:notesMasterIdLst>
    <p:notesMasterId r:id="rId27"/>
  </p:notesMasterIdLst>
  <p:sldIdLst>
    <p:sldId id="256" r:id="rId6"/>
    <p:sldId id="258" r:id="rId7"/>
    <p:sldId id="263" r:id="rId8"/>
    <p:sldId id="259" r:id="rId9"/>
    <p:sldId id="260" r:id="rId10"/>
    <p:sldId id="262" r:id="rId11"/>
    <p:sldId id="265" r:id="rId12"/>
    <p:sldId id="264" r:id="rId13"/>
    <p:sldId id="266" r:id="rId14"/>
    <p:sldId id="267" r:id="rId15"/>
    <p:sldId id="268" r:id="rId16"/>
    <p:sldId id="269" r:id="rId17"/>
    <p:sldId id="270" r:id="rId18"/>
    <p:sldId id="271" r:id="rId19"/>
    <p:sldId id="273" r:id="rId20"/>
    <p:sldId id="274" r:id="rId21"/>
    <p:sldId id="275" r:id="rId22"/>
    <p:sldId id="276" r:id="rId23"/>
    <p:sldId id="277" r:id="rId24"/>
    <p:sldId id="278"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2827"/>
    <a:srgbClr val="4E4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314322-E66D-8313-9D99-F69AEFD19314}" v="747" dt="2021-09-22T19:40:35.411"/>
    <p1510:client id="{53D7F6FF-EB39-D57A-C869-C1A6E7B8E375}" v="2" dt="2021-10-28T18:16:43.781"/>
    <p1510:client id="{5F40ED83-3E1C-0654-361C-18D06DB3A526}" v="340" dt="2021-10-12T19:28:42.839"/>
    <p1510:client id="{79CD2B08-550F-2C30-4FCF-C79F9D02E6B9}" v="4" dt="2021-09-22T15:10:01.320"/>
    <p1510:client id="{9003B951-9661-280C-1592-A859999104E5}" v="17" dt="2021-09-22T19:48:10.934"/>
    <p1510:client id="{BEDA56F7-1EBC-872A-80F7-238C553302E6}" v="20" dt="2021-09-22T15:29:12.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9061" autoAdjust="0"/>
  </p:normalViewPr>
  <p:slideViewPr>
    <p:cSldViewPr snapToGrid="0" snapToObjects="1">
      <p:cViewPr varScale="1">
        <p:scale>
          <a:sx n="68" d="100"/>
          <a:sy n="68" d="100"/>
        </p:scale>
        <p:origin x="123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Jamie" userId="S::jamie.peterson@fortbendisd.com::a9469cbd-8e05-4aa5-9cb2-1b7b0c37ca86" providerId="AD" clId="Web-{9003B951-9661-280C-1592-A859999104E5}"/>
    <pc:docChg chg="modSld">
      <pc:chgData name="Peterson, Jamie" userId="S::jamie.peterson@fortbendisd.com::a9469cbd-8e05-4aa5-9cb2-1b7b0c37ca86" providerId="AD" clId="Web-{9003B951-9661-280C-1592-A859999104E5}" dt="2021-09-22T19:48:10.934" v="12"/>
      <pc:docMkLst>
        <pc:docMk/>
      </pc:docMkLst>
      <pc:sldChg chg="modSp">
        <pc:chgData name="Peterson, Jamie" userId="S::jamie.peterson@fortbendisd.com::a9469cbd-8e05-4aa5-9cb2-1b7b0c37ca86" providerId="AD" clId="Web-{9003B951-9661-280C-1592-A859999104E5}" dt="2021-09-22T19:46:41.225" v="5" actId="20577"/>
        <pc:sldMkLst>
          <pc:docMk/>
          <pc:sldMk cId="2342238450" sldId="256"/>
        </pc:sldMkLst>
        <pc:spChg chg="mod">
          <ac:chgData name="Peterson, Jamie" userId="S::jamie.peterson@fortbendisd.com::a9469cbd-8e05-4aa5-9cb2-1b7b0c37ca86" providerId="AD" clId="Web-{9003B951-9661-280C-1592-A859999104E5}" dt="2021-09-22T19:46:41.225" v="5" actId="20577"/>
          <ac:spMkLst>
            <pc:docMk/>
            <pc:sldMk cId="2342238450" sldId="256"/>
            <ac:spMk id="7" creationId="{00000000-0000-0000-0000-000000000000}"/>
          </ac:spMkLst>
        </pc:spChg>
      </pc:sldChg>
      <pc:sldChg chg="addSp delSp modSp">
        <pc:chgData name="Peterson, Jamie" userId="S::jamie.peterson@fortbendisd.com::a9469cbd-8e05-4aa5-9cb2-1b7b0c37ca86" providerId="AD" clId="Web-{9003B951-9661-280C-1592-A859999104E5}" dt="2021-09-22T19:48:10.934" v="12"/>
        <pc:sldMkLst>
          <pc:docMk/>
          <pc:sldMk cId="168277064" sldId="265"/>
        </pc:sldMkLst>
        <pc:spChg chg="add del mod">
          <ac:chgData name="Peterson, Jamie" userId="S::jamie.peterson@fortbendisd.com::a9469cbd-8e05-4aa5-9cb2-1b7b0c37ca86" providerId="AD" clId="Web-{9003B951-9661-280C-1592-A859999104E5}" dt="2021-09-22T19:48:08.012" v="11"/>
          <ac:spMkLst>
            <pc:docMk/>
            <pc:sldMk cId="168277064" sldId="265"/>
            <ac:spMk id="2" creationId="{1A4F06E0-B330-40DA-B5C5-C05949EB8669}"/>
          </ac:spMkLst>
        </pc:spChg>
        <pc:spChg chg="add del mod">
          <ac:chgData name="Peterson, Jamie" userId="S::jamie.peterson@fortbendisd.com::a9469cbd-8e05-4aa5-9cb2-1b7b0c37ca86" providerId="AD" clId="Web-{9003B951-9661-280C-1592-A859999104E5}" dt="2021-09-22T19:48:10.934" v="12"/>
          <ac:spMkLst>
            <pc:docMk/>
            <pc:sldMk cId="168277064" sldId="265"/>
            <ac:spMk id="4" creationId="{4B843448-4030-4BD4-AF54-BCFA3130F85D}"/>
          </ac:spMkLst>
        </pc:spChg>
      </pc:sldChg>
    </pc:docChg>
  </pc:docChgLst>
  <pc:docChgLst>
    <pc:chgData name="Moyers, Margaret (Maggie)" userId="S::margaret.moyers@fortbendisd.com::d10926e5-9045-4ff2-9e13-bed4123596b4" providerId="AD" clId="Web-{5F40ED83-3E1C-0654-361C-18D06DB3A526}"/>
    <pc:docChg chg="addSld delSld modSld sldOrd">
      <pc:chgData name="Moyers, Margaret (Maggie)" userId="S::margaret.moyers@fortbendisd.com::d10926e5-9045-4ff2-9e13-bed4123596b4" providerId="AD" clId="Web-{5F40ED83-3E1C-0654-361C-18D06DB3A526}" dt="2021-10-12T19:28:42.839" v="194" actId="20577"/>
      <pc:docMkLst>
        <pc:docMk/>
      </pc:docMkLst>
      <pc:sldChg chg="modSp">
        <pc:chgData name="Moyers, Margaret (Maggie)" userId="S::margaret.moyers@fortbendisd.com::d10926e5-9045-4ff2-9e13-bed4123596b4" providerId="AD" clId="Web-{5F40ED83-3E1C-0654-361C-18D06DB3A526}" dt="2021-10-12T18:46:13.315" v="4" actId="1076"/>
        <pc:sldMkLst>
          <pc:docMk/>
          <pc:sldMk cId="3816074491" sldId="264"/>
        </pc:sldMkLst>
        <pc:spChg chg="mod">
          <ac:chgData name="Moyers, Margaret (Maggie)" userId="S::margaret.moyers@fortbendisd.com::d10926e5-9045-4ff2-9e13-bed4123596b4" providerId="AD" clId="Web-{5F40ED83-3E1C-0654-361C-18D06DB3A526}" dt="2021-10-12T18:46:08.065" v="3" actId="20577"/>
          <ac:spMkLst>
            <pc:docMk/>
            <pc:sldMk cId="3816074491" sldId="264"/>
            <ac:spMk id="2" creationId="{00000000-0000-0000-0000-000000000000}"/>
          </ac:spMkLst>
        </pc:spChg>
        <pc:spChg chg="mod">
          <ac:chgData name="Moyers, Margaret (Maggie)" userId="S::margaret.moyers@fortbendisd.com::d10926e5-9045-4ff2-9e13-bed4123596b4" providerId="AD" clId="Web-{5F40ED83-3E1C-0654-361C-18D06DB3A526}" dt="2021-10-12T18:46:13.315" v="4" actId="1076"/>
          <ac:spMkLst>
            <pc:docMk/>
            <pc:sldMk cId="3816074491" sldId="264"/>
            <ac:spMk id="3" creationId="{00000000-0000-0000-0000-000000000000}"/>
          </ac:spMkLst>
        </pc:spChg>
      </pc:sldChg>
      <pc:sldChg chg="addSp modSp ord">
        <pc:chgData name="Moyers, Margaret (Maggie)" userId="S::margaret.moyers@fortbendisd.com::d10926e5-9045-4ff2-9e13-bed4123596b4" providerId="AD" clId="Web-{5F40ED83-3E1C-0654-361C-18D06DB3A526}" dt="2021-10-12T19:23:09.675" v="158" actId="20577"/>
        <pc:sldMkLst>
          <pc:docMk/>
          <pc:sldMk cId="168277064" sldId="265"/>
        </pc:sldMkLst>
        <pc:spChg chg="add mod">
          <ac:chgData name="Moyers, Margaret (Maggie)" userId="S::margaret.moyers@fortbendisd.com::d10926e5-9045-4ff2-9e13-bed4123596b4" providerId="AD" clId="Web-{5F40ED83-3E1C-0654-361C-18D06DB3A526}" dt="2021-10-12T19:23:09.675" v="158" actId="20577"/>
          <ac:spMkLst>
            <pc:docMk/>
            <pc:sldMk cId="168277064" sldId="265"/>
            <ac:spMk id="2" creationId="{7DE3A980-C92E-4333-A793-456EC5C5A520}"/>
          </ac:spMkLst>
        </pc:spChg>
      </pc:sldChg>
      <pc:sldChg chg="addSp modSp">
        <pc:chgData name="Moyers, Margaret (Maggie)" userId="S::margaret.moyers@fortbendisd.com::d10926e5-9045-4ff2-9e13-bed4123596b4" providerId="AD" clId="Web-{5F40ED83-3E1C-0654-361C-18D06DB3A526}" dt="2021-10-12T19:23:57.679" v="183" actId="20577"/>
        <pc:sldMkLst>
          <pc:docMk/>
          <pc:sldMk cId="2565139563" sldId="266"/>
        </pc:sldMkLst>
        <pc:spChg chg="add mod">
          <ac:chgData name="Moyers, Margaret (Maggie)" userId="S::margaret.moyers@fortbendisd.com::d10926e5-9045-4ff2-9e13-bed4123596b4" providerId="AD" clId="Web-{5F40ED83-3E1C-0654-361C-18D06DB3A526}" dt="2021-10-12T19:23:57.679" v="183" actId="20577"/>
          <ac:spMkLst>
            <pc:docMk/>
            <pc:sldMk cId="2565139563" sldId="266"/>
            <ac:spMk id="2" creationId="{61C51F0B-E4D1-4190-8A80-D4E8CB5084D0}"/>
          </ac:spMkLst>
        </pc:spChg>
      </pc:sldChg>
      <pc:sldChg chg="addSp modSp">
        <pc:chgData name="Moyers, Margaret (Maggie)" userId="S::margaret.moyers@fortbendisd.com::d10926e5-9045-4ff2-9e13-bed4123596b4" providerId="AD" clId="Web-{5F40ED83-3E1C-0654-361C-18D06DB3A526}" dt="2021-10-12T19:24:48.182" v="190" actId="20577"/>
        <pc:sldMkLst>
          <pc:docMk/>
          <pc:sldMk cId="4247417390" sldId="267"/>
        </pc:sldMkLst>
        <pc:spChg chg="add mod">
          <ac:chgData name="Moyers, Margaret (Maggie)" userId="S::margaret.moyers@fortbendisd.com::d10926e5-9045-4ff2-9e13-bed4123596b4" providerId="AD" clId="Web-{5F40ED83-3E1C-0654-361C-18D06DB3A526}" dt="2021-10-12T19:24:48.182" v="190" actId="20577"/>
          <ac:spMkLst>
            <pc:docMk/>
            <pc:sldMk cId="4247417390" sldId="267"/>
            <ac:spMk id="2" creationId="{2D0E63C5-4526-4000-8480-814B3B463E50}"/>
          </ac:spMkLst>
        </pc:spChg>
      </pc:sldChg>
      <pc:sldChg chg="addSp modSp">
        <pc:chgData name="Moyers, Margaret (Maggie)" userId="S::margaret.moyers@fortbendisd.com::d10926e5-9045-4ff2-9e13-bed4123596b4" providerId="AD" clId="Web-{5F40ED83-3E1C-0654-361C-18D06DB3A526}" dt="2021-10-12T19:28:42.839" v="194" actId="20577"/>
        <pc:sldMkLst>
          <pc:docMk/>
          <pc:sldMk cId="1888657465" sldId="268"/>
        </pc:sldMkLst>
        <pc:spChg chg="add mod">
          <ac:chgData name="Moyers, Margaret (Maggie)" userId="S::margaret.moyers@fortbendisd.com::d10926e5-9045-4ff2-9e13-bed4123596b4" providerId="AD" clId="Web-{5F40ED83-3E1C-0654-361C-18D06DB3A526}" dt="2021-10-12T19:28:42.839" v="194" actId="20577"/>
          <ac:spMkLst>
            <pc:docMk/>
            <pc:sldMk cId="1888657465" sldId="268"/>
            <ac:spMk id="2" creationId="{0E3C1109-5AFF-4E61-926C-F93ECB6E51C3}"/>
          </ac:spMkLst>
        </pc:spChg>
      </pc:sldChg>
      <pc:sldChg chg="add del replId">
        <pc:chgData name="Moyers, Margaret (Maggie)" userId="S::margaret.moyers@fortbendisd.com::d10926e5-9045-4ff2-9e13-bed4123596b4" providerId="AD" clId="Web-{5F40ED83-3E1C-0654-361C-18D06DB3A526}" dt="2021-10-12T19:17:44.544" v="7"/>
        <pc:sldMkLst>
          <pc:docMk/>
          <pc:sldMk cId="2618351450" sldId="269"/>
        </pc:sldMkLst>
      </pc:sldChg>
      <pc:sldChg chg="new del">
        <pc:chgData name="Moyers, Margaret (Maggie)" userId="S::margaret.moyers@fortbendisd.com::d10926e5-9045-4ff2-9e13-bed4123596b4" providerId="AD" clId="Web-{5F40ED83-3E1C-0654-361C-18D06DB3A526}" dt="2021-10-12T19:18:10.952" v="9"/>
        <pc:sldMkLst>
          <pc:docMk/>
          <pc:sldMk cId="3653508286" sldId="269"/>
        </pc:sldMkLst>
      </pc:sldChg>
    </pc:docChg>
  </pc:docChgLst>
  <pc:docChgLst>
    <pc:chgData name="Gonzales, Ronje" userId="S::ronje.gonzales@fortbendisd.com::b72246e7-dd19-4473-8279-964db123f4db" providerId="AD" clId="Web-{53D7F6FF-EB39-D57A-C869-C1A6E7B8E375}"/>
    <pc:docChg chg="addSld delSld addMainMaster">
      <pc:chgData name="Gonzales, Ronje" userId="S::ronje.gonzales@fortbendisd.com::b72246e7-dd19-4473-8279-964db123f4db" providerId="AD" clId="Web-{53D7F6FF-EB39-D57A-C869-C1A6E7B8E375}" dt="2021-10-28T18:16:43.781" v="1"/>
      <pc:docMkLst>
        <pc:docMk/>
      </pc:docMkLst>
      <pc:sldChg chg="del">
        <pc:chgData name="Gonzales, Ronje" userId="S::ronje.gonzales@fortbendisd.com::b72246e7-dd19-4473-8279-964db123f4db" providerId="AD" clId="Web-{53D7F6FF-EB39-D57A-C869-C1A6E7B8E375}" dt="2021-10-28T18:15:53.372" v="0"/>
        <pc:sldMkLst>
          <pc:docMk/>
          <pc:sldMk cId="2579260499" sldId="261"/>
        </pc:sldMkLst>
      </pc:sldChg>
      <pc:sldChg chg="add">
        <pc:chgData name="Gonzales, Ronje" userId="S::ronje.gonzales@fortbendisd.com::b72246e7-dd19-4473-8279-964db123f4db" providerId="AD" clId="Web-{53D7F6FF-EB39-D57A-C869-C1A6E7B8E375}" dt="2021-10-28T18:16:43.781" v="1"/>
        <pc:sldMkLst>
          <pc:docMk/>
          <pc:sldMk cId="2053332865" sldId="279"/>
        </pc:sldMkLst>
      </pc:sldChg>
      <pc:sldMasterChg chg="add addSldLayout">
        <pc:chgData name="Gonzales, Ronje" userId="S::ronje.gonzales@fortbendisd.com::b72246e7-dd19-4473-8279-964db123f4db" providerId="AD" clId="Web-{53D7F6FF-EB39-D57A-C869-C1A6E7B8E375}" dt="2021-10-28T18:16:43.781" v="1"/>
        <pc:sldMasterMkLst>
          <pc:docMk/>
          <pc:sldMasterMk cId="596159885" sldId="2147483742"/>
        </pc:sldMasterMkLst>
        <pc:sldLayoutChg chg="add">
          <pc:chgData name="Gonzales, Ronje" userId="S::ronje.gonzales@fortbendisd.com::b72246e7-dd19-4473-8279-964db123f4db" providerId="AD" clId="Web-{53D7F6FF-EB39-D57A-C869-C1A6E7B8E375}" dt="2021-10-28T18:16:43.781" v="1"/>
          <pc:sldLayoutMkLst>
            <pc:docMk/>
            <pc:sldMasterMk cId="596159885" sldId="2147483742"/>
            <pc:sldLayoutMk cId="206734082" sldId="2147483743"/>
          </pc:sldLayoutMkLst>
        </pc:sldLayoutChg>
        <pc:sldLayoutChg chg="add">
          <pc:chgData name="Gonzales, Ronje" userId="S::ronje.gonzales@fortbendisd.com::b72246e7-dd19-4473-8279-964db123f4db" providerId="AD" clId="Web-{53D7F6FF-EB39-D57A-C869-C1A6E7B8E375}" dt="2021-10-28T18:16:43.781" v="1"/>
          <pc:sldLayoutMkLst>
            <pc:docMk/>
            <pc:sldMasterMk cId="596159885" sldId="2147483742"/>
            <pc:sldLayoutMk cId="4022112226" sldId="2147483744"/>
          </pc:sldLayoutMkLst>
        </pc:sldLayoutChg>
        <pc:sldLayoutChg chg="add">
          <pc:chgData name="Gonzales, Ronje" userId="S::ronje.gonzales@fortbendisd.com::b72246e7-dd19-4473-8279-964db123f4db" providerId="AD" clId="Web-{53D7F6FF-EB39-D57A-C869-C1A6E7B8E375}" dt="2021-10-28T18:16:43.781" v="1"/>
          <pc:sldLayoutMkLst>
            <pc:docMk/>
            <pc:sldMasterMk cId="596159885" sldId="2147483742"/>
            <pc:sldLayoutMk cId="3798781074" sldId="2147483745"/>
          </pc:sldLayoutMkLst>
        </pc:sldLayoutChg>
        <pc:sldLayoutChg chg="add">
          <pc:chgData name="Gonzales, Ronje" userId="S::ronje.gonzales@fortbendisd.com::b72246e7-dd19-4473-8279-964db123f4db" providerId="AD" clId="Web-{53D7F6FF-EB39-D57A-C869-C1A6E7B8E375}" dt="2021-10-28T18:16:43.781" v="1"/>
          <pc:sldLayoutMkLst>
            <pc:docMk/>
            <pc:sldMasterMk cId="596159885" sldId="2147483742"/>
            <pc:sldLayoutMk cId="1674720602" sldId="2147483746"/>
          </pc:sldLayoutMkLst>
        </pc:sldLayoutChg>
        <pc:sldLayoutChg chg="add">
          <pc:chgData name="Gonzales, Ronje" userId="S::ronje.gonzales@fortbendisd.com::b72246e7-dd19-4473-8279-964db123f4db" providerId="AD" clId="Web-{53D7F6FF-EB39-D57A-C869-C1A6E7B8E375}" dt="2021-10-28T18:16:43.781" v="1"/>
          <pc:sldLayoutMkLst>
            <pc:docMk/>
            <pc:sldMasterMk cId="596159885" sldId="2147483742"/>
            <pc:sldLayoutMk cId="3380314743" sldId="2147483747"/>
          </pc:sldLayoutMkLst>
        </pc:sldLayoutChg>
        <pc:sldLayoutChg chg="add">
          <pc:chgData name="Gonzales, Ronje" userId="S::ronje.gonzales@fortbendisd.com::b72246e7-dd19-4473-8279-964db123f4db" providerId="AD" clId="Web-{53D7F6FF-EB39-D57A-C869-C1A6E7B8E375}" dt="2021-10-28T18:16:43.781" v="1"/>
          <pc:sldLayoutMkLst>
            <pc:docMk/>
            <pc:sldMasterMk cId="596159885" sldId="2147483742"/>
            <pc:sldLayoutMk cId="177001134" sldId="2147483748"/>
          </pc:sldLayoutMkLst>
        </pc:sldLayoutChg>
        <pc:sldLayoutChg chg="add">
          <pc:chgData name="Gonzales, Ronje" userId="S::ronje.gonzales@fortbendisd.com::b72246e7-dd19-4473-8279-964db123f4db" providerId="AD" clId="Web-{53D7F6FF-EB39-D57A-C869-C1A6E7B8E375}" dt="2021-10-28T18:16:43.781" v="1"/>
          <pc:sldLayoutMkLst>
            <pc:docMk/>
            <pc:sldMasterMk cId="596159885" sldId="2147483742"/>
            <pc:sldLayoutMk cId="2937911625" sldId="2147483749"/>
          </pc:sldLayoutMkLst>
        </pc:sldLayoutChg>
        <pc:sldLayoutChg chg="add">
          <pc:chgData name="Gonzales, Ronje" userId="S::ronje.gonzales@fortbendisd.com::b72246e7-dd19-4473-8279-964db123f4db" providerId="AD" clId="Web-{53D7F6FF-EB39-D57A-C869-C1A6E7B8E375}" dt="2021-10-28T18:16:43.781" v="1"/>
          <pc:sldLayoutMkLst>
            <pc:docMk/>
            <pc:sldMasterMk cId="596159885" sldId="2147483742"/>
            <pc:sldLayoutMk cId="1981220924" sldId="2147483750"/>
          </pc:sldLayoutMkLst>
        </pc:sldLayoutChg>
        <pc:sldLayoutChg chg="add">
          <pc:chgData name="Gonzales, Ronje" userId="S::ronje.gonzales@fortbendisd.com::b72246e7-dd19-4473-8279-964db123f4db" providerId="AD" clId="Web-{53D7F6FF-EB39-D57A-C869-C1A6E7B8E375}" dt="2021-10-28T18:16:43.781" v="1"/>
          <pc:sldLayoutMkLst>
            <pc:docMk/>
            <pc:sldMasterMk cId="596159885" sldId="2147483742"/>
            <pc:sldLayoutMk cId="1275452551" sldId="2147483751"/>
          </pc:sldLayoutMkLst>
        </pc:sldLayoutChg>
        <pc:sldLayoutChg chg="add">
          <pc:chgData name="Gonzales, Ronje" userId="S::ronje.gonzales@fortbendisd.com::b72246e7-dd19-4473-8279-964db123f4db" providerId="AD" clId="Web-{53D7F6FF-EB39-D57A-C869-C1A6E7B8E375}" dt="2021-10-28T18:16:43.781" v="1"/>
          <pc:sldLayoutMkLst>
            <pc:docMk/>
            <pc:sldMasterMk cId="596159885" sldId="2147483742"/>
            <pc:sldLayoutMk cId="1052758400" sldId="2147483752"/>
          </pc:sldLayoutMkLst>
        </pc:sldLayoutChg>
        <pc:sldLayoutChg chg="add">
          <pc:chgData name="Gonzales, Ronje" userId="S::ronje.gonzales@fortbendisd.com::b72246e7-dd19-4473-8279-964db123f4db" providerId="AD" clId="Web-{53D7F6FF-EB39-D57A-C869-C1A6E7B8E375}" dt="2021-10-28T18:16:43.781" v="1"/>
          <pc:sldLayoutMkLst>
            <pc:docMk/>
            <pc:sldMasterMk cId="596159885" sldId="2147483742"/>
            <pc:sldLayoutMk cId="3893201300" sldId="214748375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B979C8-A961-4DF9-8319-091180E3AFFB}" type="doc">
      <dgm:prSet loTypeId="urn:microsoft.com/office/officeart/2008/layout/SquareAccentList" loCatId="list" qsTypeId="urn:microsoft.com/office/officeart/2005/8/quickstyle/simple1" qsCatId="simple" csTypeId="urn:microsoft.com/office/officeart/2005/8/colors/accent2_3" csCatId="accent2" phldr="1"/>
      <dgm:spPr/>
      <dgm:t>
        <a:bodyPr/>
        <a:lstStyle/>
        <a:p>
          <a:endParaRPr lang="en-US"/>
        </a:p>
      </dgm:t>
    </dgm:pt>
    <dgm:pt modelId="{8E08320B-01CA-4847-84F1-B0A0E66E26ED}">
      <dgm:prSet phldrT="[Text]"/>
      <dgm:spPr/>
      <dgm:t>
        <a:bodyPr/>
        <a:lstStyle/>
        <a:p>
          <a:r>
            <a:rPr lang="en-US" b="1" dirty="0"/>
            <a:t>Critical, Evidence-Based Components of Dyslexia Instruction</a:t>
          </a:r>
          <a:endParaRPr lang="en-US" dirty="0"/>
        </a:p>
      </dgm:t>
    </dgm:pt>
    <dgm:pt modelId="{09B20B6D-3233-45CD-AC4F-F3D829407CC8}" type="parTrans" cxnId="{E7F42CF7-9A83-4C87-9B35-A7B3077EB0F3}">
      <dgm:prSet/>
      <dgm:spPr/>
      <dgm:t>
        <a:bodyPr/>
        <a:lstStyle/>
        <a:p>
          <a:endParaRPr lang="en-US"/>
        </a:p>
      </dgm:t>
    </dgm:pt>
    <dgm:pt modelId="{83D18293-3168-49B5-892B-7CCBDC4D88C7}" type="sibTrans" cxnId="{E7F42CF7-9A83-4C87-9B35-A7B3077EB0F3}">
      <dgm:prSet/>
      <dgm:spPr/>
      <dgm:t>
        <a:bodyPr/>
        <a:lstStyle/>
        <a:p>
          <a:endParaRPr lang="en-US"/>
        </a:p>
      </dgm:t>
    </dgm:pt>
    <dgm:pt modelId="{9394B687-DDF5-4AF9-BF5C-A67FAEF65166}">
      <dgm:prSet phldrT="[Text]"/>
      <dgm:spPr/>
      <dgm:t>
        <a:bodyPr/>
        <a:lstStyle/>
        <a:p>
          <a:r>
            <a:rPr lang="en-US" dirty="0">
              <a:cs typeface="Calibri"/>
            </a:rPr>
            <a:t>Phonological awareness</a:t>
          </a:r>
          <a:endParaRPr lang="en-US" dirty="0"/>
        </a:p>
      </dgm:t>
    </dgm:pt>
    <dgm:pt modelId="{E7F6A57B-5183-4EBD-A246-9F8A7F7171F0}" type="parTrans" cxnId="{3B3F0494-9E0A-4766-8838-F266E2C9FCDC}">
      <dgm:prSet/>
      <dgm:spPr/>
      <dgm:t>
        <a:bodyPr/>
        <a:lstStyle/>
        <a:p>
          <a:endParaRPr lang="en-US"/>
        </a:p>
      </dgm:t>
    </dgm:pt>
    <dgm:pt modelId="{0425793A-B653-4B99-BFBB-0A2372CA97C1}" type="sibTrans" cxnId="{3B3F0494-9E0A-4766-8838-F266E2C9FCDC}">
      <dgm:prSet/>
      <dgm:spPr/>
      <dgm:t>
        <a:bodyPr/>
        <a:lstStyle/>
        <a:p>
          <a:endParaRPr lang="en-US"/>
        </a:p>
      </dgm:t>
    </dgm:pt>
    <dgm:pt modelId="{8128F619-CCEC-4D2E-879D-44DDE90A0485}">
      <dgm:prSet phldrT="[Text]"/>
      <dgm:spPr/>
      <dgm:t>
        <a:bodyPr/>
        <a:lstStyle/>
        <a:p>
          <a:r>
            <a:rPr lang="en-US" dirty="0">
              <a:cs typeface="Calibri"/>
            </a:rPr>
            <a:t>Sound-symbol association</a:t>
          </a:r>
          <a:endParaRPr lang="en-US" dirty="0"/>
        </a:p>
      </dgm:t>
    </dgm:pt>
    <dgm:pt modelId="{65C7C7A6-E0F4-45E4-A433-412C8FF83F8A}" type="parTrans" cxnId="{D8D5E053-A9EB-44A4-94F8-E9D364F9C7E0}">
      <dgm:prSet/>
      <dgm:spPr/>
      <dgm:t>
        <a:bodyPr/>
        <a:lstStyle/>
        <a:p>
          <a:endParaRPr lang="en-US"/>
        </a:p>
      </dgm:t>
    </dgm:pt>
    <dgm:pt modelId="{0F734A2C-128D-4329-A474-626B8DAA3C7B}" type="sibTrans" cxnId="{D8D5E053-A9EB-44A4-94F8-E9D364F9C7E0}">
      <dgm:prSet/>
      <dgm:spPr/>
      <dgm:t>
        <a:bodyPr/>
        <a:lstStyle/>
        <a:p>
          <a:endParaRPr lang="en-US"/>
        </a:p>
      </dgm:t>
    </dgm:pt>
    <dgm:pt modelId="{1247DBB3-9DA2-42A1-8F9E-4BD28DE14A25}">
      <dgm:prSet phldrT="[Text]"/>
      <dgm:spPr/>
      <dgm:t>
        <a:bodyPr/>
        <a:lstStyle/>
        <a:p>
          <a:r>
            <a:rPr lang="en-US" dirty="0">
              <a:cs typeface="Calibri"/>
            </a:rPr>
            <a:t>Syllabication</a:t>
          </a:r>
          <a:endParaRPr lang="en-US" dirty="0"/>
        </a:p>
      </dgm:t>
    </dgm:pt>
    <dgm:pt modelId="{F8012946-DDAC-4649-9C0C-7CFECA631783}" type="parTrans" cxnId="{CD1F736B-DB38-40F3-B368-7818F59B26AE}">
      <dgm:prSet/>
      <dgm:spPr/>
      <dgm:t>
        <a:bodyPr/>
        <a:lstStyle/>
        <a:p>
          <a:endParaRPr lang="en-US"/>
        </a:p>
      </dgm:t>
    </dgm:pt>
    <dgm:pt modelId="{0AD881A2-CF41-4F90-BEEA-CC3B067C217C}" type="sibTrans" cxnId="{CD1F736B-DB38-40F3-B368-7818F59B26AE}">
      <dgm:prSet/>
      <dgm:spPr/>
      <dgm:t>
        <a:bodyPr/>
        <a:lstStyle/>
        <a:p>
          <a:endParaRPr lang="en-US"/>
        </a:p>
      </dgm:t>
    </dgm:pt>
    <dgm:pt modelId="{D052C378-4E7A-4D7B-B915-2C256EAADEB4}">
      <dgm:prSet phldrT="[Text]"/>
      <dgm:spPr/>
      <dgm:t>
        <a:bodyPr/>
        <a:lstStyle/>
        <a:p>
          <a:r>
            <a:rPr lang="en-US" dirty="0"/>
            <a:t>Delivery of Dyslexia Instruction</a:t>
          </a:r>
        </a:p>
      </dgm:t>
    </dgm:pt>
    <dgm:pt modelId="{AC039277-45D5-470B-A7C2-1C37A9EC1241}" type="parTrans" cxnId="{74240D39-969F-4174-AD11-6EFD8EC634CE}">
      <dgm:prSet/>
      <dgm:spPr/>
      <dgm:t>
        <a:bodyPr/>
        <a:lstStyle/>
        <a:p>
          <a:endParaRPr lang="en-US"/>
        </a:p>
      </dgm:t>
    </dgm:pt>
    <dgm:pt modelId="{FA85CFFE-BB46-4C94-8AD0-E7E243A7C0AB}" type="sibTrans" cxnId="{74240D39-969F-4174-AD11-6EFD8EC634CE}">
      <dgm:prSet/>
      <dgm:spPr/>
      <dgm:t>
        <a:bodyPr/>
        <a:lstStyle/>
        <a:p>
          <a:endParaRPr lang="en-US"/>
        </a:p>
      </dgm:t>
    </dgm:pt>
    <dgm:pt modelId="{E2C2E475-21E1-4834-B862-6B0AB12B007A}">
      <dgm:prSet phldrT="[Text]"/>
      <dgm:spPr/>
      <dgm:t>
        <a:bodyPr/>
        <a:lstStyle/>
        <a:p>
          <a:r>
            <a:rPr lang="en-US" dirty="0"/>
            <a:t>Simultaneous, multisensory (VAKT)</a:t>
          </a:r>
        </a:p>
      </dgm:t>
    </dgm:pt>
    <dgm:pt modelId="{FF08EF03-BF37-4002-BC30-4DFDDCCF3B1B}" type="parTrans" cxnId="{C48D686D-40D6-4FFF-B75C-8AD490E17C3F}">
      <dgm:prSet/>
      <dgm:spPr/>
      <dgm:t>
        <a:bodyPr/>
        <a:lstStyle/>
        <a:p>
          <a:endParaRPr lang="en-US"/>
        </a:p>
      </dgm:t>
    </dgm:pt>
    <dgm:pt modelId="{CF201401-B800-43C1-A52F-0A70B1130498}" type="sibTrans" cxnId="{C48D686D-40D6-4FFF-B75C-8AD490E17C3F}">
      <dgm:prSet/>
      <dgm:spPr/>
      <dgm:t>
        <a:bodyPr/>
        <a:lstStyle/>
        <a:p>
          <a:endParaRPr lang="en-US"/>
        </a:p>
      </dgm:t>
    </dgm:pt>
    <dgm:pt modelId="{56B5A71D-D313-43CA-B115-3327B8568562}">
      <dgm:prSet phldrT="[Text]"/>
      <dgm:spPr/>
      <dgm:t>
        <a:bodyPr/>
        <a:lstStyle/>
        <a:p>
          <a:r>
            <a:rPr lang="en-US" dirty="0"/>
            <a:t>Systematic and cumulative</a:t>
          </a:r>
        </a:p>
      </dgm:t>
    </dgm:pt>
    <dgm:pt modelId="{21DF6F39-D41F-4A74-B4C5-3E7D69B58556}" type="parTrans" cxnId="{39DBB8F0-2A0C-461A-A771-929C76DE9257}">
      <dgm:prSet/>
      <dgm:spPr/>
      <dgm:t>
        <a:bodyPr/>
        <a:lstStyle/>
        <a:p>
          <a:endParaRPr lang="en-US"/>
        </a:p>
      </dgm:t>
    </dgm:pt>
    <dgm:pt modelId="{E2B329A1-62FF-4126-B6F4-888002B6581F}" type="sibTrans" cxnId="{39DBB8F0-2A0C-461A-A771-929C76DE9257}">
      <dgm:prSet/>
      <dgm:spPr/>
      <dgm:t>
        <a:bodyPr/>
        <a:lstStyle/>
        <a:p>
          <a:endParaRPr lang="en-US"/>
        </a:p>
      </dgm:t>
    </dgm:pt>
    <dgm:pt modelId="{76047F37-6583-40D4-9F39-D767F7DF7295}">
      <dgm:prSet phldrT="[Text]"/>
      <dgm:spPr/>
      <dgm:t>
        <a:bodyPr/>
        <a:lstStyle/>
        <a:p>
          <a:r>
            <a:rPr lang="en-US" dirty="0"/>
            <a:t>Explicit instruction</a:t>
          </a:r>
        </a:p>
      </dgm:t>
    </dgm:pt>
    <dgm:pt modelId="{8CD25CA4-2675-4FDA-B68D-F4A65581D552}" type="parTrans" cxnId="{8097418A-F7D1-49C7-BDBE-04132CAD527D}">
      <dgm:prSet/>
      <dgm:spPr/>
      <dgm:t>
        <a:bodyPr/>
        <a:lstStyle/>
        <a:p>
          <a:endParaRPr lang="en-US"/>
        </a:p>
      </dgm:t>
    </dgm:pt>
    <dgm:pt modelId="{4F778B03-F70C-4519-A706-0A8B6F22CC1F}" type="sibTrans" cxnId="{8097418A-F7D1-49C7-BDBE-04132CAD527D}">
      <dgm:prSet/>
      <dgm:spPr/>
      <dgm:t>
        <a:bodyPr/>
        <a:lstStyle/>
        <a:p>
          <a:endParaRPr lang="en-US"/>
        </a:p>
      </dgm:t>
    </dgm:pt>
    <dgm:pt modelId="{06F11B25-CEEB-4142-81E5-AA78D3E77691}">
      <dgm:prSet phldrT="[Text]"/>
      <dgm:spPr/>
      <dgm:t>
        <a:bodyPr/>
        <a:lstStyle/>
        <a:p>
          <a:r>
            <a:rPr lang="en-US" dirty="0">
              <a:cs typeface="Calibri"/>
            </a:rPr>
            <a:t>Morphology</a:t>
          </a:r>
          <a:endParaRPr lang="en-US" dirty="0"/>
        </a:p>
      </dgm:t>
    </dgm:pt>
    <dgm:pt modelId="{1F3021E6-1060-43EE-8224-F3102958C103}" type="parTrans" cxnId="{2C90C89B-5D7E-4B78-9FB3-0882E0865FE3}">
      <dgm:prSet/>
      <dgm:spPr/>
      <dgm:t>
        <a:bodyPr/>
        <a:lstStyle/>
        <a:p>
          <a:endParaRPr lang="en-US"/>
        </a:p>
      </dgm:t>
    </dgm:pt>
    <dgm:pt modelId="{487D2B28-0AB5-42BA-A979-7B2A840BAD89}" type="sibTrans" cxnId="{2C90C89B-5D7E-4B78-9FB3-0882E0865FE3}">
      <dgm:prSet/>
      <dgm:spPr/>
      <dgm:t>
        <a:bodyPr/>
        <a:lstStyle/>
        <a:p>
          <a:endParaRPr lang="en-US"/>
        </a:p>
      </dgm:t>
    </dgm:pt>
    <dgm:pt modelId="{AC2E4B84-91AF-4B8D-A5E9-CF40D6C643C5}">
      <dgm:prSet phldrT="[Text]"/>
      <dgm:spPr/>
      <dgm:t>
        <a:bodyPr/>
        <a:lstStyle/>
        <a:p>
          <a:r>
            <a:rPr lang="en-US" dirty="0"/>
            <a:t>Reading fluency</a:t>
          </a:r>
        </a:p>
      </dgm:t>
    </dgm:pt>
    <dgm:pt modelId="{CB7F405B-2DE4-4D1E-AADC-12A1293F10D8}" type="parTrans" cxnId="{1D16FDE1-1C9E-4F91-A3E3-60F3EE345FC3}">
      <dgm:prSet/>
      <dgm:spPr/>
      <dgm:t>
        <a:bodyPr/>
        <a:lstStyle/>
        <a:p>
          <a:endParaRPr lang="en-US"/>
        </a:p>
      </dgm:t>
    </dgm:pt>
    <dgm:pt modelId="{B203FBB3-492D-4035-BABF-9F2835A1C725}" type="sibTrans" cxnId="{1D16FDE1-1C9E-4F91-A3E3-60F3EE345FC3}">
      <dgm:prSet/>
      <dgm:spPr/>
      <dgm:t>
        <a:bodyPr/>
        <a:lstStyle/>
        <a:p>
          <a:endParaRPr lang="en-US"/>
        </a:p>
      </dgm:t>
    </dgm:pt>
    <dgm:pt modelId="{1B3738DB-98A6-4FC5-BCBD-BA7763D06E7B}">
      <dgm:prSet phldrT="[Text]"/>
      <dgm:spPr/>
      <dgm:t>
        <a:bodyPr/>
        <a:lstStyle/>
        <a:p>
          <a:r>
            <a:rPr lang="en-US" dirty="0"/>
            <a:t>Syntax</a:t>
          </a:r>
        </a:p>
      </dgm:t>
    </dgm:pt>
    <dgm:pt modelId="{2AA44E4B-74FB-47CB-8B49-09D0190473DF}" type="parTrans" cxnId="{3B21B4DF-AAC6-45F0-9613-6394699AF732}">
      <dgm:prSet/>
      <dgm:spPr/>
      <dgm:t>
        <a:bodyPr/>
        <a:lstStyle/>
        <a:p>
          <a:endParaRPr lang="en-US"/>
        </a:p>
      </dgm:t>
    </dgm:pt>
    <dgm:pt modelId="{FF9C91CB-A98F-4878-8655-9883EBDE4176}" type="sibTrans" cxnId="{3B21B4DF-AAC6-45F0-9613-6394699AF732}">
      <dgm:prSet/>
      <dgm:spPr/>
      <dgm:t>
        <a:bodyPr/>
        <a:lstStyle/>
        <a:p>
          <a:endParaRPr lang="en-US"/>
        </a:p>
      </dgm:t>
    </dgm:pt>
    <dgm:pt modelId="{1C2E266C-96FB-45B4-AFF7-F313B0A9B621}">
      <dgm:prSet phldrT="[Text]"/>
      <dgm:spPr/>
      <dgm:t>
        <a:bodyPr/>
        <a:lstStyle/>
        <a:p>
          <a:r>
            <a:rPr lang="en-US" dirty="0"/>
            <a:t>Reading comprehension</a:t>
          </a:r>
        </a:p>
      </dgm:t>
    </dgm:pt>
    <dgm:pt modelId="{B32311CF-6DE2-4628-9198-8D5646895537}" type="parTrans" cxnId="{0B277953-2E63-4712-86BD-AAD510A33429}">
      <dgm:prSet/>
      <dgm:spPr/>
      <dgm:t>
        <a:bodyPr/>
        <a:lstStyle/>
        <a:p>
          <a:endParaRPr lang="en-US"/>
        </a:p>
      </dgm:t>
    </dgm:pt>
    <dgm:pt modelId="{3D6192D4-3ED4-4851-8FC1-AD97FF55E80E}" type="sibTrans" cxnId="{0B277953-2E63-4712-86BD-AAD510A33429}">
      <dgm:prSet/>
      <dgm:spPr/>
      <dgm:t>
        <a:bodyPr/>
        <a:lstStyle/>
        <a:p>
          <a:endParaRPr lang="en-US"/>
        </a:p>
      </dgm:t>
    </dgm:pt>
    <dgm:pt modelId="{DF535C24-760C-4F9A-8A66-9279723E1DEC}">
      <dgm:prSet phldrT="[Text]"/>
      <dgm:spPr/>
      <dgm:t>
        <a:bodyPr/>
        <a:lstStyle/>
        <a:p>
          <a:r>
            <a:rPr lang="en-US" dirty="0"/>
            <a:t>Diagnostic teaching to automaticity</a:t>
          </a:r>
        </a:p>
      </dgm:t>
    </dgm:pt>
    <dgm:pt modelId="{8AB924F8-856A-4F4D-8239-237FD8A6E8B9}" type="parTrans" cxnId="{2ED3AEF5-DF81-40FC-9399-06380868630A}">
      <dgm:prSet/>
      <dgm:spPr/>
      <dgm:t>
        <a:bodyPr/>
        <a:lstStyle/>
        <a:p>
          <a:endParaRPr lang="en-US"/>
        </a:p>
      </dgm:t>
    </dgm:pt>
    <dgm:pt modelId="{8B51DBEF-2AC7-44ED-ACF3-56900B253F64}" type="sibTrans" cxnId="{2ED3AEF5-DF81-40FC-9399-06380868630A}">
      <dgm:prSet/>
      <dgm:spPr/>
      <dgm:t>
        <a:bodyPr/>
        <a:lstStyle/>
        <a:p>
          <a:endParaRPr lang="en-US"/>
        </a:p>
      </dgm:t>
    </dgm:pt>
    <dgm:pt modelId="{39B41DBD-B530-40FA-8A07-CBFF02DAD602}">
      <dgm:prSet phldrT="[Text]"/>
      <dgm:spPr/>
      <dgm:t>
        <a:bodyPr/>
        <a:lstStyle/>
        <a:p>
          <a:r>
            <a:rPr lang="en-US" dirty="0"/>
            <a:t>Synthetic instruction</a:t>
          </a:r>
        </a:p>
      </dgm:t>
    </dgm:pt>
    <dgm:pt modelId="{8DAF3848-62E6-42F3-A5FE-24AE91B98DF6}" type="parTrans" cxnId="{B582D6E3-37AE-41E8-90AC-A8F38C33229D}">
      <dgm:prSet/>
      <dgm:spPr/>
      <dgm:t>
        <a:bodyPr/>
        <a:lstStyle/>
        <a:p>
          <a:endParaRPr lang="en-US"/>
        </a:p>
      </dgm:t>
    </dgm:pt>
    <dgm:pt modelId="{ABAE48ED-5A43-4A90-8391-056A1C1343DB}" type="sibTrans" cxnId="{B582D6E3-37AE-41E8-90AC-A8F38C33229D}">
      <dgm:prSet/>
      <dgm:spPr/>
      <dgm:t>
        <a:bodyPr/>
        <a:lstStyle/>
        <a:p>
          <a:endParaRPr lang="en-US"/>
        </a:p>
      </dgm:t>
    </dgm:pt>
    <dgm:pt modelId="{8CD93623-C5AE-497F-B5AA-CFAF95AEC291}">
      <dgm:prSet phldrT="[Text]"/>
      <dgm:spPr/>
      <dgm:t>
        <a:bodyPr/>
        <a:lstStyle/>
        <a:p>
          <a:r>
            <a:rPr lang="en-US" dirty="0"/>
            <a:t>Analytic instruction</a:t>
          </a:r>
        </a:p>
      </dgm:t>
    </dgm:pt>
    <dgm:pt modelId="{C3D2A4DB-C201-4855-B7E8-C9D44FE3E6DB}" type="parTrans" cxnId="{D358D022-9E36-497A-B022-2A71C3CAC8F7}">
      <dgm:prSet/>
      <dgm:spPr/>
      <dgm:t>
        <a:bodyPr/>
        <a:lstStyle/>
        <a:p>
          <a:endParaRPr lang="en-US"/>
        </a:p>
      </dgm:t>
    </dgm:pt>
    <dgm:pt modelId="{440C8635-67FA-4CEA-B3EF-F38EB0E24C28}" type="sibTrans" cxnId="{D358D022-9E36-497A-B022-2A71C3CAC8F7}">
      <dgm:prSet/>
      <dgm:spPr/>
      <dgm:t>
        <a:bodyPr/>
        <a:lstStyle/>
        <a:p>
          <a:endParaRPr lang="en-US"/>
        </a:p>
      </dgm:t>
    </dgm:pt>
    <dgm:pt modelId="{A42AC8E5-983E-4789-A346-C7463E3F25E8}" type="pres">
      <dgm:prSet presAssocID="{ABB979C8-A961-4DF9-8319-091180E3AFFB}" presName="layout" presStyleCnt="0">
        <dgm:presLayoutVars>
          <dgm:chMax/>
          <dgm:chPref/>
          <dgm:dir/>
          <dgm:resizeHandles/>
        </dgm:presLayoutVars>
      </dgm:prSet>
      <dgm:spPr/>
    </dgm:pt>
    <dgm:pt modelId="{F406675B-CA7D-4E76-B4AA-FD25C463BDAE}" type="pres">
      <dgm:prSet presAssocID="{8E08320B-01CA-4847-84F1-B0A0E66E26ED}" presName="root" presStyleCnt="0">
        <dgm:presLayoutVars>
          <dgm:chMax/>
          <dgm:chPref/>
        </dgm:presLayoutVars>
      </dgm:prSet>
      <dgm:spPr/>
    </dgm:pt>
    <dgm:pt modelId="{6FC92DA5-F488-4435-9A7F-EE4EFAACF31E}" type="pres">
      <dgm:prSet presAssocID="{8E08320B-01CA-4847-84F1-B0A0E66E26ED}" presName="rootComposite" presStyleCnt="0">
        <dgm:presLayoutVars/>
      </dgm:prSet>
      <dgm:spPr/>
    </dgm:pt>
    <dgm:pt modelId="{0F86BCE0-2789-4CB5-BB88-5BD762AB9136}" type="pres">
      <dgm:prSet presAssocID="{8E08320B-01CA-4847-84F1-B0A0E66E26ED}" presName="ParentAccent" presStyleLbl="alignNode1" presStyleIdx="0" presStyleCnt="2" custLinFactNeighborX="2277" custLinFactNeighborY="-3870"/>
      <dgm:spPr/>
    </dgm:pt>
    <dgm:pt modelId="{3E553E58-F713-4075-8093-56D6E4E86100}" type="pres">
      <dgm:prSet presAssocID="{8E08320B-01CA-4847-84F1-B0A0E66E26ED}" presName="ParentSmallAccent" presStyleLbl="fgAcc1" presStyleIdx="0" presStyleCnt="2"/>
      <dgm:spPr/>
    </dgm:pt>
    <dgm:pt modelId="{5C189CA0-D9B9-4DD5-92EC-1161B345D250}" type="pres">
      <dgm:prSet presAssocID="{8E08320B-01CA-4847-84F1-B0A0E66E26ED}" presName="Parent" presStyleLbl="revTx" presStyleIdx="0" presStyleCnt="15">
        <dgm:presLayoutVars>
          <dgm:chMax/>
          <dgm:chPref val="4"/>
          <dgm:bulletEnabled val="1"/>
        </dgm:presLayoutVars>
      </dgm:prSet>
      <dgm:spPr/>
    </dgm:pt>
    <dgm:pt modelId="{E88F405B-ED9D-4D30-9624-F97B2846DE09}" type="pres">
      <dgm:prSet presAssocID="{8E08320B-01CA-4847-84F1-B0A0E66E26ED}" presName="childShape" presStyleCnt="0">
        <dgm:presLayoutVars>
          <dgm:chMax val="0"/>
          <dgm:chPref val="0"/>
        </dgm:presLayoutVars>
      </dgm:prSet>
      <dgm:spPr/>
    </dgm:pt>
    <dgm:pt modelId="{0311567A-C901-40AA-A847-76D380C81044}" type="pres">
      <dgm:prSet presAssocID="{9394B687-DDF5-4AF9-BF5C-A67FAEF65166}" presName="childComposite" presStyleCnt="0">
        <dgm:presLayoutVars>
          <dgm:chMax val="0"/>
          <dgm:chPref val="0"/>
        </dgm:presLayoutVars>
      </dgm:prSet>
      <dgm:spPr/>
    </dgm:pt>
    <dgm:pt modelId="{69337296-82CD-4422-AFC8-163A2347CCDE}" type="pres">
      <dgm:prSet presAssocID="{9394B687-DDF5-4AF9-BF5C-A67FAEF65166}" presName="ChildAccent" presStyleLbl="solidFgAcc1" presStyleIdx="0" presStyleCnt="13"/>
      <dgm:spPr/>
    </dgm:pt>
    <dgm:pt modelId="{82358BCB-D229-4500-B40F-DA50C2ED212F}" type="pres">
      <dgm:prSet presAssocID="{9394B687-DDF5-4AF9-BF5C-A67FAEF65166}" presName="Child" presStyleLbl="revTx" presStyleIdx="1" presStyleCnt="15">
        <dgm:presLayoutVars>
          <dgm:chMax val="0"/>
          <dgm:chPref val="0"/>
          <dgm:bulletEnabled val="1"/>
        </dgm:presLayoutVars>
      </dgm:prSet>
      <dgm:spPr/>
    </dgm:pt>
    <dgm:pt modelId="{5A214BB1-E55C-43F3-A965-C900338C8E77}" type="pres">
      <dgm:prSet presAssocID="{8128F619-CCEC-4D2E-879D-44DDE90A0485}" presName="childComposite" presStyleCnt="0">
        <dgm:presLayoutVars>
          <dgm:chMax val="0"/>
          <dgm:chPref val="0"/>
        </dgm:presLayoutVars>
      </dgm:prSet>
      <dgm:spPr/>
    </dgm:pt>
    <dgm:pt modelId="{0F59C7FF-00EF-439C-BB03-B2E8D2E811BC}" type="pres">
      <dgm:prSet presAssocID="{8128F619-CCEC-4D2E-879D-44DDE90A0485}" presName="ChildAccent" presStyleLbl="solidFgAcc1" presStyleIdx="1" presStyleCnt="13"/>
      <dgm:spPr/>
    </dgm:pt>
    <dgm:pt modelId="{C8701884-5661-44C8-9725-4484882A9FF6}" type="pres">
      <dgm:prSet presAssocID="{8128F619-CCEC-4D2E-879D-44DDE90A0485}" presName="Child" presStyleLbl="revTx" presStyleIdx="2" presStyleCnt="15">
        <dgm:presLayoutVars>
          <dgm:chMax val="0"/>
          <dgm:chPref val="0"/>
          <dgm:bulletEnabled val="1"/>
        </dgm:presLayoutVars>
      </dgm:prSet>
      <dgm:spPr/>
    </dgm:pt>
    <dgm:pt modelId="{D02D137C-1A51-4AF0-928E-798D44FCAA76}" type="pres">
      <dgm:prSet presAssocID="{1247DBB3-9DA2-42A1-8F9E-4BD28DE14A25}" presName="childComposite" presStyleCnt="0">
        <dgm:presLayoutVars>
          <dgm:chMax val="0"/>
          <dgm:chPref val="0"/>
        </dgm:presLayoutVars>
      </dgm:prSet>
      <dgm:spPr/>
    </dgm:pt>
    <dgm:pt modelId="{E6F15A2B-7235-497B-8DE8-16EE213CFDDF}" type="pres">
      <dgm:prSet presAssocID="{1247DBB3-9DA2-42A1-8F9E-4BD28DE14A25}" presName="ChildAccent" presStyleLbl="solidFgAcc1" presStyleIdx="2" presStyleCnt="13"/>
      <dgm:spPr/>
    </dgm:pt>
    <dgm:pt modelId="{D33B4AA5-4CB4-4E7B-AB79-6FFBFC2322A9}" type="pres">
      <dgm:prSet presAssocID="{1247DBB3-9DA2-42A1-8F9E-4BD28DE14A25}" presName="Child" presStyleLbl="revTx" presStyleIdx="3" presStyleCnt="15">
        <dgm:presLayoutVars>
          <dgm:chMax val="0"/>
          <dgm:chPref val="0"/>
          <dgm:bulletEnabled val="1"/>
        </dgm:presLayoutVars>
      </dgm:prSet>
      <dgm:spPr/>
    </dgm:pt>
    <dgm:pt modelId="{0B0286B8-44BC-4B27-B6AF-FF9579983171}" type="pres">
      <dgm:prSet presAssocID="{06F11B25-CEEB-4142-81E5-AA78D3E77691}" presName="childComposite" presStyleCnt="0">
        <dgm:presLayoutVars>
          <dgm:chMax val="0"/>
          <dgm:chPref val="0"/>
        </dgm:presLayoutVars>
      </dgm:prSet>
      <dgm:spPr/>
    </dgm:pt>
    <dgm:pt modelId="{7B59D53E-09F9-40E8-8714-F51BE6570EB8}" type="pres">
      <dgm:prSet presAssocID="{06F11B25-CEEB-4142-81E5-AA78D3E77691}" presName="ChildAccent" presStyleLbl="solidFgAcc1" presStyleIdx="3" presStyleCnt="13"/>
      <dgm:spPr/>
    </dgm:pt>
    <dgm:pt modelId="{208A98D8-5131-4351-AA11-1E50946A2BAE}" type="pres">
      <dgm:prSet presAssocID="{06F11B25-CEEB-4142-81E5-AA78D3E77691}" presName="Child" presStyleLbl="revTx" presStyleIdx="4" presStyleCnt="15">
        <dgm:presLayoutVars>
          <dgm:chMax val="0"/>
          <dgm:chPref val="0"/>
          <dgm:bulletEnabled val="1"/>
        </dgm:presLayoutVars>
      </dgm:prSet>
      <dgm:spPr/>
    </dgm:pt>
    <dgm:pt modelId="{C499DEC2-4FC4-4CB1-AF8F-9898EF4988BF}" type="pres">
      <dgm:prSet presAssocID="{1B3738DB-98A6-4FC5-BCBD-BA7763D06E7B}" presName="childComposite" presStyleCnt="0">
        <dgm:presLayoutVars>
          <dgm:chMax val="0"/>
          <dgm:chPref val="0"/>
        </dgm:presLayoutVars>
      </dgm:prSet>
      <dgm:spPr/>
    </dgm:pt>
    <dgm:pt modelId="{9090C3DE-E21A-4D74-95AD-651F4DD91330}" type="pres">
      <dgm:prSet presAssocID="{1B3738DB-98A6-4FC5-BCBD-BA7763D06E7B}" presName="ChildAccent" presStyleLbl="solidFgAcc1" presStyleIdx="4" presStyleCnt="13"/>
      <dgm:spPr/>
    </dgm:pt>
    <dgm:pt modelId="{8206CB5E-9881-4CC1-9956-79237F880D06}" type="pres">
      <dgm:prSet presAssocID="{1B3738DB-98A6-4FC5-BCBD-BA7763D06E7B}" presName="Child" presStyleLbl="revTx" presStyleIdx="5" presStyleCnt="15">
        <dgm:presLayoutVars>
          <dgm:chMax val="0"/>
          <dgm:chPref val="0"/>
          <dgm:bulletEnabled val="1"/>
        </dgm:presLayoutVars>
      </dgm:prSet>
      <dgm:spPr/>
    </dgm:pt>
    <dgm:pt modelId="{38C40079-1F31-42A5-BCEE-D7D5C5CF06EB}" type="pres">
      <dgm:prSet presAssocID="{1C2E266C-96FB-45B4-AFF7-F313B0A9B621}" presName="childComposite" presStyleCnt="0">
        <dgm:presLayoutVars>
          <dgm:chMax val="0"/>
          <dgm:chPref val="0"/>
        </dgm:presLayoutVars>
      </dgm:prSet>
      <dgm:spPr/>
    </dgm:pt>
    <dgm:pt modelId="{12C51D20-3D62-4854-8194-1140B3F44EF4}" type="pres">
      <dgm:prSet presAssocID="{1C2E266C-96FB-45B4-AFF7-F313B0A9B621}" presName="ChildAccent" presStyleLbl="solidFgAcc1" presStyleIdx="5" presStyleCnt="13"/>
      <dgm:spPr/>
    </dgm:pt>
    <dgm:pt modelId="{721CC4F9-96E2-49F8-9D93-E70371DF0DE9}" type="pres">
      <dgm:prSet presAssocID="{1C2E266C-96FB-45B4-AFF7-F313B0A9B621}" presName="Child" presStyleLbl="revTx" presStyleIdx="6" presStyleCnt="15">
        <dgm:presLayoutVars>
          <dgm:chMax val="0"/>
          <dgm:chPref val="0"/>
          <dgm:bulletEnabled val="1"/>
        </dgm:presLayoutVars>
      </dgm:prSet>
      <dgm:spPr/>
    </dgm:pt>
    <dgm:pt modelId="{A84628BE-4433-403A-8A85-1D36DB19C52D}" type="pres">
      <dgm:prSet presAssocID="{AC2E4B84-91AF-4B8D-A5E9-CF40D6C643C5}" presName="childComposite" presStyleCnt="0">
        <dgm:presLayoutVars>
          <dgm:chMax val="0"/>
          <dgm:chPref val="0"/>
        </dgm:presLayoutVars>
      </dgm:prSet>
      <dgm:spPr/>
    </dgm:pt>
    <dgm:pt modelId="{A7F7BEF8-7B9F-4522-A08E-E588AB0B399D}" type="pres">
      <dgm:prSet presAssocID="{AC2E4B84-91AF-4B8D-A5E9-CF40D6C643C5}" presName="ChildAccent" presStyleLbl="solidFgAcc1" presStyleIdx="6" presStyleCnt="13"/>
      <dgm:spPr/>
    </dgm:pt>
    <dgm:pt modelId="{79A72370-8FCA-426A-8353-92825A1B914F}" type="pres">
      <dgm:prSet presAssocID="{AC2E4B84-91AF-4B8D-A5E9-CF40D6C643C5}" presName="Child" presStyleLbl="revTx" presStyleIdx="7" presStyleCnt="15">
        <dgm:presLayoutVars>
          <dgm:chMax val="0"/>
          <dgm:chPref val="0"/>
          <dgm:bulletEnabled val="1"/>
        </dgm:presLayoutVars>
      </dgm:prSet>
      <dgm:spPr/>
    </dgm:pt>
    <dgm:pt modelId="{74B1BC64-BBE2-41DD-ABB3-5C5838A0BA82}" type="pres">
      <dgm:prSet presAssocID="{D052C378-4E7A-4D7B-B915-2C256EAADEB4}" presName="root" presStyleCnt="0">
        <dgm:presLayoutVars>
          <dgm:chMax/>
          <dgm:chPref/>
        </dgm:presLayoutVars>
      </dgm:prSet>
      <dgm:spPr/>
    </dgm:pt>
    <dgm:pt modelId="{2F984839-4084-4563-B57A-AAA484F39D13}" type="pres">
      <dgm:prSet presAssocID="{D052C378-4E7A-4D7B-B915-2C256EAADEB4}" presName="rootComposite" presStyleCnt="0">
        <dgm:presLayoutVars/>
      </dgm:prSet>
      <dgm:spPr/>
    </dgm:pt>
    <dgm:pt modelId="{98D55B78-DC36-4DBE-A88F-03114AD280ED}" type="pres">
      <dgm:prSet presAssocID="{D052C378-4E7A-4D7B-B915-2C256EAADEB4}" presName="ParentAccent" presStyleLbl="alignNode1" presStyleIdx="1" presStyleCnt="2"/>
      <dgm:spPr/>
    </dgm:pt>
    <dgm:pt modelId="{C0CD611F-9694-4F95-8ED3-E315F241D953}" type="pres">
      <dgm:prSet presAssocID="{D052C378-4E7A-4D7B-B915-2C256EAADEB4}" presName="ParentSmallAccent" presStyleLbl="fgAcc1" presStyleIdx="1" presStyleCnt="2"/>
      <dgm:spPr/>
    </dgm:pt>
    <dgm:pt modelId="{358D8A7B-808E-42D1-AADB-72784DEDEF63}" type="pres">
      <dgm:prSet presAssocID="{D052C378-4E7A-4D7B-B915-2C256EAADEB4}" presName="Parent" presStyleLbl="revTx" presStyleIdx="8" presStyleCnt="15">
        <dgm:presLayoutVars>
          <dgm:chMax/>
          <dgm:chPref val="4"/>
          <dgm:bulletEnabled val="1"/>
        </dgm:presLayoutVars>
      </dgm:prSet>
      <dgm:spPr/>
    </dgm:pt>
    <dgm:pt modelId="{1A21B2EB-54A9-4422-ABCC-FF4FE04AEEF9}" type="pres">
      <dgm:prSet presAssocID="{D052C378-4E7A-4D7B-B915-2C256EAADEB4}" presName="childShape" presStyleCnt="0">
        <dgm:presLayoutVars>
          <dgm:chMax val="0"/>
          <dgm:chPref val="0"/>
        </dgm:presLayoutVars>
      </dgm:prSet>
      <dgm:spPr/>
    </dgm:pt>
    <dgm:pt modelId="{9E992FFD-D494-406C-9E9C-2DF5D40DB802}" type="pres">
      <dgm:prSet presAssocID="{E2C2E475-21E1-4834-B862-6B0AB12B007A}" presName="childComposite" presStyleCnt="0">
        <dgm:presLayoutVars>
          <dgm:chMax val="0"/>
          <dgm:chPref val="0"/>
        </dgm:presLayoutVars>
      </dgm:prSet>
      <dgm:spPr/>
    </dgm:pt>
    <dgm:pt modelId="{BA75475E-318E-403B-A791-BCF4DFF6101F}" type="pres">
      <dgm:prSet presAssocID="{E2C2E475-21E1-4834-B862-6B0AB12B007A}" presName="ChildAccent" presStyleLbl="solidFgAcc1" presStyleIdx="7" presStyleCnt="13"/>
      <dgm:spPr/>
    </dgm:pt>
    <dgm:pt modelId="{7F3D1D30-616F-4787-9298-CFD8A9A9BB8B}" type="pres">
      <dgm:prSet presAssocID="{E2C2E475-21E1-4834-B862-6B0AB12B007A}" presName="Child" presStyleLbl="revTx" presStyleIdx="9" presStyleCnt="15">
        <dgm:presLayoutVars>
          <dgm:chMax val="0"/>
          <dgm:chPref val="0"/>
          <dgm:bulletEnabled val="1"/>
        </dgm:presLayoutVars>
      </dgm:prSet>
      <dgm:spPr/>
    </dgm:pt>
    <dgm:pt modelId="{D568260C-7B90-46A4-AE45-E365121CE656}" type="pres">
      <dgm:prSet presAssocID="{56B5A71D-D313-43CA-B115-3327B8568562}" presName="childComposite" presStyleCnt="0">
        <dgm:presLayoutVars>
          <dgm:chMax val="0"/>
          <dgm:chPref val="0"/>
        </dgm:presLayoutVars>
      </dgm:prSet>
      <dgm:spPr/>
    </dgm:pt>
    <dgm:pt modelId="{7BFDD1A9-58F8-4DCA-B8E0-FE275724102A}" type="pres">
      <dgm:prSet presAssocID="{56B5A71D-D313-43CA-B115-3327B8568562}" presName="ChildAccent" presStyleLbl="solidFgAcc1" presStyleIdx="8" presStyleCnt="13"/>
      <dgm:spPr/>
    </dgm:pt>
    <dgm:pt modelId="{F6B8E038-0AE2-40E3-BE7A-24143E9521E9}" type="pres">
      <dgm:prSet presAssocID="{56B5A71D-D313-43CA-B115-3327B8568562}" presName="Child" presStyleLbl="revTx" presStyleIdx="10" presStyleCnt="15">
        <dgm:presLayoutVars>
          <dgm:chMax val="0"/>
          <dgm:chPref val="0"/>
          <dgm:bulletEnabled val="1"/>
        </dgm:presLayoutVars>
      </dgm:prSet>
      <dgm:spPr/>
    </dgm:pt>
    <dgm:pt modelId="{A0DDD0EB-1284-4AE8-8E94-E7AEE76D55CE}" type="pres">
      <dgm:prSet presAssocID="{76047F37-6583-40D4-9F39-D767F7DF7295}" presName="childComposite" presStyleCnt="0">
        <dgm:presLayoutVars>
          <dgm:chMax val="0"/>
          <dgm:chPref val="0"/>
        </dgm:presLayoutVars>
      </dgm:prSet>
      <dgm:spPr/>
    </dgm:pt>
    <dgm:pt modelId="{42EB2B3D-38A2-426C-99F2-E4B3DBD7084B}" type="pres">
      <dgm:prSet presAssocID="{76047F37-6583-40D4-9F39-D767F7DF7295}" presName="ChildAccent" presStyleLbl="solidFgAcc1" presStyleIdx="9" presStyleCnt="13"/>
      <dgm:spPr/>
    </dgm:pt>
    <dgm:pt modelId="{5CBDF540-5D41-48F6-B595-6465D32E132B}" type="pres">
      <dgm:prSet presAssocID="{76047F37-6583-40D4-9F39-D767F7DF7295}" presName="Child" presStyleLbl="revTx" presStyleIdx="11" presStyleCnt="15">
        <dgm:presLayoutVars>
          <dgm:chMax val="0"/>
          <dgm:chPref val="0"/>
          <dgm:bulletEnabled val="1"/>
        </dgm:presLayoutVars>
      </dgm:prSet>
      <dgm:spPr/>
    </dgm:pt>
    <dgm:pt modelId="{3C1788A0-3946-463D-B6E7-4DEAE99AEC2E}" type="pres">
      <dgm:prSet presAssocID="{DF535C24-760C-4F9A-8A66-9279723E1DEC}" presName="childComposite" presStyleCnt="0">
        <dgm:presLayoutVars>
          <dgm:chMax val="0"/>
          <dgm:chPref val="0"/>
        </dgm:presLayoutVars>
      </dgm:prSet>
      <dgm:spPr/>
    </dgm:pt>
    <dgm:pt modelId="{53BA9300-3B04-4791-9AF8-D6E9291502BF}" type="pres">
      <dgm:prSet presAssocID="{DF535C24-760C-4F9A-8A66-9279723E1DEC}" presName="ChildAccent" presStyleLbl="solidFgAcc1" presStyleIdx="10" presStyleCnt="13"/>
      <dgm:spPr/>
    </dgm:pt>
    <dgm:pt modelId="{F4465BE4-54FD-424C-A7C1-58BC4CA94933}" type="pres">
      <dgm:prSet presAssocID="{DF535C24-760C-4F9A-8A66-9279723E1DEC}" presName="Child" presStyleLbl="revTx" presStyleIdx="12" presStyleCnt="15">
        <dgm:presLayoutVars>
          <dgm:chMax val="0"/>
          <dgm:chPref val="0"/>
          <dgm:bulletEnabled val="1"/>
        </dgm:presLayoutVars>
      </dgm:prSet>
      <dgm:spPr/>
    </dgm:pt>
    <dgm:pt modelId="{328357A1-21C5-4C6A-8055-742BB218ADE7}" type="pres">
      <dgm:prSet presAssocID="{39B41DBD-B530-40FA-8A07-CBFF02DAD602}" presName="childComposite" presStyleCnt="0">
        <dgm:presLayoutVars>
          <dgm:chMax val="0"/>
          <dgm:chPref val="0"/>
        </dgm:presLayoutVars>
      </dgm:prSet>
      <dgm:spPr/>
    </dgm:pt>
    <dgm:pt modelId="{BE54980D-E89F-40D4-AB63-2B063CF9C3CC}" type="pres">
      <dgm:prSet presAssocID="{39B41DBD-B530-40FA-8A07-CBFF02DAD602}" presName="ChildAccent" presStyleLbl="solidFgAcc1" presStyleIdx="11" presStyleCnt="13"/>
      <dgm:spPr/>
    </dgm:pt>
    <dgm:pt modelId="{F40ED42E-7746-478C-89D0-3AE7E9330B49}" type="pres">
      <dgm:prSet presAssocID="{39B41DBD-B530-40FA-8A07-CBFF02DAD602}" presName="Child" presStyleLbl="revTx" presStyleIdx="13" presStyleCnt="15">
        <dgm:presLayoutVars>
          <dgm:chMax val="0"/>
          <dgm:chPref val="0"/>
          <dgm:bulletEnabled val="1"/>
        </dgm:presLayoutVars>
      </dgm:prSet>
      <dgm:spPr/>
    </dgm:pt>
    <dgm:pt modelId="{6D364425-F01F-465F-AA22-9D32772E9EE1}" type="pres">
      <dgm:prSet presAssocID="{8CD93623-C5AE-497F-B5AA-CFAF95AEC291}" presName="childComposite" presStyleCnt="0">
        <dgm:presLayoutVars>
          <dgm:chMax val="0"/>
          <dgm:chPref val="0"/>
        </dgm:presLayoutVars>
      </dgm:prSet>
      <dgm:spPr/>
    </dgm:pt>
    <dgm:pt modelId="{DFC9581E-B80F-4C5F-AA23-6753C60A363A}" type="pres">
      <dgm:prSet presAssocID="{8CD93623-C5AE-497F-B5AA-CFAF95AEC291}" presName="ChildAccent" presStyleLbl="solidFgAcc1" presStyleIdx="12" presStyleCnt="13"/>
      <dgm:spPr/>
    </dgm:pt>
    <dgm:pt modelId="{60D6CA66-E13F-474A-818B-416817FFB0C5}" type="pres">
      <dgm:prSet presAssocID="{8CD93623-C5AE-497F-B5AA-CFAF95AEC291}" presName="Child" presStyleLbl="revTx" presStyleIdx="14" presStyleCnt="15">
        <dgm:presLayoutVars>
          <dgm:chMax val="0"/>
          <dgm:chPref val="0"/>
          <dgm:bulletEnabled val="1"/>
        </dgm:presLayoutVars>
      </dgm:prSet>
      <dgm:spPr/>
    </dgm:pt>
  </dgm:ptLst>
  <dgm:cxnLst>
    <dgm:cxn modelId="{E430EC09-0E43-43F9-8C8B-829561AC0FA3}" type="presOf" srcId="{8E08320B-01CA-4847-84F1-B0A0E66E26ED}" destId="{5C189CA0-D9B9-4DD5-92EC-1161B345D250}" srcOrd="0" destOrd="0" presId="urn:microsoft.com/office/officeart/2008/layout/SquareAccentList"/>
    <dgm:cxn modelId="{E3B9B914-8CBB-49E1-97A0-1CEED402DA9E}" type="presOf" srcId="{DF535C24-760C-4F9A-8A66-9279723E1DEC}" destId="{F4465BE4-54FD-424C-A7C1-58BC4CA94933}" srcOrd="0" destOrd="0" presId="urn:microsoft.com/office/officeart/2008/layout/SquareAccentList"/>
    <dgm:cxn modelId="{D358D022-9E36-497A-B022-2A71C3CAC8F7}" srcId="{D052C378-4E7A-4D7B-B915-2C256EAADEB4}" destId="{8CD93623-C5AE-497F-B5AA-CFAF95AEC291}" srcOrd="5" destOrd="0" parTransId="{C3D2A4DB-C201-4855-B7E8-C9D44FE3E6DB}" sibTransId="{440C8635-67FA-4CEA-B3EF-F38EB0E24C28}"/>
    <dgm:cxn modelId="{D13DC131-EB12-436E-9164-8A51FDD1A7AE}" type="presOf" srcId="{8CD93623-C5AE-497F-B5AA-CFAF95AEC291}" destId="{60D6CA66-E13F-474A-818B-416817FFB0C5}" srcOrd="0" destOrd="0" presId="urn:microsoft.com/office/officeart/2008/layout/SquareAccentList"/>
    <dgm:cxn modelId="{74240D39-969F-4174-AD11-6EFD8EC634CE}" srcId="{ABB979C8-A961-4DF9-8319-091180E3AFFB}" destId="{D052C378-4E7A-4D7B-B915-2C256EAADEB4}" srcOrd="1" destOrd="0" parTransId="{AC039277-45D5-470B-A7C2-1C37A9EC1241}" sibTransId="{FA85CFFE-BB46-4C94-8AD0-E7E243A7C0AB}"/>
    <dgm:cxn modelId="{2C3B8E40-09E0-4947-A146-A279F70FF26E}" type="presOf" srcId="{E2C2E475-21E1-4834-B862-6B0AB12B007A}" destId="{7F3D1D30-616F-4787-9298-CFD8A9A9BB8B}" srcOrd="0" destOrd="0" presId="urn:microsoft.com/office/officeart/2008/layout/SquareAccentList"/>
    <dgm:cxn modelId="{CD1F736B-DB38-40F3-B368-7818F59B26AE}" srcId="{8E08320B-01CA-4847-84F1-B0A0E66E26ED}" destId="{1247DBB3-9DA2-42A1-8F9E-4BD28DE14A25}" srcOrd="2" destOrd="0" parTransId="{F8012946-DDAC-4649-9C0C-7CFECA631783}" sibTransId="{0AD881A2-CF41-4F90-BEEA-CC3B067C217C}"/>
    <dgm:cxn modelId="{C48D686D-40D6-4FFF-B75C-8AD490E17C3F}" srcId="{D052C378-4E7A-4D7B-B915-2C256EAADEB4}" destId="{E2C2E475-21E1-4834-B862-6B0AB12B007A}" srcOrd="0" destOrd="0" parTransId="{FF08EF03-BF37-4002-BC30-4DFDDCCF3B1B}" sibTransId="{CF201401-B800-43C1-A52F-0A70B1130498}"/>
    <dgm:cxn modelId="{787A6152-3458-4C0D-8288-DA44036AD14A}" type="presOf" srcId="{AC2E4B84-91AF-4B8D-A5E9-CF40D6C643C5}" destId="{79A72370-8FCA-426A-8353-92825A1B914F}" srcOrd="0" destOrd="0" presId="urn:microsoft.com/office/officeart/2008/layout/SquareAccentList"/>
    <dgm:cxn modelId="{0B277953-2E63-4712-86BD-AAD510A33429}" srcId="{8E08320B-01CA-4847-84F1-B0A0E66E26ED}" destId="{1C2E266C-96FB-45B4-AFF7-F313B0A9B621}" srcOrd="5" destOrd="0" parTransId="{B32311CF-6DE2-4628-9198-8D5646895537}" sibTransId="{3D6192D4-3ED4-4851-8FC1-AD97FF55E80E}"/>
    <dgm:cxn modelId="{D8D5E053-A9EB-44A4-94F8-E9D364F9C7E0}" srcId="{8E08320B-01CA-4847-84F1-B0A0E66E26ED}" destId="{8128F619-CCEC-4D2E-879D-44DDE90A0485}" srcOrd="1" destOrd="0" parTransId="{65C7C7A6-E0F4-45E4-A433-412C8FF83F8A}" sibTransId="{0F734A2C-128D-4329-A474-626B8DAA3C7B}"/>
    <dgm:cxn modelId="{8ADE1557-9FBF-4726-A328-6A921D655E38}" type="presOf" srcId="{9394B687-DDF5-4AF9-BF5C-A67FAEF65166}" destId="{82358BCB-D229-4500-B40F-DA50C2ED212F}" srcOrd="0" destOrd="0" presId="urn:microsoft.com/office/officeart/2008/layout/SquareAccentList"/>
    <dgm:cxn modelId="{B23BD157-504C-4513-BF7B-EDEBC5F34C22}" type="presOf" srcId="{39B41DBD-B530-40FA-8A07-CBFF02DAD602}" destId="{F40ED42E-7746-478C-89D0-3AE7E9330B49}" srcOrd="0" destOrd="0" presId="urn:microsoft.com/office/officeart/2008/layout/SquareAccentList"/>
    <dgm:cxn modelId="{CD2F9778-2B61-4F43-A2F8-C6B8C6215EBF}" type="presOf" srcId="{1B3738DB-98A6-4FC5-BCBD-BA7763D06E7B}" destId="{8206CB5E-9881-4CC1-9956-79237F880D06}" srcOrd="0" destOrd="0" presId="urn:microsoft.com/office/officeart/2008/layout/SquareAccentList"/>
    <dgm:cxn modelId="{6FF5345A-988A-4777-BECB-ADFB80D1F8C0}" type="presOf" srcId="{06F11B25-CEEB-4142-81E5-AA78D3E77691}" destId="{208A98D8-5131-4351-AA11-1E50946A2BAE}" srcOrd="0" destOrd="0" presId="urn:microsoft.com/office/officeart/2008/layout/SquareAccentList"/>
    <dgm:cxn modelId="{E5E9EB7C-1C0B-4CB5-ABB4-89C5645F3867}" type="presOf" srcId="{ABB979C8-A961-4DF9-8319-091180E3AFFB}" destId="{A42AC8E5-983E-4789-A346-C7463E3F25E8}" srcOrd="0" destOrd="0" presId="urn:microsoft.com/office/officeart/2008/layout/SquareAccentList"/>
    <dgm:cxn modelId="{8097418A-F7D1-49C7-BDBE-04132CAD527D}" srcId="{D052C378-4E7A-4D7B-B915-2C256EAADEB4}" destId="{76047F37-6583-40D4-9F39-D767F7DF7295}" srcOrd="2" destOrd="0" parTransId="{8CD25CA4-2675-4FDA-B68D-F4A65581D552}" sibTransId="{4F778B03-F70C-4519-A706-0A8B6F22CC1F}"/>
    <dgm:cxn modelId="{3B3F0494-9E0A-4766-8838-F266E2C9FCDC}" srcId="{8E08320B-01CA-4847-84F1-B0A0E66E26ED}" destId="{9394B687-DDF5-4AF9-BF5C-A67FAEF65166}" srcOrd="0" destOrd="0" parTransId="{E7F6A57B-5183-4EBD-A246-9F8A7F7171F0}" sibTransId="{0425793A-B653-4B99-BFBB-0A2372CA97C1}"/>
    <dgm:cxn modelId="{43D5C194-8E16-4BB3-9364-50F62B76CC71}" type="presOf" srcId="{56B5A71D-D313-43CA-B115-3327B8568562}" destId="{F6B8E038-0AE2-40E3-BE7A-24143E9521E9}" srcOrd="0" destOrd="0" presId="urn:microsoft.com/office/officeart/2008/layout/SquareAccentList"/>
    <dgm:cxn modelId="{2C90C89B-5D7E-4B78-9FB3-0882E0865FE3}" srcId="{8E08320B-01CA-4847-84F1-B0A0E66E26ED}" destId="{06F11B25-CEEB-4142-81E5-AA78D3E77691}" srcOrd="3" destOrd="0" parTransId="{1F3021E6-1060-43EE-8224-F3102958C103}" sibTransId="{487D2B28-0AB5-42BA-A979-7B2A840BAD89}"/>
    <dgm:cxn modelId="{A11E03A4-B1F9-4D61-9161-A835188C7E22}" type="presOf" srcId="{1C2E266C-96FB-45B4-AFF7-F313B0A9B621}" destId="{721CC4F9-96E2-49F8-9D93-E70371DF0DE9}" srcOrd="0" destOrd="0" presId="urn:microsoft.com/office/officeart/2008/layout/SquareAccentList"/>
    <dgm:cxn modelId="{2D0E4DAB-8FCE-406D-A11D-45A7C55A32CC}" type="presOf" srcId="{8128F619-CCEC-4D2E-879D-44DDE90A0485}" destId="{C8701884-5661-44C8-9725-4484882A9FF6}" srcOrd="0" destOrd="0" presId="urn:microsoft.com/office/officeart/2008/layout/SquareAccentList"/>
    <dgm:cxn modelId="{7EE6D5AE-209E-4DE8-83C3-A5444FE0B898}" type="presOf" srcId="{76047F37-6583-40D4-9F39-D767F7DF7295}" destId="{5CBDF540-5D41-48F6-B595-6465D32E132B}" srcOrd="0" destOrd="0" presId="urn:microsoft.com/office/officeart/2008/layout/SquareAccentList"/>
    <dgm:cxn modelId="{94B996D3-2277-4655-BACD-F0938D6B2019}" type="presOf" srcId="{1247DBB3-9DA2-42A1-8F9E-4BD28DE14A25}" destId="{D33B4AA5-4CB4-4E7B-AB79-6FFBFC2322A9}" srcOrd="0" destOrd="0" presId="urn:microsoft.com/office/officeart/2008/layout/SquareAccentList"/>
    <dgm:cxn modelId="{60D25CD7-14F6-46D8-AF0A-7B6B7A4E66BE}" type="presOf" srcId="{D052C378-4E7A-4D7B-B915-2C256EAADEB4}" destId="{358D8A7B-808E-42D1-AADB-72784DEDEF63}" srcOrd="0" destOrd="0" presId="urn:microsoft.com/office/officeart/2008/layout/SquareAccentList"/>
    <dgm:cxn modelId="{3B21B4DF-AAC6-45F0-9613-6394699AF732}" srcId="{8E08320B-01CA-4847-84F1-B0A0E66E26ED}" destId="{1B3738DB-98A6-4FC5-BCBD-BA7763D06E7B}" srcOrd="4" destOrd="0" parTransId="{2AA44E4B-74FB-47CB-8B49-09D0190473DF}" sibTransId="{FF9C91CB-A98F-4878-8655-9883EBDE4176}"/>
    <dgm:cxn modelId="{1D16FDE1-1C9E-4F91-A3E3-60F3EE345FC3}" srcId="{8E08320B-01CA-4847-84F1-B0A0E66E26ED}" destId="{AC2E4B84-91AF-4B8D-A5E9-CF40D6C643C5}" srcOrd="6" destOrd="0" parTransId="{CB7F405B-2DE4-4D1E-AADC-12A1293F10D8}" sibTransId="{B203FBB3-492D-4035-BABF-9F2835A1C725}"/>
    <dgm:cxn modelId="{B582D6E3-37AE-41E8-90AC-A8F38C33229D}" srcId="{D052C378-4E7A-4D7B-B915-2C256EAADEB4}" destId="{39B41DBD-B530-40FA-8A07-CBFF02DAD602}" srcOrd="4" destOrd="0" parTransId="{8DAF3848-62E6-42F3-A5FE-24AE91B98DF6}" sibTransId="{ABAE48ED-5A43-4A90-8391-056A1C1343DB}"/>
    <dgm:cxn modelId="{39DBB8F0-2A0C-461A-A771-929C76DE9257}" srcId="{D052C378-4E7A-4D7B-B915-2C256EAADEB4}" destId="{56B5A71D-D313-43CA-B115-3327B8568562}" srcOrd="1" destOrd="0" parTransId="{21DF6F39-D41F-4A74-B4C5-3E7D69B58556}" sibTransId="{E2B329A1-62FF-4126-B6F4-888002B6581F}"/>
    <dgm:cxn modelId="{2ED3AEF5-DF81-40FC-9399-06380868630A}" srcId="{D052C378-4E7A-4D7B-B915-2C256EAADEB4}" destId="{DF535C24-760C-4F9A-8A66-9279723E1DEC}" srcOrd="3" destOrd="0" parTransId="{8AB924F8-856A-4F4D-8239-237FD8A6E8B9}" sibTransId="{8B51DBEF-2AC7-44ED-ACF3-56900B253F64}"/>
    <dgm:cxn modelId="{E7F42CF7-9A83-4C87-9B35-A7B3077EB0F3}" srcId="{ABB979C8-A961-4DF9-8319-091180E3AFFB}" destId="{8E08320B-01CA-4847-84F1-B0A0E66E26ED}" srcOrd="0" destOrd="0" parTransId="{09B20B6D-3233-45CD-AC4F-F3D829407CC8}" sibTransId="{83D18293-3168-49B5-892B-7CCBDC4D88C7}"/>
    <dgm:cxn modelId="{C72069C0-0EF5-4501-806E-8C6BCE21E0C6}" type="presParOf" srcId="{A42AC8E5-983E-4789-A346-C7463E3F25E8}" destId="{F406675B-CA7D-4E76-B4AA-FD25C463BDAE}" srcOrd="0" destOrd="0" presId="urn:microsoft.com/office/officeart/2008/layout/SquareAccentList"/>
    <dgm:cxn modelId="{EF59D2A9-9C33-4F9F-ABFA-414A4CD8EF53}" type="presParOf" srcId="{F406675B-CA7D-4E76-B4AA-FD25C463BDAE}" destId="{6FC92DA5-F488-4435-9A7F-EE4EFAACF31E}" srcOrd="0" destOrd="0" presId="urn:microsoft.com/office/officeart/2008/layout/SquareAccentList"/>
    <dgm:cxn modelId="{07BAD1D1-6DDB-4A3C-9E9F-C008A1FB528B}" type="presParOf" srcId="{6FC92DA5-F488-4435-9A7F-EE4EFAACF31E}" destId="{0F86BCE0-2789-4CB5-BB88-5BD762AB9136}" srcOrd="0" destOrd="0" presId="urn:microsoft.com/office/officeart/2008/layout/SquareAccentList"/>
    <dgm:cxn modelId="{94BBACD4-3F93-40F9-ABA7-D672EE63E601}" type="presParOf" srcId="{6FC92DA5-F488-4435-9A7F-EE4EFAACF31E}" destId="{3E553E58-F713-4075-8093-56D6E4E86100}" srcOrd="1" destOrd="0" presId="urn:microsoft.com/office/officeart/2008/layout/SquareAccentList"/>
    <dgm:cxn modelId="{4303C3E3-F817-46A5-B3C9-B328C1DFB687}" type="presParOf" srcId="{6FC92DA5-F488-4435-9A7F-EE4EFAACF31E}" destId="{5C189CA0-D9B9-4DD5-92EC-1161B345D250}" srcOrd="2" destOrd="0" presId="urn:microsoft.com/office/officeart/2008/layout/SquareAccentList"/>
    <dgm:cxn modelId="{1A10468C-2716-4D4F-A756-9F327CCB6ABB}" type="presParOf" srcId="{F406675B-CA7D-4E76-B4AA-FD25C463BDAE}" destId="{E88F405B-ED9D-4D30-9624-F97B2846DE09}" srcOrd="1" destOrd="0" presId="urn:microsoft.com/office/officeart/2008/layout/SquareAccentList"/>
    <dgm:cxn modelId="{69A48B19-302C-447F-8297-D396D119E541}" type="presParOf" srcId="{E88F405B-ED9D-4D30-9624-F97B2846DE09}" destId="{0311567A-C901-40AA-A847-76D380C81044}" srcOrd="0" destOrd="0" presId="urn:microsoft.com/office/officeart/2008/layout/SquareAccentList"/>
    <dgm:cxn modelId="{CC310D5F-4644-42D4-B90E-73C35D9AD243}" type="presParOf" srcId="{0311567A-C901-40AA-A847-76D380C81044}" destId="{69337296-82CD-4422-AFC8-163A2347CCDE}" srcOrd="0" destOrd="0" presId="urn:microsoft.com/office/officeart/2008/layout/SquareAccentList"/>
    <dgm:cxn modelId="{34263241-6C7E-4218-99BE-B09FF0FC8A46}" type="presParOf" srcId="{0311567A-C901-40AA-A847-76D380C81044}" destId="{82358BCB-D229-4500-B40F-DA50C2ED212F}" srcOrd="1" destOrd="0" presId="urn:microsoft.com/office/officeart/2008/layout/SquareAccentList"/>
    <dgm:cxn modelId="{30A62315-1345-45BA-A607-0C0CAE2A60CE}" type="presParOf" srcId="{E88F405B-ED9D-4D30-9624-F97B2846DE09}" destId="{5A214BB1-E55C-43F3-A965-C900338C8E77}" srcOrd="1" destOrd="0" presId="urn:microsoft.com/office/officeart/2008/layout/SquareAccentList"/>
    <dgm:cxn modelId="{EB579F1D-45FA-44C4-A18E-DFF9E339D06C}" type="presParOf" srcId="{5A214BB1-E55C-43F3-A965-C900338C8E77}" destId="{0F59C7FF-00EF-439C-BB03-B2E8D2E811BC}" srcOrd="0" destOrd="0" presId="urn:microsoft.com/office/officeart/2008/layout/SquareAccentList"/>
    <dgm:cxn modelId="{45F32DD1-0FD0-49F2-9C0F-FDFDF7C55A28}" type="presParOf" srcId="{5A214BB1-E55C-43F3-A965-C900338C8E77}" destId="{C8701884-5661-44C8-9725-4484882A9FF6}" srcOrd="1" destOrd="0" presId="urn:microsoft.com/office/officeart/2008/layout/SquareAccentList"/>
    <dgm:cxn modelId="{17B0FC42-D636-4106-A295-26FF6A02E45C}" type="presParOf" srcId="{E88F405B-ED9D-4D30-9624-F97B2846DE09}" destId="{D02D137C-1A51-4AF0-928E-798D44FCAA76}" srcOrd="2" destOrd="0" presId="urn:microsoft.com/office/officeart/2008/layout/SquareAccentList"/>
    <dgm:cxn modelId="{3BB72836-7788-4F24-8525-2A735B45A658}" type="presParOf" srcId="{D02D137C-1A51-4AF0-928E-798D44FCAA76}" destId="{E6F15A2B-7235-497B-8DE8-16EE213CFDDF}" srcOrd="0" destOrd="0" presId="urn:microsoft.com/office/officeart/2008/layout/SquareAccentList"/>
    <dgm:cxn modelId="{2FAF661E-AF1B-49C9-9EE6-8576987DB91C}" type="presParOf" srcId="{D02D137C-1A51-4AF0-928E-798D44FCAA76}" destId="{D33B4AA5-4CB4-4E7B-AB79-6FFBFC2322A9}" srcOrd="1" destOrd="0" presId="urn:microsoft.com/office/officeart/2008/layout/SquareAccentList"/>
    <dgm:cxn modelId="{7A65EAC0-DCA0-4609-B937-01859C2C0C16}" type="presParOf" srcId="{E88F405B-ED9D-4D30-9624-F97B2846DE09}" destId="{0B0286B8-44BC-4B27-B6AF-FF9579983171}" srcOrd="3" destOrd="0" presId="urn:microsoft.com/office/officeart/2008/layout/SquareAccentList"/>
    <dgm:cxn modelId="{4D39C3D2-7E47-421C-897E-5D73D9DFC37C}" type="presParOf" srcId="{0B0286B8-44BC-4B27-B6AF-FF9579983171}" destId="{7B59D53E-09F9-40E8-8714-F51BE6570EB8}" srcOrd="0" destOrd="0" presId="urn:microsoft.com/office/officeart/2008/layout/SquareAccentList"/>
    <dgm:cxn modelId="{EB33D4EA-3C22-403B-A6A3-94BFFA900E7E}" type="presParOf" srcId="{0B0286B8-44BC-4B27-B6AF-FF9579983171}" destId="{208A98D8-5131-4351-AA11-1E50946A2BAE}" srcOrd="1" destOrd="0" presId="urn:microsoft.com/office/officeart/2008/layout/SquareAccentList"/>
    <dgm:cxn modelId="{B8DF2CDD-0683-4D35-80BA-0664C55C97C1}" type="presParOf" srcId="{E88F405B-ED9D-4D30-9624-F97B2846DE09}" destId="{C499DEC2-4FC4-4CB1-AF8F-9898EF4988BF}" srcOrd="4" destOrd="0" presId="urn:microsoft.com/office/officeart/2008/layout/SquareAccentList"/>
    <dgm:cxn modelId="{928DBFC6-1B40-497F-B90D-3A80A6BCE9FC}" type="presParOf" srcId="{C499DEC2-4FC4-4CB1-AF8F-9898EF4988BF}" destId="{9090C3DE-E21A-4D74-95AD-651F4DD91330}" srcOrd="0" destOrd="0" presId="urn:microsoft.com/office/officeart/2008/layout/SquareAccentList"/>
    <dgm:cxn modelId="{28B4F736-F41F-4813-9DB8-16B192954F24}" type="presParOf" srcId="{C499DEC2-4FC4-4CB1-AF8F-9898EF4988BF}" destId="{8206CB5E-9881-4CC1-9956-79237F880D06}" srcOrd="1" destOrd="0" presId="urn:microsoft.com/office/officeart/2008/layout/SquareAccentList"/>
    <dgm:cxn modelId="{E4C7772B-D520-4527-86A9-07D60263293F}" type="presParOf" srcId="{E88F405B-ED9D-4D30-9624-F97B2846DE09}" destId="{38C40079-1F31-42A5-BCEE-D7D5C5CF06EB}" srcOrd="5" destOrd="0" presId="urn:microsoft.com/office/officeart/2008/layout/SquareAccentList"/>
    <dgm:cxn modelId="{A597E7B7-6345-4364-B019-16C517C50C47}" type="presParOf" srcId="{38C40079-1F31-42A5-BCEE-D7D5C5CF06EB}" destId="{12C51D20-3D62-4854-8194-1140B3F44EF4}" srcOrd="0" destOrd="0" presId="urn:microsoft.com/office/officeart/2008/layout/SquareAccentList"/>
    <dgm:cxn modelId="{10C606B6-DC60-4401-B9D0-2A362393C6A0}" type="presParOf" srcId="{38C40079-1F31-42A5-BCEE-D7D5C5CF06EB}" destId="{721CC4F9-96E2-49F8-9D93-E70371DF0DE9}" srcOrd="1" destOrd="0" presId="urn:microsoft.com/office/officeart/2008/layout/SquareAccentList"/>
    <dgm:cxn modelId="{18648977-E799-4715-9332-33BC5253FEF2}" type="presParOf" srcId="{E88F405B-ED9D-4D30-9624-F97B2846DE09}" destId="{A84628BE-4433-403A-8A85-1D36DB19C52D}" srcOrd="6" destOrd="0" presId="urn:microsoft.com/office/officeart/2008/layout/SquareAccentList"/>
    <dgm:cxn modelId="{AF14A9D0-8D72-4710-8416-6162EE06773C}" type="presParOf" srcId="{A84628BE-4433-403A-8A85-1D36DB19C52D}" destId="{A7F7BEF8-7B9F-4522-A08E-E588AB0B399D}" srcOrd="0" destOrd="0" presId="urn:microsoft.com/office/officeart/2008/layout/SquareAccentList"/>
    <dgm:cxn modelId="{A592220B-07A6-434E-A4CA-4CEB056CB7BB}" type="presParOf" srcId="{A84628BE-4433-403A-8A85-1D36DB19C52D}" destId="{79A72370-8FCA-426A-8353-92825A1B914F}" srcOrd="1" destOrd="0" presId="urn:microsoft.com/office/officeart/2008/layout/SquareAccentList"/>
    <dgm:cxn modelId="{336460A9-1B3F-411C-9694-F9299FEF8754}" type="presParOf" srcId="{A42AC8E5-983E-4789-A346-C7463E3F25E8}" destId="{74B1BC64-BBE2-41DD-ABB3-5C5838A0BA82}" srcOrd="1" destOrd="0" presId="urn:microsoft.com/office/officeart/2008/layout/SquareAccentList"/>
    <dgm:cxn modelId="{038AAF8A-E8AA-41A8-88ED-893754884BAD}" type="presParOf" srcId="{74B1BC64-BBE2-41DD-ABB3-5C5838A0BA82}" destId="{2F984839-4084-4563-B57A-AAA484F39D13}" srcOrd="0" destOrd="0" presId="urn:microsoft.com/office/officeart/2008/layout/SquareAccentList"/>
    <dgm:cxn modelId="{B977CF6E-EFF0-42A1-B070-C371362E939D}" type="presParOf" srcId="{2F984839-4084-4563-B57A-AAA484F39D13}" destId="{98D55B78-DC36-4DBE-A88F-03114AD280ED}" srcOrd="0" destOrd="0" presId="urn:microsoft.com/office/officeart/2008/layout/SquareAccentList"/>
    <dgm:cxn modelId="{4F2F1EE3-5A38-47B4-B4A1-00713067E522}" type="presParOf" srcId="{2F984839-4084-4563-B57A-AAA484F39D13}" destId="{C0CD611F-9694-4F95-8ED3-E315F241D953}" srcOrd="1" destOrd="0" presId="urn:microsoft.com/office/officeart/2008/layout/SquareAccentList"/>
    <dgm:cxn modelId="{9A49B9A5-3327-4516-90F4-5FE0E77F742A}" type="presParOf" srcId="{2F984839-4084-4563-B57A-AAA484F39D13}" destId="{358D8A7B-808E-42D1-AADB-72784DEDEF63}" srcOrd="2" destOrd="0" presId="urn:microsoft.com/office/officeart/2008/layout/SquareAccentList"/>
    <dgm:cxn modelId="{FD217B71-71FB-46A6-837F-6E7ACB9FF7AE}" type="presParOf" srcId="{74B1BC64-BBE2-41DD-ABB3-5C5838A0BA82}" destId="{1A21B2EB-54A9-4422-ABCC-FF4FE04AEEF9}" srcOrd="1" destOrd="0" presId="urn:microsoft.com/office/officeart/2008/layout/SquareAccentList"/>
    <dgm:cxn modelId="{D5542B76-3DAF-43F7-8928-83FA02CAF9C5}" type="presParOf" srcId="{1A21B2EB-54A9-4422-ABCC-FF4FE04AEEF9}" destId="{9E992FFD-D494-406C-9E9C-2DF5D40DB802}" srcOrd="0" destOrd="0" presId="urn:microsoft.com/office/officeart/2008/layout/SquareAccentList"/>
    <dgm:cxn modelId="{0913A652-5ADE-4C8D-8136-076F329A0860}" type="presParOf" srcId="{9E992FFD-D494-406C-9E9C-2DF5D40DB802}" destId="{BA75475E-318E-403B-A791-BCF4DFF6101F}" srcOrd="0" destOrd="0" presId="urn:microsoft.com/office/officeart/2008/layout/SquareAccentList"/>
    <dgm:cxn modelId="{085AE008-B98D-48EF-B304-4A6AA09C4D9E}" type="presParOf" srcId="{9E992FFD-D494-406C-9E9C-2DF5D40DB802}" destId="{7F3D1D30-616F-4787-9298-CFD8A9A9BB8B}" srcOrd="1" destOrd="0" presId="urn:microsoft.com/office/officeart/2008/layout/SquareAccentList"/>
    <dgm:cxn modelId="{A0262970-AA13-4F91-9F9D-76FE1E663A1D}" type="presParOf" srcId="{1A21B2EB-54A9-4422-ABCC-FF4FE04AEEF9}" destId="{D568260C-7B90-46A4-AE45-E365121CE656}" srcOrd="1" destOrd="0" presId="urn:microsoft.com/office/officeart/2008/layout/SquareAccentList"/>
    <dgm:cxn modelId="{EFDA7AA8-9F30-4AF1-B1A1-1EF780EF8D56}" type="presParOf" srcId="{D568260C-7B90-46A4-AE45-E365121CE656}" destId="{7BFDD1A9-58F8-4DCA-B8E0-FE275724102A}" srcOrd="0" destOrd="0" presId="urn:microsoft.com/office/officeart/2008/layout/SquareAccentList"/>
    <dgm:cxn modelId="{E2A45D44-9F63-494F-9EA0-C233232A5760}" type="presParOf" srcId="{D568260C-7B90-46A4-AE45-E365121CE656}" destId="{F6B8E038-0AE2-40E3-BE7A-24143E9521E9}" srcOrd="1" destOrd="0" presId="urn:microsoft.com/office/officeart/2008/layout/SquareAccentList"/>
    <dgm:cxn modelId="{E42FFB42-C84B-411B-AB82-7AC3C0664B5E}" type="presParOf" srcId="{1A21B2EB-54A9-4422-ABCC-FF4FE04AEEF9}" destId="{A0DDD0EB-1284-4AE8-8E94-E7AEE76D55CE}" srcOrd="2" destOrd="0" presId="urn:microsoft.com/office/officeart/2008/layout/SquareAccentList"/>
    <dgm:cxn modelId="{50A8F421-C287-4A9F-9F4C-56FD604C9368}" type="presParOf" srcId="{A0DDD0EB-1284-4AE8-8E94-E7AEE76D55CE}" destId="{42EB2B3D-38A2-426C-99F2-E4B3DBD7084B}" srcOrd="0" destOrd="0" presId="urn:microsoft.com/office/officeart/2008/layout/SquareAccentList"/>
    <dgm:cxn modelId="{8C9B1C87-D56E-492D-85AB-ECCD806D69C7}" type="presParOf" srcId="{A0DDD0EB-1284-4AE8-8E94-E7AEE76D55CE}" destId="{5CBDF540-5D41-48F6-B595-6465D32E132B}" srcOrd="1" destOrd="0" presId="urn:microsoft.com/office/officeart/2008/layout/SquareAccentList"/>
    <dgm:cxn modelId="{4F631E3B-C585-4953-9690-AEFD78D38888}" type="presParOf" srcId="{1A21B2EB-54A9-4422-ABCC-FF4FE04AEEF9}" destId="{3C1788A0-3946-463D-B6E7-4DEAE99AEC2E}" srcOrd="3" destOrd="0" presId="urn:microsoft.com/office/officeart/2008/layout/SquareAccentList"/>
    <dgm:cxn modelId="{D52680BE-B0B8-490A-8FE7-E89BF825EBBA}" type="presParOf" srcId="{3C1788A0-3946-463D-B6E7-4DEAE99AEC2E}" destId="{53BA9300-3B04-4791-9AF8-D6E9291502BF}" srcOrd="0" destOrd="0" presId="urn:microsoft.com/office/officeart/2008/layout/SquareAccentList"/>
    <dgm:cxn modelId="{7FB37EA8-9ADA-4913-93B4-D7ADA8DB8BE5}" type="presParOf" srcId="{3C1788A0-3946-463D-B6E7-4DEAE99AEC2E}" destId="{F4465BE4-54FD-424C-A7C1-58BC4CA94933}" srcOrd="1" destOrd="0" presId="urn:microsoft.com/office/officeart/2008/layout/SquareAccentList"/>
    <dgm:cxn modelId="{F95144D6-C3D7-4508-B5A1-C33F29ACB717}" type="presParOf" srcId="{1A21B2EB-54A9-4422-ABCC-FF4FE04AEEF9}" destId="{328357A1-21C5-4C6A-8055-742BB218ADE7}" srcOrd="4" destOrd="0" presId="urn:microsoft.com/office/officeart/2008/layout/SquareAccentList"/>
    <dgm:cxn modelId="{36ACD0A4-BBEA-4471-B219-F97834445520}" type="presParOf" srcId="{328357A1-21C5-4C6A-8055-742BB218ADE7}" destId="{BE54980D-E89F-40D4-AB63-2B063CF9C3CC}" srcOrd="0" destOrd="0" presId="urn:microsoft.com/office/officeart/2008/layout/SquareAccentList"/>
    <dgm:cxn modelId="{0A1CB2ED-61A5-4815-B79A-ADCA10BF80F5}" type="presParOf" srcId="{328357A1-21C5-4C6A-8055-742BB218ADE7}" destId="{F40ED42E-7746-478C-89D0-3AE7E9330B49}" srcOrd="1" destOrd="0" presId="urn:microsoft.com/office/officeart/2008/layout/SquareAccentList"/>
    <dgm:cxn modelId="{5014D830-9DA4-4C97-935E-16C4C287B599}" type="presParOf" srcId="{1A21B2EB-54A9-4422-ABCC-FF4FE04AEEF9}" destId="{6D364425-F01F-465F-AA22-9D32772E9EE1}" srcOrd="5" destOrd="0" presId="urn:microsoft.com/office/officeart/2008/layout/SquareAccentList"/>
    <dgm:cxn modelId="{14EE211D-664A-4918-BF9D-ADE1897B214E}" type="presParOf" srcId="{6D364425-F01F-465F-AA22-9D32772E9EE1}" destId="{DFC9581E-B80F-4C5F-AA23-6753C60A363A}" srcOrd="0" destOrd="0" presId="urn:microsoft.com/office/officeart/2008/layout/SquareAccentList"/>
    <dgm:cxn modelId="{5C90F34F-1CB0-476F-94CB-F28990DB447E}" type="presParOf" srcId="{6D364425-F01F-465F-AA22-9D32772E9EE1}" destId="{60D6CA66-E13F-474A-818B-416817FFB0C5}"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6BCE0-2789-4CB5-BB88-5BD762AB9136}">
      <dsp:nvSpPr>
        <dsp:cNvPr id="0" name=""/>
        <dsp:cNvSpPr/>
      </dsp:nvSpPr>
      <dsp:spPr>
        <a:xfrm>
          <a:off x="2311344" y="691718"/>
          <a:ext cx="3345016" cy="393531"/>
        </a:xfrm>
        <a:prstGeom prst="rect">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553E58-F713-4075-8093-56D6E4E86100}">
      <dsp:nvSpPr>
        <dsp:cNvPr id="0" name=""/>
        <dsp:cNvSpPr/>
      </dsp:nvSpPr>
      <dsp:spPr>
        <a:xfrm>
          <a:off x="2235178" y="854742"/>
          <a:ext cx="245737" cy="245737"/>
        </a:xfrm>
        <a:prstGeom prst="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189CA0-D9B9-4DD5-92EC-1161B345D250}">
      <dsp:nvSpPr>
        <dsp:cNvPr id="0" name=""/>
        <dsp:cNvSpPr/>
      </dsp:nvSpPr>
      <dsp:spPr>
        <a:xfrm>
          <a:off x="2235178" y="0"/>
          <a:ext cx="3345016" cy="706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l" defTabSz="755650">
            <a:lnSpc>
              <a:spcPct val="90000"/>
            </a:lnSpc>
            <a:spcBef>
              <a:spcPct val="0"/>
            </a:spcBef>
            <a:spcAft>
              <a:spcPct val="35000"/>
            </a:spcAft>
            <a:buNone/>
          </a:pPr>
          <a:r>
            <a:rPr lang="en-US" sz="1700" b="1" kern="1200" dirty="0"/>
            <a:t>Critical, Evidence-Based Components of Dyslexia Instruction</a:t>
          </a:r>
          <a:endParaRPr lang="en-US" sz="1700" kern="1200" dirty="0"/>
        </a:p>
      </dsp:txBody>
      <dsp:txXfrm>
        <a:off x="2235178" y="0"/>
        <a:ext cx="3345016" cy="706947"/>
      </dsp:txXfrm>
    </dsp:sp>
    <dsp:sp modelId="{69337296-82CD-4422-AFC8-163A2347CCDE}">
      <dsp:nvSpPr>
        <dsp:cNvPr id="0" name=""/>
        <dsp:cNvSpPr/>
      </dsp:nvSpPr>
      <dsp:spPr>
        <a:xfrm>
          <a:off x="2235178" y="1427547"/>
          <a:ext cx="245730" cy="24573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358BCB-D229-4500-B40F-DA50C2ED212F}">
      <dsp:nvSpPr>
        <dsp:cNvPr id="0" name=""/>
        <dsp:cNvSpPr/>
      </dsp:nvSpPr>
      <dsp:spPr>
        <a:xfrm>
          <a:off x="2469329" y="1264013"/>
          <a:ext cx="3110865" cy="572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cs typeface="Calibri"/>
            </a:rPr>
            <a:t>Phonological awareness</a:t>
          </a:r>
          <a:endParaRPr lang="en-US" sz="1500" kern="1200" dirty="0"/>
        </a:p>
      </dsp:txBody>
      <dsp:txXfrm>
        <a:off x="2469329" y="1264013"/>
        <a:ext cx="3110865" cy="572799"/>
      </dsp:txXfrm>
    </dsp:sp>
    <dsp:sp modelId="{0F59C7FF-00EF-439C-BB03-B2E8D2E811BC}">
      <dsp:nvSpPr>
        <dsp:cNvPr id="0" name=""/>
        <dsp:cNvSpPr/>
      </dsp:nvSpPr>
      <dsp:spPr>
        <a:xfrm>
          <a:off x="2235178" y="2000347"/>
          <a:ext cx="245730" cy="245730"/>
        </a:xfrm>
        <a:prstGeom prst="rect">
          <a:avLst/>
        </a:prstGeom>
        <a:solidFill>
          <a:schemeClr val="lt1">
            <a:hueOff val="0"/>
            <a:satOff val="0"/>
            <a:lumOff val="0"/>
            <a:alphaOff val="0"/>
          </a:schemeClr>
        </a:solidFill>
        <a:ln w="12700" cap="flat" cmpd="sng" algn="ctr">
          <a:solidFill>
            <a:schemeClr val="accent2">
              <a:shade val="80000"/>
              <a:hueOff val="-40118"/>
              <a:satOff val="847"/>
              <a:lumOff val="22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701884-5661-44C8-9725-4484882A9FF6}">
      <dsp:nvSpPr>
        <dsp:cNvPr id="0" name=""/>
        <dsp:cNvSpPr/>
      </dsp:nvSpPr>
      <dsp:spPr>
        <a:xfrm>
          <a:off x="2469329" y="1836813"/>
          <a:ext cx="3110865" cy="572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cs typeface="Calibri"/>
            </a:rPr>
            <a:t>Sound-symbol association</a:t>
          </a:r>
          <a:endParaRPr lang="en-US" sz="1500" kern="1200" dirty="0"/>
        </a:p>
      </dsp:txBody>
      <dsp:txXfrm>
        <a:off x="2469329" y="1836813"/>
        <a:ext cx="3110865" cy="572799"/>
      </dsp:txXfrm>
    </dsp:sp>
    <dsp:sp modelId="{E6F15A2B-7235-497B-8DE8-16EE213CFDDF}">
      <dsp:nvSpPr>
        <dsp:cNvPr id="0" name=""/>
        <dsp:cNvSpPr/>
      </dsp:nvSpPr>
      <dsp:spPr>
        <a:xfrm>
          <a:off x="2235178" y="2573146"/>
          <a:ext cx="245730" cy="245730"/>
        </a:xfrm>
        <a:prstGeom prst="rect">
          <a:avLst/>
        </a:prstGeom>
        <a:solidFill>
          <a:schemeClr val="lt1">
            <a:hueOff val="0"/>
            <a:satOff val="0"/>
            <a:lumOff val="0"/>
            <a:alphaOff val="0"/>
          </a:schemeClr>
        </a:solidFill>
        <a:ln w="12700" cap="flat" cmpd="sng" algn="ctr">
          <a:solidFill>
            <a:schemeClr val="accent2">
              <a:shade val="80000"/>
              <a:hueOff val="-80236"/>
              <a:satOff val="1694"/>
              <a:lumOff val="45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3B4AA5-4CB4-4E7B-AB79-6FFBFC2322A9}">
      <dsp:nvSpPr>
        <dsp:cNvPr id="0" name=""/>
        <dsp:cNvSpPr/>
      </dsp:nvSpPr>
      <dsp:spPr>
        <a:xfrm>
          <a:off x="2469329" y="2409612"/>
          <a:ext cx="3110865" cy="572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cs typeface="Calibri"/>
            </a:rPr>
            <a:t>Syllabication</a:t>
          </a:r>
          <a:endParaRPr lang="en-US" sz="1500" kern="1200" dirty="0"/>
        </a:p>
      </dsp:txBody>
      <dsp:txXfrm>
        <a:off x="2469329" y="2409612"/>
        <a:ext cx="3110865" cy="572799"/>
      </dsp:txXfrm>
    </dsp:sp>
    <dsp:sp modelId="{7B59D53E-09F9-40E8-8714-F51BE6570EB8}">
      <dsp:nvSpPr>
        <dsp:cNvPr id="0" name=""/>
        <dsp:cNvSpPr/>
      </dsp:nvSpPr>
      <dsp:spPr>
        <a:xfrm>
          <a:off x="2235178" y="3145946"/>
          <a:ext cx="245730" cy="245730"/>
        </a:xfrm>
        <a:prstGeom prst="rect">
          <a:avLst/>
        </a:prstGeom>
        <a:solidFill>
          <a:schemeClr val="lt1">
            <a:hueOff val="0"/>
            <a:satOff val="0"/>
            <a:lumOff val="0"/>
            <a:alphaOff val="0"/>
          </a:schemeClr>
        </a:solidFill>
        <a:ln w="12700" cap="flat" cmpd="sng" algn="ctr">
          <a:solidFill>
            <a:schemeClr val="accent2">
              <a:shade val="80000"/>
              <a:hueOff val="-120354"/>
              <a:satOff val="2542"/>
              <a:lumOff val="67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8A98D8-5131-4351-AA11-1E50946A2BAE}">
      <dsp:nvSpPr>
        <dsp:cNvPr id="0" name=""/>
        <dsp:cNvSpPr/>
      </dsp:nvSpPr>
      <dsp:spPr>
        <a:xfrm>
          <a:off x="2469329" y="2982411"/>
          <a:ext cx="3110865" cy="572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cs typeface="Calibri"/>
            </a:rPr>
            <a:t>Morphology</a:t>
          </a:r>
          <a:endParaRPr lang="en-US" sz="1500" kern="1200" dirty="0"/>
        </a:p>
      </dsp:txBody>
      <dsp:txXfrm>
        <a:off x="2469329" y="2982411"/>
        <a:ext cx="3110865" cy="572799"/>
      </dsp:txXfrm>
    </dsp:sp>
    <dsp:sp modelId="{9090C3DE-E21A-4D74-95AD-651F4DD91330}">
      <dsp:nvSpPr>
        <dsp:cNvPr id="0" name=""/>
        <dsp:cNvSpPr/>
      </dsp:nvSpPr>
      <dsp:spPr>
        <a:xfrm>
          <a:off x="2235178" y="3718745"/>
          <a:ext cx="245730" cy="245730"/>
        </a:xfrm>
        <a:prstGeom prst="rect">
          <a:avLst/>
        </a:prstGeom>
        <a:solidFill>
          <a:schemeClr val="lt1">
            <a:hueOff val="0"/>
            <a:satOff val="0"/>
            <a:lumOff val="0"/>
            <a:alphaOff val="0"/>
          </a:schemeClr>
        </a:solidFill>
        <a:ln w="12700" cap="flat" cmpd="sng" algn="ctr">
          <a:solidFill>
            <a:schemeClr val="accent2">
              <a:shade val="80000"/>
              <a:hueOff val="-160472"/>
              <a:satOff val="3389"/>
              <a:lumOff val="90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06CB5E-9881-4CC1-9956-79237F880D06}">
      <dsp:nvSpPr>
        <dsp:cNvPr id="0" name=""/>
        <dsp:cNvSpPr/>
      </dsp:nvSpPr>
      <dsp:spPr>
        <a:xfrm>
          <a:off x="2469329" y="3555211"/>
          <a:ext cx="3110865" cy="572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Syntax</a:t>
          </a:r>
        </a:p>
      </dsp:txBody>
      <dsp:txXfrm>
        <a:off x="2469329" y="3555211"/>
        <a:ext cx="3110865" cy="572799"/>
      </dsp:txXfrm>
    </dsp:sp>
    <dsp:sp modelId="{12C51D20-3D62-4854-8194-1140B3F44EF4}">
      <dsp:nvSpPr>
        <dsp:cNvPr id="0" name=""/>
        <dsp:cNvSpPr/>
      </dsp:nvSpPr>
      <dsp:spPr>
        <a:xfrm>
          <a:off x="2235178" y="4291545"/>
          <a:ext cx="245730" cy="245730"/>
        </a:xfrm>
        <a:prstGeom prst="rect">
          <a:avLst/>
        </a:prstGeom>
        <a:solidFill>
          <a:schemeClr val="lt1">
            <a:hueOff val="0"/>
            <a:satOff val="0"/>
            <a:lumOff val="0"/>
            <a:alphaOff val="0"/>
          </a:schemeClr>
        </a:solidFill>
        <a:ln w="12700" cap="flat" cmpd="sng" algn="ctr">
          <a:solidFill>
            <a:schemeClr val="accent2">
              <a:shade val="80000"/>
              <a:hueOff val="-200590"/>
              <a:satOff val="4236"/>
              <a:lumOff val="112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1CC4F9-96E2-49F8-9D93-E70371DF0DE9}">
      <dsp:nvSpPr>
        <dsp:cNvPr id="0" name=""/>
        <dsp:cNvSpPr/>
      </dsp:nvSpPr>
      <dsp:spPr>
        <a:xfrm>
          <a:off x="2469329" y="4128010"/>
          <a:ext cx="3110865" cy="572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Reading comprehension</a:t>
          </a:r>
        </a:p>
      </dsp:txBody>
      <dsp:txXfrm>
        <a:off x="2469329" y="4128010"/>
        <a:ext cx="3110865" cy="572799"/>
      </dsp:txXfrm>
    </dsp:sp>
    <dsp:sp modelId="{A7F7BEF8-7B9F-4522-A08E-E588AB0B399D}">
      <dsp:nvSpPr>
        <dsp:cNvPr id="0" name=""/>
        <dsp:cNvSpPr/>
      </dsp:nvSpPr>
      <dsp:spPr>
        <a:xfrm>
          <a:off x="2235178" y="4864344"/>
          <a:ext cx="245730" cy="245730"/>
        </a:xfrm>
        <a:prstGeom prst="rect">
          <a:avLst/>
        </a:prstGeom>
        <a:solidFill>
          <a:schemeClr val="lt1">
            <a:hueOff val="0"/>
            <a:satOff val="0"/>
            <a:lumOff val="0"/>
            <a:alphaOff val="0"/>
          </a:schemeClr>
        </a:solidFill>
        <a:ln w="12700" cap="flat" cmpd="sng" algn="ctr">
          <a:solidFill>
            <a:schemeClr val="accent2">
              <a:shade val="80000"/>
              <a:hueOff val="-240708"/>
              <a:satOff val="5083"/>
              <a:lumOff val="135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A72370-8FCA-426A-8353-92825A1B914F}">
      <dsp:nvSpPr>
        <dsp:cNvPr id="0" name=""/>
        <dsp:cNvSpPr/>
      </dsp:nvSpPr>
      <dsp:spPr>
        <a:xfrm>
          <a:off x="2469329" y="4700810"/>
          <a:ext cx="3110865" cy="572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Reading fluency</a:t>
          </a:r>
        </a:p>
      </dsp:txBody>
      <dsp:txXfrm>
        <a:off x="2469329" y="4700810"/>
        <a:ext cx="3110865" cy="572799"/>
      </dsp:txXfrm>
    </dsp:sp>
    <dsp:sp modelId="{98D55B78-DC36-4DBE-A88F-03114AD280ED}">
      <dsp:nvSpPr>
        <dsp:cNvPr id="0" name=""/>
        <dsp:cNvSpPr/>
      </dsp:nvSpPr>
      <dsp:spPr>
        <a:xfrm>
          <a:off x="5747446" y="706947"/>
          <a:ext cx="3345016" cy="393531"/>
        </a:xfrm>
        <a:prstGeom prst="rect">
          <a:avLst/>
        </a:prstGeom>
        <a:solidFill>
          <a:schemeClr val="accent2">
            <a:shade val="80000"/>
            <a:hueOff val="-481415"/>
            <a:satOff val="10166"/>
            <a:lumOff val="27081"/>
            <a:alphaOff val="0"/>
          </a:schemeClr>
        </a:solidFill>
        <a:ln w="12700" cap="flat" cmpd="sng" algn="ctr">
          <a:solidFill>
            <a:schemeClr val="accent2">
              <a:shade val="80000"/>
              <a:hueOff val="-481415"/>
              <a:satOff val="10166"/>
              <a:lumOff val="270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D611F-9694-4F95-8ED3-E315F241D953}">
      <dsp:nvSpPr>
        <dsp:cNvPr id="0" name=""/>
        <dsp:cNvSpPr/>
      </dsp:nvSpPr>
      <dsp:spPr>
        <a:xfrm>
          <a:off x="5747446" y="854742"/>
          <a:ext cx="245737" cy="245737"/>
        </a:xfrm>
        <a:prstGeom prst="rect">
          <a:avLst/>
        </a:prstGeom>
        <a:solidFill>
          <a:schemeClr val="lt1">
            <a:alpha val="90000"/>
            <a:hueOff val="0"/>
            <a:satOff val="0"/>
            <a:lumOff val="0"/>
            <a:alphaOff val="0"/>
          </a:schemeClr>
        </a:solidFill>
        <a:ln w="12700" cap="flat" cmpd="sng" algn="ctr">
          <a:solidFill>
            <a:schemeClr val="accent2">
              <a:shade val="80000"/>
              <a:hueOff val="-481415"/>
              <a:satOff val="10166"/>
              <a:lumOff val="270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8D8A7B-808E-42D1-AADB-72784DEDEF63}">
      <dsp:nvSpPr>
        <dsp:cNvPr id="0" name=""/>
        <dsp:cNvSpPr/>
      </dsp:nvSpPr>
      <dsp:spPr>
        <a:xfrm>
          <a:off x="5747446" y="0"/>
          <a:ext cx="3345016" cy="706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l" defTabSz="755650">
            <a:lnSpc>
              <a:spcPct val="90000"/>
            </a:lnSpc>
            <a:spcBef>
              <a:spcPct val="0"/>
            </a:spcBef>
            <a:spcAft>
              <a:spcPct val="35000"/>
            </a:spcAft>
            <a:buNone/>
          </a:pPr>
          <a:r>
            <a:rPr lang="en-US" sz="1700" kern="1200" dirty="0"/>
            <a:t>Delivery of Dyslexia Instruction</a:t>
          </a:r>
        </a:p>
      </dsp:txBody>
      <dsp:txXfrm>
        <a:off x="5747446" y="0"/>
        <a:ext cx="3345016" cy="706947"/>
      </dsp:txXfrm>
    </dsp:sp>
    <dsp:sp modelId="{BA75475E-318E-403B-A791-BCF4DFF6101F}">
      <dsp:nvSpPr>
        <dsp:cNvPr id="0" name=""/>
        <dsp:cNvSpPr/>
      </dsp:nvSpPr>
      <dsp:spPr>
        <a:xfrm>
          <a:off x="5747446" y="1427547"/>
          <a:ext cx="245730" cy="245730"/>
        </a:xfrm>
        <a:prstGeom prst="rect">
          <a:avLst/>
        </a:prstGeom>
        <a:solidFill>
          <a:schemeClr val="lt1">
            <a:hueOff val="0"/>
            <a:satOff val="0"/>
            <a:lumOff val="0"/>
            <a:alphaOff val="0"/>
          </a:schemeClr>
        </a:solidFill>
        <a:ln w="12700" cap="flat" cmpd="sng" algn="ctr">
          <a:solidFill>
            <a:schemeClr val="accent2">
              <a:shade val="80000"/>
              <a:hueOff val="-280825"/>
              <a:satOff val="5930"/>
              <a:lumOff val="157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3D1D30-616F-4787-9298-CFD8A9A9BB8B}">
      <dsp:nvSpPr>
        <dsp:cNvPr id="0" name=""/>
        <dsp:cNvSpPr/>
      </dsp:nvSpPr>
      <dsp:spPr>
        <a:xfrm>
          <a:off x="5981597" y="1264013"/>
          <a:ext cx="3110865" cy="572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Simultaneous, multisensory (VAKT)</a:t>
          </a:r>
        </a:p>
      </dsp:txBody>
      <dsp:txXfrm>
        <a:off x="5981597" y="1264013"/>
        <a:ext cx="3110865" cy="572799"/>
      </dsp:txXfrm>
    </dsp:sp>
    <dsp:sp modelId="{7BFDD1A9-58F8-4DCA-B8E0-FE275724102A}">
      <dsp:nvSpPr>
        <dsp:cNvPr id="0" name=""/>
        <dsp:cNvSpPr/>
      </dsp:nvSpPr>
      <dsp:spPr>
        <a:xfrm>
          <a:off x="5747446" y="2000347"/>
          <a:ext cx="245730" cy="245730"/>
        </a:xfrm>
        <a:prstGeom prst="rect">
          <a:avLst/>
        </a:prstGeom>
        <a:solidFill>
          <a:schemeClr val="lt1">
            <a:hueOff val="0"/>
            <a:satOff val="0"/>
            <a:lumOff val="0"/>
            <a:alphaOff val="0"/>
          </a:schemeClr>
        </a:solidFill>
        <a:ln w="12700" cap="flat" cmpd="sng" algn="ctr">
          <a:solidFill>
            <a:schemeClr val="accent2">
              <a:shade val="80000"/>
              <a:hueOff val="-320943"/>
              <a:satOff val="6777"/>
              <a:lumOff val="1805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B8E038-0AE2-40E3-BE7A-24143E9521E9}">
      <dsp:nvSpPr>
        <dsp:cNvPr id="0" name=""/>
        <dsp:cNvSpPr/>
      </dsp:nvSpPr>
      <dsp:spPr>
        <a:xfrm>
          <a:off x="5981597" y="1836813"/>
          <a:ext cx="3110865" cy="572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Systematic and cumulative</a:t>
          </a:r>
        </a:p>
      </dsp:txBody>
      <dsp:txXfrm>
        <a:off x="5981597" y="1836813"/>
        <a:ext cx="3110865" cy="572799"/>
      </dsp:txXfrm>
    </dsp:sp>
    <dsp:sp modelId="{42EB2B3D-38A2-426C-99F2-E4B3DBD7084B}">
      <dsp:nvSpPr>
        <dsp:cNvPr id="0" name=""/>
        <dsp:cNvSpPr/>
      </dsp:nvSpPr>
      <dsp:spPr>
        <a:xfrm>
          <a:off x="5747446" y="2573146"/>
          <a:ext cx="245730" cy="245730"/>
        </a:xfrm>
        <a:prstGeom prst="rect">
          <a:avLst/>
        </a:prstGeom>
        <a:solidFill>
          <a:schemeClr val="lt1">
            <a:hueOff val="0"/>
            <a:satOff val="0"/>
            <a:lumOff val="0"/>
            <a:alphaOff val="0"/>
          </a:schemeClr>
        </a:solidFill>
        <a:ln w="12700" cap="flat" cmpd="sng" algn="ctr">
          <a:solidFill>
            <a:schemeClr val="accent2">
              <a:shade val="80000"/>
              <a:hueOff val="-361061"/>
              <a:satOff val="7625"/>
              <a:lumOff val="20311"/>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BDF540-5D41-48F6-B595-6465D32E132B}">
      <dsp:nvSpPr>
        <dsp:cNvPr id="0" name=""/>
        <dsp:cNvSpPr/>
      </dsp:nvSpPr>
      <dsp:spPr>
        <a:xfrm>
          <a:off x="5981597" y="2409612"/>
          <a:ext cx="3110865" cy="572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Explicit instruction</a:t>
          </a:r>
        </a:p>
      </dsp:txBody>
      <dsp:txXfrm>
        <a:off x="5981597" y="2409612"/>
        <a:ext cx="3110865" cy="572799"/>
      </dsp:txXfrm>
    </dsp:sp>
    <dsp:sp modelId="{53BA9300-3B04-4791-9AF8-D6E9291502BF}">
      <dsp:nvSpPr>
        <dsp:cNvPr id="0" name=""/>
        <dsp:cNvSpPr/>
      </dsp:nvSpPr>
      <dsp:spPr>
        <a:xfrm>
          <a:off x="5747446" y="3145946"/>
          <a:ext cx="245730" cy="245730"/>
        </a:xfrm>
        <a:prstGeom prst="rect">
          <a:avLst/>
        </a:prstGeom>
        <a:solidFill>
          <a:schemeClr val="lt1">
            <a:hueOff val="0"/>
            <a:satOff val="0"/>
            <a:lumOff val="0"/>
            <a:alphaOff val="0"/>
          </a:schemeClr>
        </a:solidFill>
        <a:ln w="12700" cap="flat" cmpd="sng" algn="ctr">
          <a:solidFill>
            <a:schemeClr val="accent2">
              <a:shade val="80000"/>
              <a:hueOff val="-401179"/>
              <a:satOff val="8472"/>
              <a:lumOff val="225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465BE4-54FD-424C-A7C1-58BC4CA94933}">
      <dsp:nvSpPr>
        <dsp:cNvPr id="0" name=""/>
        <dsp:cNvSpPr/>
      </dsp:nvSpPr>
      <dsp:spPr>
        <a:xfrm>
          <a:off x="5981597" y="2982411"/>
          <a:ext cx="3110865" cy="572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Diagnostic teaching to automaticity</a:t>
          </a:r>
        </a:p>
      </dsp:txBody>
      <dsp:txXfrm>
        <a:off x="5981597" y="2982411"/>
        <a:ext cx="3110865" cy="572799"/>
      </dsp:txXfrm>
    </dsp:sp>
    <dsp:sp modelId="{BE54980D-E89F-40D4-AB63-2B063CF9C3CC}">
      <dsp:nvSpPr>
        <dsp:cNvPr id="0" name=""/>
        <dsp:cNvSpPr/>
      </dsp:nvSpPr>
      <dsp:spPr>
        <a:xfrm>
          <a:off x="5747446" y="3718745"/>
          <a:ext cx="245730" cy="245730"/>
        </a:xfrm>
        <a:prstGeom prst="rect">
          <a:avLst/>
        </a:prstGeom>
        <a:solidFill>
          <a:schemeClr val="lt1">
            <a:hueOff val="0"/>
            <a:satOff val="0"/>
            <a:lumOff val="0"/>
            <a:alphaOff val="0"/>
          </a:schemeClr>
        </a:solidFill>
        <a:ln w="12700" cap="flat" cmpd="sng" algn="ctr">
          <a:solidFill>
            <a:schemeClr val="accent2">
              <a:shade val="80000"/>
              <a:hueOff val="-441297"/>
              <a:satOff val="9319"/>
              <a:lumOff val="24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0ED42E-7746-478C-89D0-3AE7E9330B49}">
      <dsp:nvSpPr>
        <dsp:cNvPr id="0" name=""/>
        <dsp:cNvSpPr/>
      </dsp:nvSpPr>
      <dsp:spPr>
        <a:xfrm>
          <a:off x="5981597" y="3555211"/>
          <a:ext cx="3110865" cy="572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Synthetic instruction</a:t>
          </a:r>
        </a:p>
      </dsp:txBody>
      <dsp:txXfrm>
        <a:off x="5981597" y="3555211"/>
        <a:ext cx="3110865" cy="572799"/>
      </dsp:txXfrm>
    </dsp:sp>
    <dsp:sp modelId="{DFC9581E-B80F-4C5F-AA23-6753C60A363A}">
      <dsp:nvSpPr>
        <dsp:cNvPr id="0" name=""/>
        <dsp:cNvSpPr/>
      </dsp:nvSpPr>
      <dsp:spPr>
        <a:xfrm>
          <a:off x="5747446" y="4291545"/>
          <a:ext cx="245730" cy="245730"/>
        </a:xfrm>
        <a:prstGeom prst="rect">
          <a:avLst/>
        </a:prstGeom>
        <a:solidFill>
          <a:schemeClr val="lt1">
            <a:hueOff val="0"/>
            <a:satOff val="0"/>
            <a:lumOff val="0"/>
            <a:alphaOff val="0"/>
          </a:schemeClr>
        </a:solidFill>
        <a:ln w="12700" cap="flat" cmpd="sng" algn="ctr">
          <a:solidFill>
            <a:schemeClr val="accent2">
              <a:shade val="80000"/>
              <a:hueOff val="-481415"/>
              <a:satOff val="10166"/>
              <a:lumOff val="270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D6CA66-E13F-474A-818B-416817FFB0C5}">
      <dsp:nvSpPr>
        <dsp:cNvPr id="0" name=""/>
        <dsp:cNvSpPr/>
      </dsp:nvSpPr>
      <dsp:spPr>
        <a:xfrm>
          <a:off x="5981597" y="4128010"/>
          <a:ext cx="3110865" cy="572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Analytic instruction</a:t>
          </a:r>
        </a:p>
      </dsp:txBody>
      <dsp:txXfrm>
        <a:off x="5981597" y="4128010"/>
        <a:ext cx="3110865" cy="572799"/>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65D6D-6DCF-B843-A532-8CA73BE2620F}" type="datetimeFigureOut">
              <a:rPr lang="en-US" smtClean="0"/>
              <a:t>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13FEEA-1994-5345-A0F7-F5ECECD0304C}" type="slidenum">
              <a:rPr lang="en-US" smtClean="0"/>
              <a:t>‹#›</a:t>
            </a:fld>
            <a:endParaRPr lang="en-US"/>
          </a:p>
        </p:txBody>
      </p:sp>
    </p:spTree>
    <p:extLst>
      <p:ext uri="{BB962C8B-B14F-4D97-AF65-F5344CB8AC3E}">
        <p14:creationId xmlns:p14="http://schemas.microsoft.com/office/powerpoint/2010/main" val="2989791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1</a:t>
            </a:fld>
            <a:endParaRPr lang="en-US"/>
          </a:p>
        </p:txBody>
      </p:sp>
    </p:spTree>
    <p:extLst>
      <p:ext uri="{BB962C8B-B14F-4D97-AF65-F5344CB8AC3E}">
        <p14:creationId xmlns:p14="http://schemas.microsoft.com/office/powerpoint/2010/main" val="247496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10</a:t>
            </a:fld>
            <a:endParaRPr lang="en-US"/>
          </a:p>
        </p:txBody>
      </p:sp>
    </p:spTree>
    <p:extLst>
      <p:ext uri="{BB962C8B-B14F-4D97-AF65-F5344CB8AC3E}">
        <p14:creationId xmlns:p14="http://schemas.microsoft.com/office/powerpoint/2010/main" val="2514152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11</a:t>
            </a:fld>
            <a:endParaRPr lang="en-US"/>
          </a:p>
        </p:txBody>
      </p:sp>
    </p:spTree>
    <p:extLst>
      <p:ext uri="{BB962C8B-B14F-4D97-AF65-F5344CB8AC3E}">
        <p14:creationId xmlns:p14="http://schemas.microsoft.com/office/powerpoint/2010/main" val="2592297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12</a:t>
            </a:fld>
            <a:endParaRPr lang="en-US"/>
          </a:p>
        </p:txBody>
      </p:sp>
    </p:spTree>
    <p:extLst>
      <p:ext uri="{BB962C8B-B14F-4D97-AF65-F5344CB8AC3E}">
        <p14:creationId xmlns:p14="http://schemas.microsoft.com/office/powerpoint/2010/main" val="2934409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Each word under the jelly bean has one "talking" vowel. When the vowel talks in the first word </a:t>
            </a:r>
            <a:r>
              <a:rPr lang="en-US" dirty="0">
                <a:cs typeface="Calibri"/>
              </a:rPr>
              <a:t>(click on slide to display hop), </a:t>
            </a:r>
            <a:r>
              <a:rPr lang="en-US" b="1" dirty="0">
                <a:cs typeface="Calibri"/>
              </a:rPr>
              <a:t>it says /o/.</a:t>
            </a:r>
            <a:r>
              <a:rPr lang="en-US" dirty="0">
                <a:cs typeface="Calibri"/>
              </a:rPr>
              <a:t>  (Click on slide to underline and show the v). </a:t>
            </a:r>
            <a:r>
              <a:rPr lang="en-US" b="1" dirty="0">
                <a:cs typeface="Calibri"/>
              </a:rPr>
              <a:t>Words with just one "talking" vowel are called jelly bean words. Jelly bean words are unlocked the same way you eat a candy jelly bean. You put the whole thing in your mouth, chew out sounds, tap and swallow, and sweep sounds together. Jelly bean words are unlocked in one gulp.</a:t>
            </a:r>
          </a:p>
        </p:txBody>
      </p:sp>
      <p:sp>
        <p:nvSpPr>
          <p:cNvPr id="4" name="Slide Number Placeholder 3"/>
          <p:cNvSpPr>
            <a:spLocks noGrp="1"/>
          </p:cNvSpPr>
          <p:nvPr>
            <p:ph type="sldNum" sz="quarter" idx="5"/>
          </p:nvPr>
        </p:nvSpPr>
        <p:spPr/>
        <p:txBody>
          <a:bodyPr/>
          <a:lstStyle/>
          <a:p>
            <a:fld id="{EEBE7B0A-6CBB-4B31-8AF7-58C16C60C3CE}" type="slidenum">
              <a:rPr lang="en-US"/>
              <a:t>13</a:t>
            </a:fld>
            <a:endParaRPr lang="en-US"/>
          </a:p>
        </p:txBody>
      </p:sp>
    </p:spTree>
    <p:extLst>
      <p:ext uri="{BB962C8B-B14F-4D97-AF65-F5344CB8AC3E}">
        <p14:creationId xmlns:p14="http://schemas.microsoft.com/office/powerpoint/2010/main" val="3887528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The words under the picture are elephant words. Elephant words have more than one talking vowel. </a:t>
            </a:r>
            <a:r>
              <a:rPr lang="en-US" dirty="0">
                <a:cs typeface="Calibri"/>
              </a:rPr>
              <a:t>(Click on slide to illustrate the 2 bites in basket). </a:t>
            </a:r>
            <a:r>
              <a:rPr lang="en-US" b="1" dirty="0">
                <a:cs typeface="Calibri"/>
              </a:rPr>
              <a:t>It takes more than one bite to eat an elephant. It takes more than one bite to unlock an elephant word. An elephant word has many bites or parts as it has talking vowels. A word with one talking vowel or part of a word is called a syllable. </a:t>
            </a:r>
            <a:r>
              <a:rPr lang="en-US" dirty="0">
                <a:cs typeface="Calibri"/>
              </a:rPr>
              <a:t>(You can show the body language video or model body language. Click on the slide to finish breaking apart syllables).</a:t>
            </a:r>
          </a:p>
        </p:txBody>
      </p:sp>
      <p:sp>
        <p:nvSpPr>
          <p:cNvPr id="4" name="Slide Number Placeholder 3"/>
          <p:cNvSpPr>
            <a:spLocks noGrp="1"/>
          </p:cNvSpPr>
          <p:nvPr>
            <p:ph type="sldNum" sz="quarter" idx="5"/>
          </p:nvPr>
        </p:nvSpPr>
        <p:spPr/>
        <p:txBody>
          <a:bodyPr/>
          <a:lstStyle/>
          <a:p>
            <a:fld id="{EEBE7B0A-6CBB-4B31-8AF7-58C16C60C3CE}" type="slidenum">
              <a:rPr lang="en-US"/>
              <a:t>14</a:t>
            </a:fld>
            <a:endParaRPr lang="en-US"/>
          </a:p>
        </p:txBody>
      </p:sp>
    </p:spTree>
    <p:extLst>
      <p:ext uri="{BB962C8B-B14F-4D97-AF65-F5344CB8AC3E}">
        <p14:creationId xmlns:p14="http://schemas.microsoft.com/office/powerpoint/2010/main" val="2393642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a:t>
            </a:r>
            <a:r>
              <a:rPr lang="en-US" b="1" baseline="0" dirty="0"/>
              <a:t> are going to listen and read along with the story, </a:t>
            </a:r>
            <a:r>
              <a:rPr lang="en-US" b="1" i="1" baseline="0" dirty="0"/>
              <a:t>Eek Halloween </a:t>
            </a:r>
            <a:r>
              <a:rPr lang="en-US" b="1" i="0" baseline="0" dirty="0"/>
              <a:t> by Sandra Boynton. When we are done reading, I am going to ask you questions about the story. Use your story board pieces as we are reading whenever you see or hear them in the story. Remember those are setting (</a:t>
            </a:r>
            <a:r>
              <a:rPr lang="en-US" b="0" i="0" baseline="0" dirty="0"/>
              <a:t>do body language for setting), </a:t>
            </a:r>
            <a:r>
              <a:rPr lang="en-US" b="1" i="0" baseline="0" dirty="0"/>
              <a:t>characters</a:t>
            </a:r>
            <a:r>
              <a:rPr lang="en-US" b="0" i="0" baseline="0" dirty="0"/>
              <a:t> (do body language for characters), </a:t>
            </a:r>
            <a:r>
              <a:rPr lang="en-US" b="1" i="0" baseline="0" dirty="0"/>
              <a:t>problem</a:t>
            </a:r>
            <a:r>
              <a:rPr lang="en-US" b="0" i="0" baseline="0" dirty="0"/>
              <a:t> (do body language for problem), </a:t>
            </a:r>
            <a:r>
              <a:rPr lang="en-US" b="1" i="0" baseline="0" dirty="0"/>
              <a:t>message </a:t>
            </a:r>
            <a:r>
              <a:rPr lang="en-US" b="0" i="0" baseline="0" dirty="0"/>
              <a:t>(do body language for message), </a:t>
            </a:r>
            <a:r>
              <a:rPr lang="en-US" b="1" i="0" baseline="0" dirty="0"/>
              <a:t>and title </a:t>
            </a:r>
            <a:r>
              <a:rPr lang="en-US" b="0" i="0" baseline="0" dirty="0"/>
              <a:t>(do body language for title).</a:t>
            </a:r>
            <a:endParaRPr lang="en-US" b="1" dirty="0"/>
          </a:p>
        </p:txBody>
      </p:sp>
      <p:sp>
        <p:nvSpPr>
          <p:cNvPr id="4" name="Slide Number Placeholder 3"/>
          <p:cNvSpPr>
            <a:spLocks noGrp="1"/>
          </p:cNvSpPr>
          <p:nvPr>
            <p:ph type="sldNum" sz="quarter" idx="10"/>
          </p:nvPr>
        </p:nvSpPr>
        <p:spPr/>
        <p:txBody>
          <a:bodyPr/>
          <a:lstStyle/>
          <a:p>
            <a:fld id="{EEBE7B0A-6CBB-4B31-8AF7-58C16C60C3CE}" type="slidenum">
              <a:rPr lang="en-US" smtClean="0"/>
              <a:t>15</a:t>
            </a:fld>
            <a:endParaRPr lang="en-US"/>
          </a:p>
        </p:txBody>
      </p:sp>
    </p:spTree>
    <p:extLst>
      <p:ext uri="{BB962C8B-B14F-4D97-AF65-F5344CB8AC3E}">
        <p14:creationId xmlns:p14="http://schemas.microsoft.com/office/powerpoint/2010/main" val="1969406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BE7B0A-6CBB-4B31-8AF7-58C16C60C3CE}" type="slidenum">
              <a:rPr lang="en-US" smtClean="0"/>
              <a:t>16</a:t>
            </a:fld>
            <a:endParaRPr lang="en-US"/>
          </a:p>
        </p:txBody>
      </p:sp>
    </p:spTree>
    <p:extLst>
      <p:ext uri="{BB962C8B-B14F-4D97-AF65-F5344CB8AC3E}">
        <p14:creationId xmlns:p14="http://schemas.microsoft.com/office/powerpoint/2010/main" val="3020821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Now</a:t>
            </a:r>
            <a:r>
              <a:rPr lang="en-US" b="1" baseline="0" dirty="0"/>
              <a:t> we are going to answer some questions about the story: </a:t>
            </a:r>
            <a:r>
              <a:rPr lang="en-US" b="0" baseline="0" dirty="0"/>
              <a:t>(Click on slide</a:t>
            </a:r>
            <a:r>
              <a:rPr lang="en-US" b="1" baseline="0" dirty="0"/>
              <a:t>) What is the time of the story? </a:t>
            </a:r>
            <a:r>
              <a:rPr lang="en-US" b="0" baseline="0" dirty="0"/>
              <a:t>(Halloween)</a:t>
            </a:r>
            <a:endParaRPr lang="en-US" b="1" baseline="0" dirty="0"/>
          </a:p>
          <a:p>
            <a:r>
              <a:rPr lang="en-US" b="0" baseline="0" dirty="0"/>
              <a:t>(Click on slide) </a:t>
            </a:r>
            <a:r>
              <a:rPr lang="en-US" b="1" baseline="0" dirty="0"/>
              <a:t>With whom or what is the main character having a problem? </a:t>
            </a:r>
            <a:r>
              <a:rPr lang="en-US" b="0" baseline="0" dirty="0"/>
              <a:t>(the strange things that they are seeing)</a:t>
            </a:r>
            <a:endParaRPr lang="en-US" b="1" baseline="0" dirty="0"/>
          </a:p>
          <a:p>
            <a:r>
              <a:rPr lang="en-US" b="0" baseline="0" dirty="0"/>
              <a:t>(click on slide) </a:t>
            </a:r>
            <a:r>
              <a:rPr lang="en-US" b="1" baseline="0" dirty="0"/>
              <a:t>What is the outcome of the problem? </a:t>
            </a:r>
            <a:r>
              <a:rPr lang="en-US" b="0" baseline="0" dirty="0"/>
              <a:t>(they learn it is Halloween and the animals are dressed in costumes)</a:t>
            </a:r>
            <a:endParaRPr lang="en-US" b="1" baseline="0" dirty="0"/>
          </a:p>
          <a:p>
            <a:r>
              <a:rPr lang="en-US" b="0" baseline="0" dirty="0"/>
              <a:t>(Click on slide) </a:t>
            </a:r>
            <a:r>
              <a:rPr lang="en-US" b="1" baseline="0" dirty="0"/>
              <a:t>What did you learn from this story? </a:t>
            </a:r>
            <a:r>
              <a:rPr lang="en-US" b="0" baseline="0" dirty="0"/>
              <a:t>(Embrace new things; you don’t have to be scared of something new; ask questions before making assumptions....)</a:t>
            </a:r>
            <a:endParaRPr lang="en-US" b="1" baseline="0" dirty="0"/>
          </a:p>
          <a:p>
            <a:r>
              <a:rPr lang="en-US" b="0" baseline="0" dirty="0"/>
              <a:t>(Click on slide) </a:t>
            </a:r>
            <a:r>
              <a:rPr lang="en-US" b="1" baseline="0" dirty="0"/>
              <a:t>Suggest a new title. </a:t>
            </a:r>
            <a:r>
              <a:rPr lang="en-US" b="0" baseline="0" dirty="0"/>
              <a:t>(Halloween Style; Scared Chickens…)</a:t>
            </a:r>
          </a:p>
          <a:p>
            <a:endParaRPr lang="en-US" b="1" dirty="0"/>
          </a:p>
        </p:txBody>
      </p:sp>
      <p:sp>
        <p:nvSpPr>
          <p:cNvPr id="4" name="Slide Number Placeholder 3"/>
          <p:cNvSpPr>
            <a:spLocks noGrp="1"/>
          </p:cNvSpPr>
          <p:nvPr>
            <p:ph type="sldNum" sz="quarter" idx="10"/>
          </p:nvPr>
        </p:nvSpPr>
        <p:spPr/>
        <p:txBody>
          <a:bodyPr/>
          <a:lstStyle/>
          <a:p>
            <a:fld id="{EEBE7B0A-6CBB-4B31-8AF7-58C16C60C3CE}" type="slidenum">
              <a:rPr lang="en-US" smtClean="0"/>
              <a:t>17</a:t>
            </a:fld>
            <a:endParaRPr lang="en-US"/>
          </a:p>
        </p:txBody>
      </p:sp>
    </p:spTree>
    <p:extLst>
      <p:ext uri="{BB962C8B-B14F-4D97-AF65-F5344CB8AC3E}">
        <p14:creationId xmlns:p14="http://schemas.microsoft.com/office/powerpoint/2010/main" val="3673251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Richelle’s</a:t>
            </a:r>
            <a:r>
              <a:rPr lang="en-US" b="1" dirty="0"/>
              <a:t> part</a:t>
            </a:r>
          </a:p>
          <a:p>
            <a:r>
              <a:rPr lang="en-US" b="1" dirty="0"/>
              <a:t>Let’s write a sentence a bare bone</a:t>
            </a:r>
            <a:r>
              <a:rPr lang="en-US" b="1" baseline="0" dirty="0"/>
              <a:t> sentence summary. Since we just read a Halloween story, we are going to write about a celebration we enjoy. Some people enjoy Halloween, some Thanksgiving, and some people enjoy personal family celebrations that aren’t a holiday, like a birthday. For today, I am going to pick Thanksgiving. Remember </a:t>
            </a:r>
            <a:r>
              <a:rPr lang="en-US" baseline="0" dirty="0"/>
              <a:t>(do body language) </a:t>
            </a:r>
            <a:r>
              <a:rPr lang="en-US" b="1" baseline="0" dirty="0"/>
              <a:t>every sentence starts with a capital and ends with a stop sign. There also needs to be a subject</a:t>
            </a:r>
            <a:r>
              <a:rPr lang="en-US" baseline="0" dirty="0"/>
              <a:t> (verbiage with body language) </a:t>
            </a:r>
            <a:r>
              <a:rPr lang="en-US" b="1" baseline="0" dirty="0"/>
              <a:t>and an action predicate</a:t>
            </a:r>
            <a:r>
              <a:rPr lang="en-US" baseline="0" dirty="0"/>
              <a:t> (verbiage with body language). </a:t>
            </a:r>
            <a:endParaRPr lang="en-US" dirty="0"/>
          </a:p>
        </p:txBody>
      </p:sp>
      <p:sp>
        <p:nvSpPr>
          <p:cNvPr id="4" name="Slide Number Placeholder 3"/>
          <p:cNvSpPr>
            <a:spLocks noGrp="1"/>
          </p:cNvSpPr>
          <p:nvPr>
            <p:ph type="sldNum" sz="quarter" idx="10"/>
          </p:nvPr>
        </p:nvSpPr>
        <p:spPr/>
        <p:txBody>
          <a:bodyPr/>
          <a:lstStyle/>
          <a:p>
            <a:fld id="{EEBE7B0A-6CBB-4B31-8AF7-58C16C60C3CE}" type="slidenum">
              <a:rPr lang="en-US" smtClean="0"/>
              <a:t>18</a:t>
            </a:fld>
            <a:endParaRPr lang="en-US"/>
          </a:p>
        </p:txBody>
      </p:sp>
    </p:spTree>
    <p:extLst>
      <p:ext uri="{BB962C8B-B14F-4D97-AF65-F5344CB8AC3E}">
        <p14:creationId xmlns:p14="http://schemas.microsoft.com/office/powerpoint/2010/main" val="1417602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My 1</a:t>
            </a:r>
            <a:r>
              <a:rPr lang="en-US" b="1" baseline="30000" dirty="0"/>
              <a:t>st</a:t>
            </a:r>
            <a:r>
              <a:rPr lang="en-US" b="1" baseline="0" dirty="0"/>
              <a:t> sentence is going to be what we do before Thanksgiving. (</a:t>
            </a:r>
            <a:r>
              <a:rPr lang="en-US" b="0" baseline="0" dirty="0"/>
              <a:t>click on slide)</a:t>
            </a:r>
            <a:r>
              <a:rPr lang="en-US" b="1" baseline="0" dirty="0"/>
              <a:t> Pies bake. Pies is the subject and bake is the action predicate. We are going to write another sentence for during Thanksgiving. (</a:t>
            </a:r>
            <a:r>
              <a:rPr lang="en-US" b="0" baseline="0" dirty="0"/>
              <a:t>click on slide)</a:t>
            </a:r>
            <a:r>
              <a:rPr lang="en-US" b="1" baseline="0" dirty="0"/>
              <a:t>We eat. Now you try. You can use the word bank for help if you’d like </a:t>
            </a:r>
            <a:r>
              <a:rPr lang="en-US" baseline="0" dirty="0"/>
              <a:t>(allow a few seconds for them to look at but they do not have to share</a:t>
            </a:r>
            <a:r>
              <a:rPr lang="en-US" b="1" baseline="0" dirty="0"/>
              <a:t>. I am going to go with the sentence. Grandpa snores. </a:t>
            </a:r>
            <a:endParaRPr lang="en-US" b="1" dirty="0"/>
          </a:p>
          <a:p>
            <a:endParaRPr lang="en-US" dirty="0"/>
          </a:p>
        </p:txBody>
      </p:sp>
      <p:sp>
        <p:nvSpPr>
          <p:cNvPr id="4" name="Slide Number Placeholder 3"/>
          <p:cNvSpPr>
            <a:spLocks noGrp="1"/>
          </p:cNvSpPr>
          <p:nvPr>
            <p:ph type="sldNum" sz="quarter" idx="10"/>
          </p:nvPr>
        </p:nvSpPr>
        <p:spPr/>
        <p:txBody>
          <a:bodyPr/>
          <a:lstStyle/>
          <a:p>
            <a:fld id="{EEBE7B0A-6CBB-4B31-8AF7-58C16C60C3CE}" type="slidenum">
              <a:rPr lang="en-US" smtClean="0"/>
              <a:t>19</a:t>
            </a:fld>
            <a:endParaRPr lang="en-US"/>
          </a:p>
        </p:txBody>
      </p:sp>
    </p:spTree>
    <p:extLst>
      <p:ext uri="{BB962C8B-B14F-4D97-AF65-F5344CB8AC3E}">
        <p14:creationId xmlns:p14="http://schemas.microsoft.com/office/powerpoint/2010/main" val="118134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2</a:t>
            </a:fld>
            <a:endParaRPr lang="en-US"/>
          </a:p>
        </p:txBody>
      </p:sp>
    </p:spTree>
    <p:extLst>
      <p:ext uri="{BB962C8B-B14F-4D97-AF65-F5344CB8AC3E}">
        <p14:creationId xmlns:p14="http://schemas.microsoft.com/office/powerpoint/2010/main" val="3048423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20</a:t>
            </a:fld>
            <a:endParaRPr lang="en-US"/>
          </a:p>
        </p:txBody>
      </p:sp>
    </p:spTree>
    <p:extLst>
      <p:ext uri="{BB962C8B-B14F-4D97-AF65-F5344CB8AC3E}">
        <p14:creationId xmlns:p14="http://schemas.microsoft.com/office/powerpoint/2010/main" val="3974668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13FEEA-1994-5345-A0F7-F5ECECD0304C}" type="slidenum">
              <a:rPr lang="en-US" smtClean="0"/>
              <a:t>21</a:t>
            </a:fld>
            <a:endParaRPr lang="en-US"/>
          </a:p>
        </p:txBody>
      </p:sp>
    </p:spTree>
    <p:extLst>
      <p:ext uri="{BB962C8B-B14F-4D97-AF65-F5344CB8AC3E}">
        <p14:creationId xmlns:p14="http://schemas.microsoft.com/office/powerpoint/2010/main" val="142859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3</a:t>
            </a:fld>
            <a:endParaRPr lang="en-US"/>
          </a:p>
        </p:txBody>
      </p:sp>
    </p:spTree>
    <p:extLst>
      <p:ext uri="{BB962C8B-B14F-4D97-AF65-F5344CB8AC3E}">
        <p14:creationId xmlns:p14="http://schemas.microsoft.com/office/powerpoint/2010/main" val="759144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4</a:t>
            </a:fld>
            <a:endParaRPr lang="en-US"/>
          </a:p>
        </p:txBody>
      </p:sp>
    </p:spTree>
    <p:extLst>
      <p:ext uri="{BB962C8B-B14F-4D97-AF65-F5344CB8AC3E}">
        <p14:creationId xmlns:p14="http://schemas.microsoft.com/office/powerpoint/2010/main" val="696412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5</a:t>
            </a:fld>
            <a:endParaRPr lang="en-US"/>
          </a:p>
        </p:txBody>
      </p:sp>
    </p:spTree>
    <p:extLst>
      <p:ext uri="{BB962C8B-B14F-4D97-AF65-F5344CB8AC3E}">
        <p14:creationId xmlns:p14="http://schemas.microsoft.com/office/powerpoint/2010/main" val="577602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6</a:t>
            </a:fld>
            <a:endParaRPr lang="en-US"/>
          </a:p>
        </p:txBody>
      </p:sp>
    </p:spTree>
    <p:extLst>
      <p:ext uri="{BB962C8B-B14F-4D97-AF65-F5344CB8AC3E}">
        <p14:creationId xmlns:p14="http://schemas.microsoft.com/office/powerpoint/2010/main" val="52896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7</a:t>
            </a:fld>
            <a:endParaRPr lang="en-US"/>
          </a:p>
        </p:txBody>
      </p:sp>
    </p:spTree>
    <p:extLst>
      <p:ext uri="{BB962C8B-B14F-4D97-AF65-F5344CB8AC3E}">
        <p14:creationId xmlns:p14="http://schemas.microsoft.com/office/powerpoint/2010/main" val="833535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8</a:t>
            </a:fld>
            <a:endParaRPr lang="en-US"/>
          </a:p>
        </p:txBody>
      </p:sp>
    </p:spTree>
    <p:extLst>
      <p:ext uri="{BB962C8B-B14F-4D97-AF65-F5344CB8AC3E}">
        <p14:creationId xmlns:p14="http://schemas.microsoft.com/office/powerpoint/2010/main" val="4060748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9</a:t>
            </a:fld>
            <a:endParaRPr lang="en-US"/>
          </a:p>
        </p:txBody>
      </p:sp>
    </p:spTree>
    <p:extLst>
      <p:ext uri="{BB962C8B-B14F-4D97-AF65-F5344CB8AC3E}">
        <p14:creationId xmlns:p14="http://schemas.microsoft.com/office/powerpoint/2010/main" val="4009599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B158C-CDDB-EC49-B1B8-175468B00E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B5195B-F945-A342-8F1D-D3DE86CCC1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FB703B-A83B-D042-B772-A65E88C9138F}"/>
              </a:ext>
            </a:extLst>
          </p:cNvPr>
          <p:cNvSpPr>
            <a:spLocks noGrp="1"/>
          </p:cNvSpPr>
          <p:nvPr>
            <p:ph type="dt" sz="half" idx="10"/>
          </p:nvPr>
        </p:nvSpPr>
        <p:spPr/>
        <p:txBody>
          <a:bodyPr/>
          <a:lstStyle/>
          <a:p>
            <a:fld id="{BEA45E9A-2E0D-F242-BE25-6A4CFFC69B91}" type="datetime1">
              <a:rPr lang="en-US" smtClean="0"/>
              <a:t>2/18/2022</a:t>
            </a:fld>
            <a:endParaRPr lang="en-US"/>
          </a:p>
        </p:txBody>
      </p:sp>
      <p:sp>
        <p:nvSpPr>
          <p:cNvPr id="5" name="Footer Placeholder 4">
            <a:extLst>
              <a:ext uri="{FF2B5EF4-FFF2-40B4-BE49-F238E27FC236}">
                <a16:creationId xmlns:a16="http://schemas.microsoft.com/office/drawing/2014/main" id="{920FA27B-CD83-6446-A314-FD4C39B53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EE85A-6162-2A41-8838-9137921D9A5E}"/>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3426645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8DCF5-FE22-5349-BDE4-29B35BA20D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C0862A-BBCE-264D-A9B1-86D075C4C1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A29BD-A10D-A648-B282-6B5B322A7DCF}"/>
              </a:ext>
            </a:extLst>
          </p:cNvPr>
          <p:cNvSpPr>
            <a:spLocks noGrp="1"/>
          </p:cNvSpPr>
          <p:nvPr>
            <p:ph type="dt" sz="half" idx="10"/>
          </p:nvPr>
        </p:nvSpPr>
        <p:spPr/>
        <p:txBody>
          <a:bodyPr/>
          <a:lstStyle/>
          <a:p>
            <a:fld id="{994C1E41-11B0-254D-BCA0-8E9B1B2F2FBA}" type="datetime1">
              <a:rPr lang="en-US" smtClean="0"/>
              <a:t>2/18/2022</a:t>
            </a:fld>
            <a:endParaRPr lang="en-US"/>
          </a:p>
        </p:txBody>
      </p:sp>
      <p:sp>
        <p:nvSpPr>
          <p:cNvPr id="5" name="Footer Placeholder 4">
            <a:extLst>
              <a:ext uri="{FF2B5EF4-FFF2-40B4-BE49-F238E27FC236}">
                <a16:creationId xmlns:a16="http://schemas.microsoft.com/office/drawing/2014/main" id="{FA29A931-5704-B043-994A-3763CACD9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FFC1B-B825-EC4F-ABF3-FAC665A46E37}"/>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331400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6FFA5-5FCA-8742-96CD-50E1F1E05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A0D280-2E31-5148-AC15-6F98317262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30626-3717-2149-A5D6-AD2C8689BABD}"/>
              </a:ext>
            </a:extLst>
          </p:cNvPr>
          <p:cNvSpPr>
            <a:spLocks noGrp="1"/>
          </p:cNvSpPr>
          <p:nvPr>
            <p:ph type="dt" sz="half" idx="10"/>
          </p:nvPr>
        </p:nvSpPr>
        <p:spPr/>
        <p:txBody>
          <a:bodyPr/>
          <a:lstStyle/>
          <a:p>
            <a:fld id="{60E29A2F-5DDF-0E45-8AFA-3ECF387A672B}" type="datetime1">
              <a:rPr lang="en-US" smtClean="0"/>
              <a:t>2/18/2022</a:t>
            </a:fld>
            <a:endParaRPr lang="en-US"/>
          </a:p>
        </p:txBody>
      </p:sp>
      <p:sp>
        <p:nvSpPr>
          <p:cNvPr id="5" name="Footer Placeholder 4">
            <a:extLst>
              <a:ext uri="{FF2B5EF4-FFF2-40B4-BE49-F238E27FC236}">
                <a16:creationId xmlns:a16="http://schemas.microsoft.com/office/drawing/2014/main" id="{B5438371-EC29-CE42-A70F-C2499535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5D7D0-620F-8541-B281-298DACF92971}"/>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3124407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n-US" dirty="0"/>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83448B07-2C06-4CF2-8E91-F7385E71E2CB}" type="datetimeFigureOut">
              <a:rPr lang="en-US" dirty="0"/>
              <a:t>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6734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04936D4-0671-4B70-A95D-BFBC9A35DA5B}" type="datetimeFigureOut">
              <a:rPr lang="en-US" dirty="0"/>
              <a:t>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22112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n-US" dirty="0"/>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DDD67DAC-232D-4042-B5C0-E64770A42A28}" type="datetimeFigureOut">
              <a:rPr lang="en-US" dirty="0"/>
              <a:t>2/18/2022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98781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ECECD2C-79BD-4B90-B3FA-E3B19B3FF97B}" type="datetimeFigureOut">
              <a:rPr lang="en-US" dirty="0"/>
              <a:t>2/18/2022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74720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9E9FDB6-7A26-4DBB-9BB0-088C0534314D}" type="datetimeFigureOut">
              <a:rPr lang="en-US" dirty="0"/>
              <a:t>2/18/2022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80314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2E7C72F-E0F0-449A-A903-6D7865ED3EFA}" type="datetimeFigureOut">
              <a:rPr lang="en-US" dirty="0"/>
              <a:t>2/18/2022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7001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1207D-C9F3-42EA-960B-DC9955B358C7}" type="datetimeFigureOut">
              <a:rPr lang="en-US" dirty="0"/>
              <a:t>2/18/2022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37911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dirty="0"/>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D8827A6-8947-4115-8D9E-E89B1EC0518D}" type="datetimeFigureOut">
              <a:rPr lang="en-US" dirty="0"/>
              <a:t>2/18/2022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8122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5A2B-BEB4-384C-951C-E6A367443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BE6B45-CBCF-B646-9D54-4256B6171C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B9F2C-9751-5A44-B47D-35A54133840E}"/>
              </a:ext>
            </a:extLst>
          </p:cNvPr>
          <p:cNvSpPr>
            <a:spLocks noGrp="1"/>
          </p:cNvSpPr>
          <p:nvPr>
            <p:ph type="dt" sz="half" idx="10"/>
          </p:nvPr>
        </p:nvSpPr>
        <p:spPr/>
        <p:txBody>
          <a:bodyPr/>
          <a:lstStyle/>
          <a:p>
            <a:fld id="{4AAB3BF7-91F3-424C-91BD-D9E92F03C739}" type="datetime1">
              <a:rPr lang="en-US" smtClean="0"/>
              <a:t>2/18/2022</a:t>
            </a:fld>
            <a:endParaRPr lang="en-US"/>
          </a:p>
        </p:txBody>
      </p:sp>
      <p:sp>
        <p:nvSpPr>
          <p:cNvPr id="5" name="Footer Placeholder 4">
            <a:extLst>
              <a:ext uri="{FF2B5EF4-FFF2-40B4-BE49-F238E27FC236}">
                <a16:creationId xmlns:a16="http://schemas.microsoft.com/office/drawing/2014/main" id="{7F976820-9734-2848-B096-096C6F6D3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5CF47-2D57-DE4E-A823-F94F76848410}"/>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1575898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dirty="0"/>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D460A6F-F31A-4CA3-B222-0B3C224FF998}" type="datetimeFigureOut">
              <a:rPr lang="en-US" dirty="0"/>
              <a:t>2/18/2022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75452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81069D4-B020-4602-B87C-B094679675DF}" type="datetimeFigureOut">
              <a:rPr lang="en-US" dirty="0"/>
              <a:t>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52758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36C11EA-3D59-4DFE-9385-0A032B3191AF}" type="datetimeFigureOut">
              <a:rPr lang="en-US" dirty="0"/>
              <a:t>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93201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7F5E-11CC-3145-A2DD-649D4E3734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BB214C-7B4A-314D-9D1F-4695514DD4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43BDA6-EACB-2B48-84BB-ADC0CD5D8036}"/>
              </a:ext>
            </a:extLst>
          </p:cNvPr>
          <p:cNvSpPr>
            <a:spLocks noGrp="1"/>
          </p:cNvSpPr>
          <p:nvPr>
            <p:ph type="dt" sz="half" idx="10"/>
          </p:nvPr>
        </p:nvSpPr>
        <p:spPr/>
        <p:txBody>
          <a:bodyPr/>
          <a:lstStyle/>
          <a:p>
            <a:fld id="{3EF79661-84FE-4341-B77A-2F7F7D703029}" type="datetime1">
              <a:rPr lang="en-US" smtClean="0"/>
              <a:t>2/18/2022</a:t>
            </a:fld>
            <a:endParaRPr lang="en-US"/>
          </a:p>
        </p:txBody>
      </p:sp>
      <p:sp>
        <p:nvSpPr>
          <p:cNvPr id="5" name="Footer Placeholder 4">
            <a:extLst>
              <a:ext uri="{FF2B5EF4-FFF2-40B4-BE49-F238E27FC236}">
                <a16:creationId xmlns:a16="http://schemas.microsoft.com/office/drawing/2014/main" id="{133D54CC-A8D8-D64E-AE3E-F9DB07A6A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AAAEB-1F15-2847-BE83-D45A4BC80BB6}"/>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2380649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D310-51B5-DB46-AB73-24E65307DD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78BC9C-0491-C743-BB76-B993F12DF1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11500B-5A2A-224C-B7EF-02A2F12DC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CEE467-4F4A-604A-A440-0F69E402FAD7}"/>
              </a:ext>
            </a:extLst>
          </p:cNvPr>
          <p:cNvSpPr>
            <a:spLocks noGrp="1"/>
          </p:cNvSpPr>
          <p:nvPr>
            <p:ph type="dt" sz="half" idx="10"/>
          </p:nvPr>
        </p:nvSpPr>
        <p:spPr/>
        <p:txBody>
          <a:bodyPr/>
          <a:lstStyle/>
          <a:p>
            <a:fld id="{2E69CE11-A5F8-6B4D-A9CF-7125D4D3B0E9}" type="datetime1">
              <a:rPr lang="en-US" smtClean="0"/>
              <a:t>2/18/2022</a:t>
            </a:fld>
            <a:endParaRPr lang="en-US"/>
          </a:p>
        </p:txBody>
      </p:sp>
      <p:sp>
        <p:nvSpPr>
          <p:cNvPr id="6" name="Footer Placeholder 5">
            <a:extLst>
              <a:ext uri="{FF2B5EF4-FFF2-40B4-BE49-F238E27FC236}">
                <a16:creationId xmlns:a16="http://schemas.microsoft.com/office/drawing/2014/main" id="{E70DCE72-440D-F245-AE14-1D975E9D7E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B9C19-4D93-8F47-9155-C9FAA99E8D24}"/>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1386883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727C-BFBF-2E4D-9E82-1C31C15420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47967A-1260-1B41-8D1C-3E4AAD4051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FBE97-CEF3-164F-A209-E287F0E301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E97B02-1E19-3A4E-A8A6-35CF095593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A482A-AEF8-B54C-AD8E-009EA1584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843079-1CFC-8A4E-920F-9E0A7990C4DA}"/>
              </a:ext>
            </a:extLst>
          </p:cNvPr>
          <p:cNvSpPr>
            <a:spLocks noGrp="1"/>
          </p:cNvSpPr>
          <p:nvPr>
            <p:ph type="dt" sz="half" idx="10"/>
          </p:nvPr>
        </p:nvSpPr>
        <p:spPr/>
        <p:txBody>
          <a:bodyPr/>
          <a:lstStyle/>
          <a:p>
            <a:fld id="{E01A3A92-9464-4D41-95CA-E52EE6CDEEDA}" type="datetime1">
              <a:rPr lang="en-US" smtClean="0"/>
              <a:t>2/18/2022</a:t>
            </a:fld>
            <a:endParaRPr lang="en-US"/>
          </a:p>
        </p:txBody>
      </p:sp>
      <p:sp>
        <p:nvSpPr>
          <p:cNvPr id="8" name="Footer Placeholder 7">
            <a:extLst>
              <a:ext uri="{FF2B5EF4-FFF2-40B4-BE49-F238E27FC236}">
                <a16:creationId xmlns:a16="http://schemas.microsoft.com/office/drawing/2014/main" id="{B9D7A2E1-0235-2248-97A1-CC75263BF9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2F6C5A-FFDC-F34C-9F45-409ADB76455A}"/>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4261910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CEAE-8973-6742-BA8E-9CAF3D5DE0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A784C0-4E2E-C140-A431-E735C67FC012}"/>
              </a:ext>
            </a:extLst>
          </p:cNvPr>
          <p:cNvSpPr>
            <a:spLocks noGrp="1"/>
          </p:cNvSpPr>
          <p:nvPr>
            <p:ph type="dt" sz="half" idx="10"/>
          </p:nvPr>
        </p:nvSpPr>
        <p:spPr/>
        <p:txBody>
          <a:bodyPr/>
          <a:lstStyle/>
          <a:p>
            <a:fld id="{1E4354D7-E314-1549-BCF3-A20106DA813A}" type="datetime1">
              <a:rPr lang="en-US" smtClean="0"/>
              <a:t>2/18/2022</a:t>
            </a:fld>
            <a:endParaRPr lang="en-US"/>
          </a:p>
        </p:txBody>
      </p:sp>
      <p:sp>
        <p:nvSpPr>
          <p:cNvPr id="4" name="Footer Placeholder 3">
            <a:extLst>
              <a:ext uri="{FF2B5EF4-FFF2-40B4-BE49-F238E27FC236}">
                <a16:creationId xmlns:a16="http://schemas.microsoft.com/office/drawing/2014/main" id="{CBE9E42D-C134-6945-A4E8-BAA134923A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4ADF84-5219-0249-8EF6-47B68698726C}"/>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3924167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29D847-3363-E84C-82E3-7D0232BAEC64}"/>
              </a:ext>
            </a:extLst>
          </p:cNvPr>
          <p:cNvSpPr>
            <a:spLocks noGrp="1"/>
          </p:cNvSpPr>
          <p:nvPr>
            <p:ph type="dt" sz="half" idx="10"/>
          </p:nvPr>
        </p:nvSpPr>
        <p:spPr/>
        <p:txBody>
          <a:bodyPr/>
          <a:lstStyle/>
          <a:p>
            <a:fld id="{CAD0F1DE-FF60-0346-8A07-983E545CF92B}" type="datetime1">
              <a:rPr lang="en-US" smtClean="0"/>
              <a:t>2/18/2022</a:t>
            </a:fld>
            <a:endParaRPr lang="en-US"/>
          </a:p>
        </p:txBody>
      </p:sp>
      <p:sp>
        <p:nvSpPr>
          <p:cNvPr id="3" name="Footer Placeholder 2">
            <a:extLst>
              <a:ext uri="{FF2B5EF4-FFF2-40B4-BE49-F238E27FC236}">
                <a16:creationId xmlns:a16="http://schemas.microsoft.com/office/drawing/2014/main" id="{D6F75844-D08A-4144-8DD8-BE1F747AC3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B1C9E4-45E8-CA49-A5A2-2E95A3E2D29C}"/>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60332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DCCE-86D2-BC46-8C4E-7639DE4B6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36E0CA-4189-C34F-A50E-3E4B2FCABE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20CCE9-6362-D54F-9E60-64A6B6441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C0588-D9DE-0546-B3B6-0C99F8F32C9E}"/>
              </a:ext>
            </a:extLst>
          </p:cNvPr>
          <p:cNvSpPr>
            <a:spLocks noGrp="1"/>
          </p:cNvSpPr>
          <p:nvPr>
            <p:ph type="dt" sz="half" idx="10"/>
          </p:nvPr>
        </p:nvSpPr>
        <p:spPr/>
        <p:txBody>
          <a:bodyPr/>
          <a:lstStyle/>
          <a:p>
            <a:fld id="{78F66356-0D4C-F642-AEC8-46B5ADC7E14D}" type="datetime1">
              <a:rPr lang="en-US" smtClean="0"/>
              <a:t>2/18/2022</a:t>
            </a:fld>
            <a:endParaRPr lang="en-US"/>
          </a:p>
        </p:txBody>
      </p:sp>
      <p:sp>
        <p:nvSpPr>
          <p:cNvPr id="6" name="Footer Placeholder 5">
            <a:extLst>
              <a:ext uri="{FF2B5EF4-FFF2-40B4-BE49-F238E27FC236}">
                <a16:creationId xmlns:a16="http://schemas.microsoft.com/office/drawing/2014/main" id="{7244801D-B371-BC4F-AA6A-EF798529F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1260E-6EB0-B549-887B-27805D7387B8}"/>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273696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D784-D1CE-2849-A557-B5AFE3AF6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1CE558-B78E-D343-BD16-85060B94D9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B8791E-68C8-5B48-ABEE-3767FFDA11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7B1A3-E80C-764F-8FEC-52E250DAB6F6}"/>
              </a:ext>
            </a:extLst>
          </p:cNvPr>
          <p:cNvSpPr>
            <a:spLocks noGrp="1"/>
          </p:cNvSpPr>
          <p:nvPr>
            <p:ph type="dt" sz="half" idx="10"/>
          </p:nvPr>
        </p:nvSpPr>
        <p:spPr/>
        <p:txBody>
          <a:bodyPr/>
          <a:lstStyle/>
          <a:p>
            <a:fld id="{15C3FB94-A4FD-DF40-9066-D8D35EB45981}" type="datetime1">
              <a:rPr lang="en-US" smtClean="0"/>
              <a:t>2/18/2022</a:t>
            </a:fld>
            <a:endParaRPr lang="en-US"/>
          </a:p>
        </p:txBody>
      </p:sp>
      <p:sp>
        <p:nvSpPr>
          <p:cNvPr id="6" name="Footer Placeholder 5">
            <a:extLst>
              <a:ext uri="{FF2B5EF4-FFF2-40B4-BE49-F238E27FC236}">
                <a16:creationId xmlns:a16="http://schemas.microsoft.com/office/drawing/2014/main" id="{E997C678-75F6-134C-A34E-7FE05A1EC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AC731-04B1-0D48-9A46-61CFA2E74B0D}"/>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1217627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E70BE4-11C7-3B48-ABE1-333172A27E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9D2C4E-4F77-0C46-859D-C500DDC57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5EF4F-AEDF-0041-9A99-E128C19E8B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B4A0B-A908-AD4A-9456-5F57DD505AF5}" type="datetime1">
              <a:rPr lang="en-US" smtClean="0"/>
              <a:t>2/18/2022</a:t>
            </a:fld>
            <a:endParaRPr lang="en-US"/>
          </a:p>
        </p:txBody>
      </p:sp>
      <p:sp>
        <p:nvSpPr>
          <p:cNvPr id="5" name="Footer Placeholder 4">
            <a:extLst>
              <a:ext uri="{FF2B5EF4-FFF2-40B4-BE49-F238E27FC236}">
                <a16:creationId xmlns:a16="http://schemas.microsoft.com/office/drawing/2014/main" id="{AA0A77AB-5120-FE4F-BC8B-D2B408BDB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D4D19E-402C-A44E-A7B8-1521CB4CDD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767A7-2FAD-0742-A737-624EC467408B}" type="slidenum">
              <a:rPr lang="en-US" smtClean="0"/>
              <a:t>‹#›</a:t>
            </a:fld>
            <a:endParaRPr lang="en-US"/>
          </a:p>
        </p:txBody>
      </p:sp>
    </p:spTree>
    <p:extLst>
      <p:ext uri="{BB962C8B-B14F-4D97-AF65-F5344CB8AC3E}">
        <p14:creationId xmlns:p14="http://schemas.microsoft.com/office/powerpoint/2010/main" val="2429208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48A1663-7765-4EF4-B97F-A02E70C6265E}" type="datetimeFigureOut">
              <a:rPr lang="en-US" dirty="0"/>
              <a:t>2/18/2022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59615988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ftr="0" dt="0"/>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EPmBkV_KqOE" TargetMode="Externa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3.JPG"/><Relationship Id="rId4" Type="http://schemas.openxmlformats.org/officeDocument/2006/relationships/image" Target="../media/image26.png"/><Relationship Id="rId9"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gif"/><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commons.wikimedia.org/wiki/File:Fall_leaves.pn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www.flayrah.com/7123/game-review-night-woo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pngimg.com/download/9383"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jpeg"/><Relationship Id="rId12" Type="http://schemas.openxmlformats.org/officeDocument/2006/relationships/hyperlink" Target="http://www.pngall.com/autumn-p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pngimg.com/download/3582" TargetMode="Externa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8.jpeg"/><Relationship Id="rId4" Type="http://schemas.openxmlformats.org/officeDocument/2006/relationships/hyperlink" Target="http://lilipilyspirit.deviantart.com/art/Autumn-Brown-Liquid-Amber-Leaf-301607533" TargetMode="External"/><Relationship Id="rId9" Type="http://schemas.openxmlformats.org/officeDocument/2006/relationships/hyperlink" Target="https://pngimg.com/download/361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87CEEE-67D5-EB4E-9849-6F93146703BB}"/>
              </a:ext>
            </a:extLst>
          </p:cNvPr>
          <p:cNvPicPr>
            <a:picLocks noChangeAspect="1"/>
          </p:cNvPicPr>
          <p:nvPr/>
        </p:nvPicPr>
        <p:blipFill>
          <a:blip r:embed="rId3"/>
          <a:stretch>
            <a:fillRect/>
          </a:stretch>
        </p:blipFill>
        <p:spPr>
          <a:xfrm>
            <a:off x="0" y="46176"/>
            <a:ext cx="12036669" cy="6770627"/>
          </a:xfrm>
          <a:prstGeom prst="rect">
            <a:avLst/>
          </a:prstGeom>
        </p:spPr>
      </p:pic>
      <p:sp>
        <p:nvSpPr>
          <p:cNvPr id="8" name="Title 1">
            <a:extLst>
              <a:ext uri="{FF2B5EF4-FFF2-40B4-BE49-F238E27FC236}">
                <a16:creationId xmlns:a16="http://schemas.microsoft.com/office/drawing/2014/main" id="{F57462A4-CF37-014E-B2EB-EDB66CB2F811}"/>
              </a:ext>
            </a:extLst>
          </p:cNvPr>
          <p:cNvSpPr txBox="1">
            <a:spLocks/>
          </p:cNvSpPr>
          <p:nvPr/>
        </p:nvSpPr>
        <p:spPr bwMode="auto">
          <a:xfrm>
            <a:off x="5393115" y="5015900"/>
            <a:ext cx="5327435" cy="128164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4000" kern="1200">
                <a:solidFill>
                  <a:schemeClr val="tx1"/>
                </a:solidFill>
                <a:latin typeface="+mj-lt"/>
                <a:ea typeface="+mj-ea"/>
                <a:cs typeface="+mj-cs"/>
              </a:defRPr>
            </a:lvl1pPr>
            <a:lvl2pPr algn="l" defTabSz="457200" rtl="0" eaLnBrk="1" fontAlgn="base" hangingPunct="1">
              <a:spcBef>
                <a:spcPct val="0"/>
              </a:spcBef>
              <a:spcAft>
                <a:spcPct val="0"/>
              </a:spcAft>
              <a:defRPr sz="4000">
                <a:solidFill>
                  <a:schemeClr val="tx1"/>
                </a:solidFill>
                <a:latin typeface="Calibri" charset="0"/>
              </a:defRPr>
            </a:lvl2pPr>
            <a:lvl3pPr algn="l" defTabSz="457200" rtl="0" eaLnBrk="1" fontAlgn="base" hangingPunct="1">
              <a:spcBef>
                <a:spcPct val="0"/>
              </a:spcBef>
              <a:spcAft>
                <a:spcPct val="0"/>
              </a:spcAft>
              <a:defRPr sz="4000">
                <a:solidFill>
                  <a:schemeClr val="tx1"/>
                </a:solidFill>
                <a:latin typeface="Calibri" charset="0"/>
              </a:defRPr>
            </a:lvl3pPr>
            <a:lvl4pPr algn="l" defTabSz="457200" rtl="0" eaLnBrk="1" fontAlgn="base" hangingPunct="1">
              <a:spcBef>
                <a:spcPct val="0"/>
              </a:spcBef>
              <a:spcAft>
                <a:spcPct val="0"/>
              </a:spcAft>
              <a:defRPr sz="4000">
                <a:solidFill>
                  <a:schemeClr val="tx1"/>
                </a:solidFill>
                <a:latin typeface="Calibri" charset="0"/>
              </a:defRPr>
            </a:lvl4pPr>
            <a:lvl5pPr algn="l" defTabSz="457200" rtl="0" eaLnBrk="1" fontAlgn="base" hangingPunct="1">
              <a:spcBef>
                <a:spcPct val="0"/>
              </a:spcBef>
              <a:spcAft>
                <a:spcPct val="0"/>
              </a:spcAft>
              <a:defRPr sz="4000">
                <a:solidFill>
                  <a:schemeClr val="tx1"/>
                </a:solidFill>
                <a:latin typeface="Calibri" charset="0"/>
              </a:defRPr>
            </a:lvl5pPr>
            <a:lvl6pPr marL="457200" algn="l" defTabSz="457200" rtl="0" eaLnBrk="1" fontAlgn="base" hangingPunct="1">
              <a:spcBef>
                <a:spcPct val="0"/>
              </a:spcBef>
              <a:spcAft>
                <a:spcPct val="0"/>
              </a:spcAft>
              <a:defRPr sz="4000">
                <a:solidFill>
                  <a:schemeClr val="tx1"/>
                </a:solidFill>
                <a:latin typeface="Calibri" charset="0"/>
              </a:defRPr>
            </a:lvl6pPr>
            <a:lvl7pPr marL="914400" algn="l" defTabSz="457200" rtl="0" eaLnBrk="1" fontAlgn="base" hangingPunct="1">
              <a:spcBef>
                <a:spcPct val="0"/>
              </a:spcBef>
              <a:spcAft>
                <a:spcPct val="0"/>
              </a:spcAft>
              <a:defRPr sz="4000">
                <a:solidFill>
                  <a:schemeClr val="tx1"/>
                </a:solidFill>
                <a:latin typeface="Calibri" charset="0"/>
              </a:defRPr>
            </a:lvl7pPr>
            <a:lvl8pPr marL="1371600" algn="l" defTabSz="457200" rtl="0" eaLnBrk="1" fontAlgn="base" hangingPunct="1">
              <a:spcBef>
                <a:spcPct val="0"/>
              </a:spcBef>
              <a:spcAft>
                <a:spcPct val="0"/>
              </a:spcAft>
              <a:defRPr sz="4000">
                <a:solidFill>
                  <a:schemeClr val="tx1"/>
                </a:solidFill>
                <a:latin typeface="Calibri" charset="0"/>
              </a:defRPr>
            </a:lvl8pPr>
            <a:lvl9pPr marL="1828800" algn="l" defTabSz="457200" rtl="0" eaLnBrk="1" fontAlgn="base" hangingPunct="1">
              <a:spcBef>
                <a:spcPct val="0"/>
              </a:spcBef>
              <a:spcAft>
                <a:spcPct val="0"/>
              </a:spcAft>
              <a:defRPr sz="4000">
                <a:solidFill>
                  <a:schemeClr val="tx1"/>
                </a:solidFill>
                <a:latin typeface="Calibri" charset="0"/>
              </a:defRPr>
            </a:lvl9pPr>
          </a:lstStyle>
          <a:p>
            <a:pPr marL="0" marR="0" lvl="0" indent="0" algn="l" defTabSz="457200" rtl="0" eaLnBrk="1" fontAlgn="base" latinLnBrk="0" hangingPunct="1">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Title of Presentation</a:t>
            </a:r>
            <a:br>
              <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r>
              <a:rPr kumimoji="0" lang="en-US" sz="22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Subtitle</a:t>
            </a:r>
            <a:br>
              <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r>
              <a:rPr kumimoji="0" lang="en-US" sz="2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Month 00, </a:t>
            </a:r>
            <a:r>
              <a:rPr lang="en-US" sz="2200" dirty="0">
                <a:solidFill>
                  <a:schemeClr val="bg1"/>
                </a:solidFill>
                <a:latin typeface="Arial" panose="020B0604020202020204" pitchFamily="34" charset="0"/>
                <a:cs typeface="Arial" panose="020B0604020202020204" pitchFamily="34" charset="0"/>
              </a:rPr>
              <a:t>2021</a:t>
            </a:r>
            <a:endParaRPr kumimoji="0" lang="en-US" sz="2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 name="Freeform 4"/>
          <p:cNvSpPr/>
          <p:nvPr/>
        </p:nvSpPr>
        <p:spPr>
          <a:xfrm>
            <a:off x="3649354" y="-2898"/>
            <a:ext cx="8545842" cy="6823364"/>
          </a:xfrm>
          <a:custGeom>
            <a:avLst/>
            <a:gdLst>
              <a:gd name="connsiteX0" fmla="*/ 1565031 w 8387861"/>
              <a:gd name="connsiteY0" fmla="*/ 0 h 6866792"/>
              <a:gd name="connsiteX1" fmla="*/ 8387861 w 8387861"/>
              <a:gd name="connsiteY1" fmla="*/ 8792 h 6866792"/>
              <a:gd name="connsiteX2" fmla="*/ 8335108 w 8387861"/>
              <a:gd name="connsiteY2" fmla="*/ 6866792 h 6866792"/>
              <a:gd name="connsiteX3" fmla="*/ 0 w 8387861"/>
              <a:gd name="connsiteY3" fmla="*/ 6849207 h 6866792"/>
              <a:gd name="connsiteX4" fmla="*/ 1565031 w 8387861"/>
              <a:gd name="connsiteY4" fmla="*/ 0 h 686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7861" h="6866792">
                <a:moveTo>
                  <a:pt x="1565031" y="0"/>
                </a:moveTo>
                <a:lnTo>
                  <a:pt x="8387861" y="8792"/>
                </a:lnTo>
                <a:lnTo>
                  <a:pt x="8335108" y="6866792"/>
                </a:lnTo>
                <a:lnTo>
                  <a:pt x="0" y="6849207"/>
                </a:lnTo>
                <a:lnTo>
                  <a:pt x="1565031" y="0"/>
                </a:ln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354514" y="635135"/>
            <a:ext cx="6858000" cy="1323439"/>
          </a:xfrm>
          <a:prstGeom prst="rect">
            <a:avLst/>
          </a:prstGeom>
          <a:noFill/>
        </p:spPr>
        <p:txBody>
          <a:bodyPr wrap="square" lIns="91440" tIns="45720" rIns="91440" bIns="45720" rtlCol="0" anchor="t">
            <a:spAutoFit/>
          </a:bodyPr>
          <a:lstStyle/>
          <a:p>
            <a:pPr algn="ctr"/>
            <a:r>
              <a:rPr lang="en-US" sz="4000" b="1" dirty="0">
                <a:solidFill>
                  <a:srgbClr val="8F2827"/>
                </a:solidFill>
                <a:latin typeface="Arial"/>
                <a:cs typeface="Arial"/>
              </a:rPr>
              <a:t>Parents of Elementary Students</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5432" y="2405062"/>
            <a:ext cx="2934067" cy="4017990"/>
          </a:xfrm>
          <a:prstGeom prst="rect">
            <a:avLst/>
          </a:prstGeom>
        </p:spPr>
      </p:pic>
    </p:spTree>
    <p:extLst>
      <p:ext uri="{BB962C8B-B14F-4D97-AF65-F5344CB8AC3E}">
        <p14:creationId xmlns:p14="http://schemas.microsoft.com/office/powerpoint/2010/main" val="2342238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fld id="{4FD767A7-2FAD-0742-A737-624EC467408B}" type="slidenum">
              <a:rPr lang="en-US" smtClean="0"/>
              <a:t>10</a:t>
            </a:fld>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3"/>
          <a:stretch>
            <a:fillRect/>
          </a:stretch>
        </p:blipFill>
        <p:spPr>
          <a:xfrm>
            <a:off x="0" y="0"/>
            <a:ext cx="12192000" cy="901700"/>
          </a:xfrm>
          <a:prstGeom prst="rect">
            <a:avLst/>
          </a:prstGeom>
        </p:spPr>
      </p:pic>
      <p:sp>
        <p:nvSpPr>
          <p:cNvPr id="7" name="TextBox 6"/>
          <p:cNvSpPr txBox="1"/>
          <p:nvPr/>
        </p:nvSpPr>
        <p:spPr>
          <a:xfrm>
            <a:off x="681644" y="189240"/>
            <a:ext cx="5619404" cy="523220"/>
          </a:xfrm>
          <a:prstGeom prst="rect">
            <a:avLst/>
          </a:prstGeom>
          <a:noFill/>
        </p:spPr>
        <p:txBody>
          <a:bodyPr wrap="square" rtlCol="0">
            <a:spAutoFit/>
          </a:bodyPr>
          <a:lstStyle/>
          <a:p>
            <a:r>
              <a:rPr lang="en-US" sz="2800" dirty="0">
                <a:solidFill>
                  <a:schemeClr val="bg1"/>
                </a:solidFill>
                <a:latin typeface="Algerian" panose="04020705040A02060702" pitchFamily="82" charset="0"/>
              </a:rPr>
              <a:t>Fluency</a:t>
            </a: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HXAn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n8e6zeaF4P1PV/7PhuTbQ71h+0lN5yABu2HHJ64NVRqHxGz/AMil4Z/8KSb/AOQqT4z/APJMNc/64L/6GtdfQByf9o/Eb/oUfC//AIUk/wD8hUf2j8Rv+hR8L/8AhST/APyFXWUUAcn/AGj8Rv8AoUfC/wD4Uk//AMhUf2j8Rv8AoUfC/wD4Uk//AMhV1lFAHJ/2j8Rv+hR8L/8AhST/APyFR/aPxG/6FHwv/wCFJP8A/IVdZRQByf8AaPxG/wChR8L/APhST/8AyFR/aPxG/wChR8L/APhST/8AyFXWUUAcn/aPxG/6FHwv/wCFJP8A/IVH9o/Eb/oUfC//AIUk/wD8hV1lFAHJ/wBo/Eb/AKFHwv8A+FJP/wDIVZOueI/HljqGi21x4Q8PGTUb5rWDy/EUpAcW80uWzZjA2xN0zzjjuPQq5Lx5/wAjJ4E/7GB//Tde0AA1H4jY/wCRR8Mfj4km/wDkKl/tH4jf9Cj4X/8ACkn/APkKusooA5P+0fiN/wBCj4X/APCkn/8AkKj+0fiN/wBCj4X/APCkn/8AkKusooA5P+0fiN/0KPhf/wAKSf8A+QqP7R+I3/Qo+F//AApJ/wD5CrrKKAOT/tH4jf8AQo+F/wDwpJ//AJCo/tH4jf8AQo+F/wDwpJ//AJCrrKKAOT/tH4jf9Cj4X/8ACkn/APkKj+0fiN/0KPhf/wAKSf8A+Qq6yigDk/7R+I3/AEKPhf8A8KSf/wCQqQ6h8Rsf8ij4Y/8ACkn/APkKutooA88/4STx4vi9NF/4Q/w99qawa6BPiKXZsEioRn7HnOSO3T8q1/7R+I3/AEKPhf8A8KSf/wCQqZJ/yWe3/wCxdl/9KY66+gDk/wC0fiN/0KPhf/wpJ/8A5Co/tH4jf9Cj4X/8KSf/AOQq6yigDk/7R+I3/Qo+F/8AwpJ//kKj+0fiN/0KPhf/AMKSf/5CrrKKAOT/ALR+I3/Qo+F//Ckn/wDkKj+0fiN/0KPhf/wpJ/8A5CrrKKAOT/tH4jf9Cj4X/wDCkn/+QqP7R+I3/Qo+F/8AwpJ//kKusooA5P8AtH4jf9Cj4X/8KSf/AOQqP7R+I3/Qo+F//Ckn/wDkKusooA5P+0fiN/0KPhf/AMKSf/5CrI0fxH48vtV1u0h8H+HhLp16lvOW8RShS5t4ZQV/0PJG2ReoHOeO59DrkvA//I1+PP8AsOw/+m2yoAX+0fiN/wBCj4X/APCkn/8AkKj+0fiN/wBCj4X/APCkn/8AkKusooA5P+0fiN/0KPhf/wAKSf8A+QqP7R+I3/Qo+F//AApJ/wD5CrrKKAOT/tH4jf8AQo+F/wDwpJ//AJCo/tH4jf8AQo+F/wDwpJ//AJCrrKKAOT/tH4jf9Cj4X/8ACkn/APkKj+0fiN/0KPhf/wAKSf8A+Qq6yigDk/7R+I3/AEKPhf8A8KSf/wCQqP7R+I3/AEKPhf8A8KSf/wCQq6yigDk/7R+I3/Qo+F//AApJ/wD5CpG1D4jEYPhLwwPp4km/+Qq62igDz3wl4k8eazoUOo2Xg/w8sEjyqom8RShspIyHpZkdVPetb+0fiN/0KPhf/wAKSf8A+QqZ8G/+SeWH/Xe6/wDSmWuvoA5P+0fiN/0KPhf/AMKSf/5Co/tH4jf9Cj4X/wDCkn/+Qq6yigDk/wC0fiN/0KPhf/wpJ/8A5Co/tH4jf9Cj4X/8KSf/AOQq6yigDk/7R+I3/Qo+F/8AwpJ//kKj+0fiN/0KPhf/AMKSf/5CrrKKAOT/ALR+I3/Qo+F//Ckn/wDkKj+0fiN/0KPhf/wpJ/8A5CrrKKAOT/tH4jf9Cj4X/wDCkn/+QqP7R+I3/Qo+F/8AwpJ//kKusooA8+8W+IvHujeF9W1i88H+HmtrGymuZli8RSlyiIWYKDZgE4Bxkge9ai6l8RioI8I+GMEf9DJP/wDIVP8AjF/ySTxj/wBgG+/9J3rqIf8AVJ/uigDlf7R+I3/Qo+F//Ckn/wDkKj+0fiN/0KPhf/wpJ/8A5CrrKKAOT/tH4jf9Cj4X/wDCkn/+QqP7R+I3/Qo+F/8AwpJ//kKusooA5P8AtH4jf9Cj4X/8KSf/AOQqP7R+I3/Qo+F//Ckn/wDkKusooA5P+0fiN/0KPhf/AMKSf/5Co/tH4jf9Cj4X/wDCkn/+Qq6yigDk/wC0fiN/0KPhf/wpJ/8A5Co/tH4jf9Cj4X/8KSf/AOQq6yigDk/7R+I3/Qo+F/8AwpJ//kKs/VvEXjLT7nShrPhfQ4bS71GC0MlrrsszoztgHY1qgIz/ALQrvK5D4o/8e/h3/sYrH/0ZQB04a8A/1EP4zH/4mirFFAHIfGf/AJJhrn/XBf8A0Na6+uQ+M/8AyTDXP+uC/wDoa119ABRRRQAUUUUAFFFFABRRRQAUUUUAFcl48/5GTwJ/2MD/APpuva62uS8ef8jJ4E/7GB//AE3XtAHW0UUUAFFFFABRRRQAUUUUAFFFFABRRRQByEn/ACWe3/7F2X/0pjrr65CT/ks9v/2Lsv8A6Ux119ABRRRQAUUUUAFFFFABRRRQAUUUUAFcl4H/AORr8ef9h2H/ANNtlXW1yXgf/ka/Hn/Ydh/9NtlQB1tFFFABRRRQAUUUUAFFFFABRRRQAUUUUAch8G/+SeWH/Xe6/wDSmWuvrkPg3/yTyw/673X/AKUy119ABRRRQAUUUUAFFFFABRRRQAUUUUAcr8Yv+SSeMf8AsA33/pO9dRD/AKpP90Vy/wAYv+SSeMf+wDff+k711EP+qT/dFADqKKKACiiigAooooAKKKKACiiigArkPij/AMe/h3/sYrH/ANGV19ch8Uf+Pfw7/wBjFY/+jKAOvooooA5D4z/8kw1z/rgv/oa119ch8Z/+SYa5/wBcF/8AQ1rr6ACiiigAoJwDUczFY2IKggEgscD8a+TvBnxI+JWk/Ejw/pnxDbXvK1PV5bZL/T7i2uNKvA/+rjRVjJAXoSsm4ZyRkYpXGfUuia1pOtQyT6PqtjqUMUhikktLhJlSQdVJUnBGRx1rQr4U8NfEHxxp3gHRG0PXItIudR+IU2nTvbafborxFYgAyKgDcsTnqfWun174qfEvwp4b+LWkR+JJ9XufDeq2VpY6pd20fnW8c5dXchFC8bBjI4JNO39fd/mKx9iUV8p+HvGnxAg+Lmu+EdM+JNv4ngtfBkl9YXF4sEcAuzsKtK6ADgtjPTBGecmtD4C/ELxvJ8TtN8I+PY/FNrf3elPIv2uW3nsr2SM/NPEyRqUU9irOvHvmnZivofTlFFFIYVyXjz/kZPAn/YwP/wCm69rra5Lx5/yMngT/ALGB/wD03XtAHW0UUUAFNcntmnU1+lDAz7XWtJutUudKtdWsZ7+0ANzaxXCNNCD03oDlc54yK0h0FfGXifxdrXgX4ufHrxN4ft1l1K1tdPETPGXWLeY1MhHcKGJ544Fbtj8QPGmg+KJvD9t8QpfGFrqHgi41h7pooDJptykMjKVaMYC5A4YHtST91SHb3uU+sKK+O/h78RPiYs/wf1rU/Gt3q0Pi2+uLO+sJrWFYgkbhAQVUMXO4nOeoHFc9rvxb+JL/AA9v/GK/ElrHVZfFR0w6FHbwD7NbrzlQVLr6HPB+tVbWxN9Ln3LRUUJ+QHOcipaQ0wooooA5CT/ks9v/ANi7L/6Ux119chJ/yWe3/wCxdl/9KY66+gAooooARvumsm88R6DZ6zb6Lea7pdvqlwAYbKa7jSeQHOCsZIZs4PQdq1m718i3tgum/tb/ABB8San4glH9gaEdUinubCK5EIMQ2Ltxu2x7hjYVY7QCeTSvqOx9dKeKWvjL4dfFnx9/wtLwFbyeKdU1vR/EhkE0epJZxtJ1wyQQMzwgEYG9ju7Ct74aeO/FfinSrjxxr3xnsPClzFr72p0C7toWtkiXgQlCVl3N2O7sevakthPQ+p2uoBei0+0RfaChk8reN+wHG7HXGSBmrFfLHwj0+8t/20fHy3Pii9Zkt45fLl8sG8R1UrGRtztQEY24PyjOea+p6S2T7i6tBRRRQMK5LwP/AMjX48/7DsP/AKbbKutrkvA//I1+PP8AsOw/+m2yoA62iiigAooqpqsksdjcSQNEsqxMyGU4QMAcFj2HrSbsrgWWYKpZmAA5ye1UdD1nSdcs/tui6rY6na7ynnWdwk0e4dRuUkZHpXy38PPiN8R9P8feH9E+Ia+Ikk1Se7t1vYJ7a50q/f5mQRhY8qqDAJWQkdx1A5H4e/EfxhD8MPA+i2euWvhuHxF4ourW+1uCxghFtGhjwqqEEas24nJGTjr1prUD7U1vV9K0Sy+26xqllptrvCedd3CwpuPQbmIGT6VbhYOgdWDKQCCDkEeor49/aQvLj/hQ2taXdfEiy8dtYeI7XbLHCiXFqp8wiOZoyVc8cEKvfiu9/Zf8beKPGHjHxPD4z1TUdL1XTfKFv4aeJI4be1aMbZOm926ZOcDIP8XBFcwS91XPoiimx5289adQAUUUUAch8G/+SeWH/Xe6/wDSmWuvrkPg3/yTyw/673X/AKUy119ABRRRQAjdKzo9b0mTWn0RdVsW1SOPzZLIXCmdUOMMY87gORzjvWi4yK+Q/iPHrR/av8cXWg+ILjQbyy8HG7FzBCkjsI4kYJ84IAJAycZx0xScknqNK59V3et6Ta6tbaRdarYwajdqWtrSS4RZpgM5KITubGD0z0rSHSvjnwj8QPFHiXxx8E9T1G60+W+1HRr83M81nDl5IjcIrmQrujzsUtsIB545xWx8MPiL8R7H4k+GND+Ig8RI+q3dzbi9t57a40q/blkEYSPKqgwMpISO464rl1sS3Y+rqKKKQwooooA5X4xf8kk8Y/8AYBvv/Sd66iH/AFSf7orl/jF/ySTxj/2Ab7/0neuoh/1Sf7ooAdRRRQAUUUUAFI5wK+J9b+K3j+HTviVq6/Ez7Hc+FvEfladpTwQE3ULTlPLORuKALgY565NbXxl+K/i6TXNbXw54u1bTrjSdDt7yXTra3tLa3tZJIlc+ZPcMXmb5hiOOMEggA5BpJ6Jjas7H1bNrWkwaxDos2rWMepzoZIrN7hBPIgzllTO4gYPIGODWipyK+QfA/iHUPF37Rnwh8Sat5R1C/wDB8ktw0a7VZ83AJx2zivr5elU4tbk31t6C0UUUhhXIfFH/AI9/Dv8A2MVj/wCjK6+uQ+KP/Hv4d/7GKx/9GUAdfRRRQByHxn/5Jhrn/XBf/Q1rr65D4z/8kw1z/rgv/oa119ABRRRQA0rkEHGDXMaV8P8AwZpWr/2vpnhTRbK/DvIJ4LREcO/3mBA4J7mupopWA5OL4c+BY7eG3TwfoSwwXhvoYxZRhUuTj98Bjh+B83XgVX8U/D3S9T0fXrfRkstB1HXQv26/h02Cdrggn/XJKpWUYLDBGeeCK7SinYFoeO/Cv4D6V4N8Q3uu6pqsev3dxYf2bHF/ZdvZ20NsW3MnkxAISx6nFd/4a8D+EvDNy1x4f8M6TpczR+UZLW1WNtmc7cgdM9uldHRQAUUUUAFcl48/5GTwJ/2MD/8Apuva62uS8ef8jJ4E/wCxgf8A9N17QB1tFFFABTWXNOooAw4PCfh2DVdR1SHQtNS+1NBHf3Atl8y6XGNshxlhjsc1S0P4feCtBtr610TwjoenQahEYbxLazSMXEZBBR8D5lwx4PrXU0UWA5qDwH4Pt49Kit/C+jxR6PI0umqtogFm7HJaLA+QkjORXlWvfs4w+IfFM2qa94wa7sLi/W8uLWLQrK2nuNhJRJLmJFdgM8kjn68j3qihaO4dLDI0KjHFPoooAKKKKAOQk/5LPb/9i7L/AOlMddfXISf8lnt/+xdl/wDSmOuvoAKKKKAEYZFYp8K+HzrF5rJ0PTTqN9B9nu7kwKZJ4sAbHbGWXAxg1t0UWA5DSvhp4A0ma1m0vwV4fspbSc3FvJBYRo0MpABdSBkHAAz7VO3w/wDBLeJf+EmbwjoR1syeYb/7DH5+/GN2/Gc4711FFAGBP4P8M3HieLxRN4f0t9dhXbFqLWym4QYIAD4zjBI69636KKACiiigArkvA/8AyNfjz/sOw/8Aptsq62uS8D/8jX48/wCw7D/6bbKgDraKKKACo5olkBV1DKRgqeQR9KkooA5jRfAHgvRL8X+j+FNFsLoBwJre0RGUP97GBxnvjrSD4feCf+Ebbw1/wiOh/wBiNL5xsPsUfkGT+/sxjd711FFAHLn4e+CP+EbXw3/wiGhf2MsvnrYfYY/IEnPz7MYzyeferieFPD0fiMeJItD05NaEIgF+sCifywMBN/XbjjFblFACICBz1paKKACiiigDkPg3/wAk8sP+u91/6Uy119ch8G/+SeWH/Xe6/wDSmWuvoAKKKKAEYZFYVx4R8N3GsXesz+H9Ml1K8tjaXN09splmgIwY2YjJUjjB4reopWA5i08BeDrOfTJrPwrosD6VG8enslogNqrkl1j4+UHc2QOuTRoXgHwboWpLqWjeFdG0+8TdtmtrREZd33sEDjPfHWunophYKKKKACiiigDlfjF/ySTxj/2Ab7/0neuoh/1Sf7orl/jF/wAkk8Y/9gG+/wDSd66iH/VJ/uigB1FFFABRRRQB5J4K+BPhTQ9d8QatrFvY+JZtV1d9Ug+36fGTZOzE4QnJ7jnjoK7TWPAHgvWNZ/tnVvCWh3+omMxG6ubGOSUpgrt3EZxtJH0NdPRStsHVs5rTfA3hHTb+wv7Dwxo9rdabCbeymitUV7eIkkohAyq5ZuB6mukQYFLRTAKKKKACuQ+KP/Hv4d/7GKx/9GV19ch8Uf8Aj38O/wDYxWP/AKMoA6+iiigDkPjP/wAkw1z/AK4L/wChrXX1yHxn/wCSYa5/1wX/ANDWuvoAKKKKACiiigAooooAKKKKACiiigArkvHn/IyeBP8AsYH/APTde11tcl48/wCRk8Cf9jA//puvaAOtooooAKKKKACiiigAooooAKKKKACiiigDkJP+Sz2//Yuy/wDpTHXX1yEn/JZ7f/sXZf8A0pjrr6ACiiigAooooAKKKKACiiigAooooAK5LwP/AMjX48/7DsP/AKbbKutrkvA//I1+PP8AsOw/+m2yoA62iiigAooooAKKKKACiiigAooooAKKKKAOQ+Df/JPLD/rvdf8ApTLXX1yHwb/5J5Yf9d7r/wBKZa6+gAooooAKKKKACiiigAooooAKKKKAOV+MX/JJPGP/AGAb7/0neuoh/wBUn+6K5f4xf8kk8Y/9gG+/9J3rqIf9Un+6KAHUUUUAFFFFABRRRQAUUUUAFFFFABXIfFH/AI9/Dv8A2MVj/wCjK6+uQ+KP/Hv4d/7GKx/9GUAdfRRRQBy3xJ07Vta8C6tpdnDZrczwbYvNuGVNwYEZIQkDjrg/SohqHxF35HhHw1/4Uc3/AMh102pf8eMv0qcHmgDk/wC0viN/0KHhn/wpJv8A5Do/tL4jf9Ch4Z/8KSb/AOQ662igDkv7S+I3/QoeGf8AwpJv/kOj+0viN/0KHhn/AMKSb/5DrraKAOS/tL4jf9Ch4Z/8KSb/AOQ6P7S+I3/QoeGf/Ckm/wDkOutooA5L+0viN/0KHhn/AMKSb/5Do/tL4jf9Ch4Z/wDCkm/+Q662igDkv7S+I3/QoeGf/Ckm/wDkOj+0viN/0KHhn/wpJv8A5DrraKAOS/tL4jf9Ch4Z/wDCkm/+Q6xfEUfxF1HVfD10fDHhqMadqTXRUeIZm8zNrcQ7Qfsgx/rt2f8AZx3yPR6r3bATW3/XU/8AoDUAc1/aXxG/6FHwz/4Uk3/yHR/aXxG/6FDwz/4Uk3/yHXWjpRQByX9pfEb/AKFDwz/4Uk3/AMh0f2l8Rv8AoUPDP/hSTf8AyHXW0UAcl/aXxG/6FDwz/wCFJN/8h0f2l8Rv+hQ8M/8AhSTf/IddbRQByX9pfEb/AKFDwz/4Uk3/AMh0f2l8Rv8AoUPDP/hSTf8AyHXW0UAcl/aXxG/6FDwz/wCFJN/8h0f2l8Rv+hQ8M/8AhSTf/IddbRQByX9pfEb/AKFDwz/4Uk3/AMh0HUfiMR/yKPhn/wAKSb/5DrraD0oA82MXxF/4TuPXB4Y8NfJpb2nknxDNzmVX3bvsntjGP8K3P7S+I3/QoeGf/Ckm/wDkOukBzqIP/TI/+hCrNAHJf2l8Rv8AoUPDP/hSTf8AyHR/aXxG/wChQ8M/+FJN/wDIddbRQByX9pfEb/oUPDP/AIUk3/yHR/aXxG/6FDwz/wCFJN/8h11tFAHJf2l8Rv8AoUPDP/hSTf8AyHR/aXxG/wChQ8M/+FJN/wDIddbRQByX9pfEb/oUPDP/AIUk3/yHR/aXxG/6FDwz/wCFJN/8h11tFAHJf2l8Rv8AoUPDP/hSTf8AyHR/aXxG/wChQ8M/+FJN/wDIddbRQByX9pfEb/oUPDP/AIUk3/yHWJoEfxFsNa8R3n/CMeG5DqeoR3O3/hIZgIttrBFtz9k+b/VZzx97GOMn0iq1ucXFz/11H/oC0Ac3/aXxG/6FDwz/AOFJN/8AIdH9pfEb/oUPDP8A4Uk3/wAh11tFAHJf2l8Rv+hQ8M/+FJN/8h0f2l8Rv+hQ8M/+FJN/8h11tFAHJf2l8Rv+hQ8M/wDhSTf/ACHR/aXxG/6FDwz/AOFJN/8AIddbRQByX9pfEb/oUPDP/hSTf/IdH9pfEb/oUPDP/hSTf/IddbRQByX9pfEb/oUPDP8A4Uk3/wAh0f2l8Rv+hQ8M/wDhSTf/ACHXW0UAcl/aXxG/6FDwz/4Uk3/yHR/aXxG7+EfDWPbxHN/8h11tB4FAHm/gaP4jaH4at9N/4RnwzceXJM2//hIJkzvld+n2M9N2Pwrb/tL4jf8AQoeGf/Ckm/8AkOul04/6Iv1b/wBCNWKAOS/tL4jf9Ch4Z/8ACkm/+Q6P7S+I3/QoeGf/AApJv/kOutooA5L+0viN/wBCh4Z/8KSb/wCQ6P7S+I3/AEKHhn/wpJv/AJDrraKAOS/tL4jf9Ch4Z/8ACkm/+Q6P7S+I3/QoeGf/AApJv/kOutooA5L+0viN/wBCh4Z/8KSb/wCQ6P7S+I3/AEKHhn/wpJv/AJDrraKAOS/tL4jf9Ch4Z/8ACkm/+Q6P7S+I3/QoeGf/AApJv/kOutooA848bp8Rdb8G67o3/CMeGrc6hp1xa+b/AMJBM4j8yNl3bfsgzjPTIrZTUfiMqhf+ER8M8D/oZJv/AJDrptRP+g3H/XJv5GrA6UAcl/aXxG/6FDwz/wCFJN/8h0f2l8Rv+hQ8M/8AhSTf/IddbRQByX9pfEb/AKFDwz/4Uk3/AMh0f2l8Rv8AoUPDP/hSTf8AyHXW0UAcl/aXxG/6FDwz/wCFJN/8h0f2l8Rv+hQ8M/8AhSTf/IddbRQByX9pfEb/AKFDwz/4Uk3/AMh0f2l8Rv8AoUPDP/hSTf8AyHXW0UAcl/aXxG/6FDwz/wCFJN/8h0f2l8Rv+hQ8M/8AhSTf/IddbRQByX9pfEb/AKFDwz/4Uk3/AMh1l6/B461q40aLUNA8P2Nra6tbXcssOtyzviNs4CG1QEn/AHhXoNVr88Q8H/XJ/OgAD3n/AD7w/wDf4/8AxNFWaKAOT+J93qWkeAdX1Cw1Bo7qGDMTtCjBSWAzgjB696YPDHirn/i4+r59f7Osv/jNHxn/AOSYa5/1wX/0Na6+gDkP+EY8Vf8ARSNX/wDBdZf/ABmj/hGPFX/RSNX/APBdZf8AxmuvooA5D/hGPFX/AEUjV/8AwXWX/wAZo/4RjxV/0UjV/wDwXWX/AMZrr6KAOQ/4RjxV/wBFI1f/AMF1l/8AGaP+EY8Vf9FI1f8A8F1l/wDGa6+igDkP+EY8Vf8ARSNX/wDBdZf/ABmj/hGPFX/RSNX/APBdZf8AxmuvooA5D/hGPFX/AEUjV/8AwXWX/wAZo/4RjxV/0UjV/wDwXWX/AMZrr6KAOQ/4RjxV/wBFI1f/AMF1l/8AGaw/EuneL9N1fw1ax/ELUpF1PVGtJGfTrPKKLS4myuIuuYVHOeCa9LrkvHn/ACMngT/sYH/9N17QA3/hGPFX/RSNX/8ABdZf/GaP+EY8Vf8ARSNX/wDBdZf/ABmuvooA5D/hGPFX/RSNX/8ABdZf/GaP+EY8Vf8ARSNX/wDBdZf/ABmuvooA5D/hGPFX/RSNX/8ABdZf/GaP+EY8Vf8ARSNX/wDBdZf/ABmuvooA5D/hGPFX/RSNX/8ABdZf/GaP+EY8Vf8ARSNX/wDBdZf/ABmuvooA5D/hGPFX/RSNX/8ABdZf/GaP+EY8Vf8ARSNX/wDBdZf/ABmuvooA5D/hGPFX/RSNX/8ABdZf/GaP+EY8Vf8ARSNX/wDBdZf/ABmuvooA8ybT/GA+IMWgj4hal5LaS92ZP7Os9+4SqmP9VjGD6Vvf8Ix4q/6KRq//AILrL/4zRJ/yWe3/AOxdl/8ASmOuvoA5D/hGPFX/AEUjV/8AwXWX/wAZo/4RjxV/0UjV/wDwXWX/AMZrr6KAOQ/4RjxV/wBFI1f/AMF1l/8AGaP+EY8Vf9FI1f8A8F1l/wDGa6+igDkP+EY8Vf8ARSNX/wDBdZf/ABmj/hGPFX/RSNX/APBdZf8AxmuvooA5D/hGPFX/AEUjV/8AwXWX/wAZo/4RjxV/0UjV/wDwXWX/AMZrr6KAOQ/4RjxV/wBFI1f/AMF1l/8AGaP+EY8Vf9FI1f8A8F1l/wDGa6+igDkP+EY8Vf8ARSNX/wDBdZf/ABmsPw3pvi/UNb8T2cnxC1NF0zUo7WNl06zy6taW82WzF1zKRxjgDvk16XXJeB/+Rr8ef9h2H/022VADf+EY8Vf9FI1f/wAF1l/8Zo/4RjxV/wBFI1f/AMF1l/8AGa6+igDkP+EY8Vf9FI1f/wAF1l/8Zo/4RjxV/wBFI1f/AMF1l/8AGa6+igDkP+EY8Vf9FI1f/wAF1l/8Zo/4RjxV/wBFI1f/AMF1l/8AGa6+igDkP+EY8Vf9FI1f/wAF1l/8Zo/4RjxV/wBFI1f/AMF1l/8AGa6+igDkP+EY8Vf9FI1f/wAF1l/8Zo/4RjxV/wBFI1f/AMF1l/8AGa6+igDkP+EY8Vf9FI1f/wAF1l/8Zo/4RjxVnn4j6uf+4dZf/Ga6+igDzPwDp/jDXfC1tqk/xC1KGSWSZSkWm2YUbJnQYzEey5/Gt3/hGPFX/RSNX/8ABdZf/GaPg3/yTyw/673X/pTLXX0Ach/wjHir/opGr/8Agusv/jNH/CMeKv8AopGr/wDgusv/AIzXX0UAch/wjHir/opGr/8Agusv/jNH/CMeKv8AopGr/wDgusv/AIzXX0UAch/wjHir/opGr/8Agusv/jNH/CMeKv8AopGr/wDgusv/AIzXX0UAch/wjHir/opGr/8Agusv/jNH/CMeKv8AopGr/wDgusv/AIzXX0UAch/wjHir/opGr/8Agusv/jNH/CMeKv8AopGr/wDgusv/AIzXX0UAea+PtM8XaH4G1/W4PiFqU02n6Zc3SRyadZ7XaOJmAbEQODgA4I4raTwz4qZFb/hZGr8jP/IOsv8A4zU3xi/5JJ4x/wCwDff+k711EP8Aqk/3RQByX/CMeKv+ikav/wCC6y/+M0f8Ix4q/wCikav/AOC6y/8AjNdfRQByH/CMeKv+ikav/wCC6y/+M0f8Ix4q/wCikav/AOC6y/8AjNdfRQByH/CMeKv+ikav/wCC6y/+M0f8Ix4q/wCikav/AOC6y/8AjNdfRQByH/CMeKv+ikav/wCC6y/+M0f8Ix4q/wCikav/AOC6y/8AjNdfRQByH/CMeKv+ikav/wCC6y/+M0f8Ix4q/wCikav/AOC6y/8AjNdfRQByH/CMeKv+ikav/wCC6y/+M1k+I7XxToFxoly/ja+1GK41i1tZYLiwtVVkkfB5SMMD7g16LXIfFH/j38O/9jFY/wDoygDpxBP/AM/kn/fC/wCFFWKKAOQ+M/8AyTDXP+uC/wDoa119ch8Z/wDkmGuf9cF/9DWuvoAKKKKACiiigAooooAKKKKACiiigArkvHn/ACMngT/sYH/9N17XW1yXjz/kZPAn/YwP/wCm69oA62iiigAooooAKKKKACiiigAooooAKKKKAOQk/wCSz2//AGLsv/pTHXX1yEn/ACWe3/7F2X/0pjrr6ACiiigAooooAKKKKACiiigAooooAK5LwP8A8jX48/7DsP8A6bbKutrkvA//ACNfjz/sOw/+m2yoA62iiigAooooAKKKKACiiigAooooAKKKKAOQ+Df/ACTyw/673X/pTLXX1yHwb/5J5Yf9d7r/ANKZa6+gAooooAKKKKACiiigAooooAKKKKAOV+MX/JJPGP8A2Ab7/wBJ3rqIf9Un+6K5f4xf8kk8Y/8AYBvv/Sd66iH/AFSf7ooAdRRRQAUUUUAFFFFABRRRQAUUUUAFch8Uf+Pfw7/2MVj/AOjK6+uQ+KP/AB7+Hf8AsYrH/wBGUAdfRRRQByHxn/5Jhrn/AFwX/wBDWuvrkPjP/wAkw1z/AK4L/wChrXX0AFFFFABSE0tNPQ0m7ICNLq3YgLKhJOB8w5PpStcQqwVpUUnoGYAmvzr8P6e2p+DtRg0HQdfu/GyeNN+j3tpDK0Nuu4eYA4+SM52k5wT8p6A4679oDSNW17xx46WbwZqEeswJC1jdjTry/mugigsYJNwhtoxy2QCegAJJoG1q0fXq/ELw+3xTPw3H2z+3BYf2hzD+58rOPvZ6+2K66vlb4O2evT/tIeF9a1Wy1M+Z8PLRLm7uIHANxsTerMRjfnOQea+qO1U1ZL+upKeotFFFIYVyXjz/AJGTwJ/2MD/+m69rra5Lx5/yMngT/sYH/wDTde0AdbRRRQAUUUUAZnirXLHw14a1LxBqXm/YtOtZLqfyl3PsRSzYHc4FU/BPi7R/F/hOw8TaO0xsr6Dz4VlTbJtyRyufasj47wz3Xwa8Y21rDLPPLot0sccSFncmNsAAck+1fMHw68G3nh/xJ8DtW07Q9VtLy8sL2PW5vKmzjaQiS54ReeFOB7Uu/wDXcbWiZ9aeC/Ftl4o0L+2IdP1bSofOaLytVs2tZcjvsbnB7HvW9HIkihkYMCMgg5Br4V8I+EdXm+A/hhbi61DQdQsfEt3Pb22o6FPc2E7ts2/aUVG2gAEhmVhyw9x9E/sjLr8Xwznt9e0C00gxancLam0heCG6iyP3qRN9xS27GAoOM4ByTViWz2SiiikMKKKKAOQk/wCSz2//AGLsv/pTHXX1yEn/ACWe3/7F2X/0pjrr6ACiiigAJqNriFZBGZUDnopYZP4U9uh9a+LPij4f8Saf8Vdd1Pw2IfFM9zrlvO2maxoFwl4km/CrbXIXHkqv8SSJgY47kWsrB0PrPQPFlprHiDWdFi0vWbWTSXVJbi7smit5855hkPEgGOSParXibxFpnh7w1qfiC+kd7LTbZ7m48gB2CIpY4GeTgdK+PvFvh/x9dal8em8O6Zq8E95d2LsIY2Vri2DOZlibA38ddvUfXFdTYab4FbwP41j+G/gPxppkkvhKaK7kltpoLOWXyziMxSMGknz/ABIp780pP3OYpL37H0h4I8XaP4v8K6b4l0mSVbHUY/MtxOoRyM45XPqK36+I/wBnfw94k8NeP/AWrfELQptU0vUdKa10WRrSV/7EkWT5Q6bcRsxOdx/vZzxX25VNEJhRRRSGFcl4H/5Gvx5/2HYf/TbZV1tcl4H/AORr8ef9h2H/ANNtlQB1tFFFABSMwXrS1DdRRzxvDKu+ORSrKejAjBFJ7AcR4I+K/hfxl4s1fw7oMOrTvpMkkV1fNZlbMOhAKiXOM88DuOa7lLiGQZjkVxnHynNfDug+E5PD/wAHvifdWvw/1G8uZfEf2CKCMXMDNYblIH7vDvCD1C9c8kgYpfhpofjaz8W+PLPwPY6lpkGqeEZJdNFvpU+nWz3IeMBYllLNvA8xVdiGPJwKE7pPy/QbVpNH3ALiBt22VG2jLYYcCuf8DeOvDPjaPUZvDd+b2HTrtrOeQRsimVVBYLuAJAzjOMZBxXzr8ANE+H7TeGNOsfh/4zt/Ex0yW31+7a3ltrUlk2y/ajIyrKrEnaFDdRWt+xXoFj4ZvPGelXnh+70zX4tUmAlls5UV7MMBGqyMNrANuIA55zVJe80yW9D6ZBzRSJ92lpDCiiigDkPg3/yTyw/673X/AKUy119ch8G/+SeWH/Xe6/8ASmWuvoAKM0UlAHKfFL4gaB8N/Dcev+I/tf2OS6S1X7ND5j73zjjI44NdMLqDahMirvAKhiATn2rwr9uTTr/Uvg7aW+nWF3ezDW7ZzHbQtIwUB8nCgnFeRfFHQblvGXxE/wCEz8MeItX1+9itv+EHurS2mljgXJ2rE6fLEQ23Occg+vKTvFv1G1sfab3EKMVaRVIGTkgYFKZ4lQSNIqoejEgA18dXfgPWvEHxm0i08f6NfamyfDxE1CRlkMUl2iMQruuA7BwDjJ+YA88GsDRNC12f4bfB2Txv4f8AEOqeENPu7+LV9PS0mkkQ+awg3xKN5UKOOOBn1FO3mLpc+5VmjYsFYMVODg9DT6+bv2HY1Sz+IapFcxIPFMyqlwxaVVC4CuTnLDvz1r6PWm1YV9bDqKKKQzlfjF/ySTxj/wBgG+/9J3rqIf8AVJ/uiuX+MX/JJPGP/YBvv/Sd66iH/VJ/uigB1FFFACFsGmefD5vleanmf3Nwz+VK/ByBk18W2mgeJdD+LdtceH47bxZFL4s8+WHVdBuLbVYGY4kf7QUH7lFHDCTacfd6ikvisD2ufWfhTxfY+IptTjh03V9POn3bWrHUbNrcTMP4oi330PZhW6txC2dsinBwcHpXwV4m8Na/N4M8YwLoOr75viek8YjtJQ5h2zjzVwM7efvD1HNdVrngrxNpHiD42+HPh9o+qWNjPpFjJZQW4lCTt+6M3lsfvOVMmcHJywoTuhtatH2WtxCxAWRGLdAGBzQlxA5KpKjEdQrAkV8S/D7TtDj+PPhOy8M6Pr3h62fwVcpMr20qXC3BhlWWWKN/mzv6EcMwOOta/wCz3oviXQPiz4atNPstN8Q6KIbxJNTOiT6ff2kJJO65Z1XczOQArNJkYI7GqtqS9D7IBopF+6KWkMK5D4o/8e/h3/sYrH/0ZXX1yHxR/wCPfw7/ANjFY/8AoygDr6KKKAOQ+M//ACTDXP8Argv/AKGtdfXIfGf/AJJhrn/XBf8A0Na6+gAooooAKTFLRQBzvgfwR4X8E2d5Z+F9LGnQXty11cIs0j75W6t87HHQcDiuhC49aWigBuwZzk/nSgcUtFABRRRQAVyXjz/kZPAn/YwP/wCm69rra5Lx5/yMngT/ALGB/wD03XtAHW0UUUAFFFFACFcnPNAXnqaWigBuwZ6n86UKAe/4mlooCwUUUUAFFFFAHISf8lnt/wDsXZf/AEpjrr65CT/ks9v/ANi7L/6Ux119ABRRRQAhGQaNoxjJx9aWigBu0Y70oX3NLRQAm3nOTS0UUAFFFFABXJeB/wDka/Hn/Ydh/wDTbZV1tcl4H/5Gvx5/2HYf/TbZUAdbRRRQAUhUHrS0UAN2DPU0FAepP506igBuwY6sfxoCD3/OnUUAAGBRRRQAUUUUAch8G/8Aknlh/wBd7r/0plrr65D4N/8AJPLD/rvdf+lMtdfQAUYoooAQrnuR9KQIAMc4+tOooAbtHvXL+Pfh34P8dpbL4q0j7f8AZSxgYXMsLpu6jdGykg8cE44rqqKLAYXgnwf4b8FaGuieF9Kh0ywV2k8uNmYsxPLMzEsx9ySe1booooAKKKKAOV+MX/JJPGP/AGAb7/0neuoh/wBUn+6K5f4xf8kk8Y/9gG+/9J3rqIf9Un+6KAHUUUUAIVBOec0FcjGT+dLRQAm33NZ/iPQ9L8RaJdaLrVot5YXabJoXJAYexGCCDggggggEGtGilYDifAvwo+H/AIH1SfVPDPh6Ozv54xE9y9xLPJsznaGldio9QMZ4z0rtCoIwc/nTqKdwEAwMUtFFABXIfFH/AI9/Dv8A2MVj/wCjK6+uQ+KP/Hv4d/7GKx/9GUAdfRRRQByHxn/5Jhrn/XBf/Q1rr65D4z/8kw1z/rgv/oa11+eaACiiigAooooAKKKKACiiigAooooAK5Lx5/yMngT/ALGB/wD03XtdbXJePP8AkZPAv/YwP/6br2gDraKB0ooAKKKKACiiigAooooAKKKKACiiigDkJP8Aks9v/wBi7L/6Ux119ce/PxmtyOn/AAjsv/pRHXYUAFFFFABRRRQAUUUUAFFFFABRRRQAVyXgf/ka/Hn/AGHYf/TbZV1tcl4IOPFfjzP/AEHYf/TbZUAdbRRRQAUUUUAFFFFABRRRQAUUUUAFFFBoA5D4N/8AJPLD/rvdf+lMtdfXIfBv/knlj/12uv8A0plrr6ACiiigAooooAKKKKACiiigAooooA5X4xf8kk8Y/wDYBvv/AEneuoh/1Sf7orlvjCR/wqXxj/2Ab7/0neupi/1Sf7ooAdRRRQAUUUUAFFFFABRRRQAUUUUAFch8Uf8Aj38O/wDYxWP/AKMrr65D4o/8e3h3/sYrH/0ZQB19FANFAHP+NdDbXPCuo6TPqVxBHcxbDJHGhZOQQRkEdR3FUP8AhGfFf/RRtU/8Ftn/APGq6fUMtZSgA5x6e9T0Acj/AMIz4s/6KPqn/gts/wD41R/wjPiz/oo+qf8Agts//jVddn2oz7UAcj/wjPiz/oo+qf8Agts//jVH/CM+LP8Aoo+qf+C2z/8AjVddn2oz7UAcj/wjPiz/AKKPqn/gts//AI1R/wAIz4s/6KPqn/gts/8A41XXZ9qM+1AHI/8ACM+LP+ij6p/4LbP/AONUf8Iz4s/6KPqn/gts/wD41XXZ9qM+1AHI/wDCM+LP+ij6p/4LbP8A+NUf8Iz4s/6KPqn/AILbP/41XXZ9qM+1AHI/8Iz4s/6KPqn/AILbP/41Wdq/gnxBe3uk3Fz8Q9WeSyvDPbkafZgLIYJY8keVz8sjjHvntXf59qgucmW24P8AreeP9hqAOY/4RnxZ/wBFH1T/AMFtn/8AGqP+EZ8Wf9FH1T/wW2f/AMarrs+1GfagDkf+EZ8Wf9FH1T/wW2f/AMao/wCEZ8Wf9FH1T/wW2f8A8arrs+1GfagDkf8AhGfFn/RR9U/8Ftn/APGqP+EZ8Wf9FH1T/wAFtn/8arrs+1GfagDkf+EZ8Wf9FH1T/wAFtn/8ao/4RnxZ/wBFH1T/AMFtn/8AGq67PtRn2oA5H/hGfFn/AEUfVP8AwW2f/wAao/4RnxZ/0UfVP/BbZ/8Axquuz7UZ9qAOR/4RnxZ/0UfVP/BbZ/8Axqj/AIRnxZ/0UfVP/BbZ/wDxquuz7UZ9qAPPz4J8QHxMmq/8LD1b7Ytk1uH/ALPs8eWXDEY8r1ArS/4RnxZ/0UfVP/BbZ/8Axqunw329W2nHlEZx3yKnz7UAcj/wjPiz/oo+qf8Agts//jVH/CM+LP8Aoo+qf+C2z/8AjVddn2oz7UAcj/wjPiz/AKKPqn/gts//AI1R/wAIz4s/6KPqn/gts/8A41XXZ9qM+1AHI/8ACM+LP+ij6p/4LbP/AONUf8Iz4s/6KPqn/gts/wD41XXZ9qM+1AHI/wDCM+LP+ij6p/4LbP8A+NUf8Iz4s/6KPqn/AILbP/41XXZ9qM+1AHI/8Iz4s/6KPqn/AILbP/41R/wjPiz/AKKPqn/gts//AI1XXZ9qM+1AHI/8Iz4s/wCij6p/4LbP/wCNVnaV4K8Q2eo6tc2/xD1VZb67We4J0+zO5xBFGCP3XHyRoMe2e9d/n2qC3B8+5JGAZBjj/YWgDmP+EZ8Wf9FH1T/wW2f/AMao/wCEZ8Wf9FH1T/wW2f8A8arrs+1GfagDkf8AhGfFn/RR9U/8Ftn/APGqP+EZ8Wf9FH1T/wAFtn/8arrs+1GfagDkf+EZ8Wf9FH1T/wAFtn/8ao/4RnxZ/wBFH1T/AMFtn/8AGq67PtRn2oA5H/hGfFn/AEUfVP8AwW2f/wAao/4RnxZ/0UfVP/BbZ/8Axquuz7UZ9qAOR/4RnxZ/0UfVP/BbZ/8Axqj/AIRnxZ/0UfVP/BbZ/wDxquuz7UZ9qAOR/wCEZ8Wf9FH1T/wW2f8A8ao/4RnxZ/0UfVP/AAW2f/xquuz7UZ9qAPP/AA14J8QaXo0VjYfEPVo7dHkZVbT7MkFnZjz5XqTWl/wjPiz/AKKPqn/gts//AI1XT2AZbVQykHLdR7mp8+1AHI/8Iz4s/wCij6p/4LbP/wCNUf8ACM+LP+ij6p/4LbP/AONV12fajPtQByP/AAjPiz/oo+qf+C2z/wDjVH/CM+LP+ij6p/4LbP8A+NV12fajPtQByP8AwjPiz/oo+qf+C2z/APjVH/CM+LP+ij6p/wCC2z/+NV12fajPtQByP/CM+LP+ij6p/wCC2z/+NUf8Iz4s/wCij6p/4LbP/wCNV12fajPtQByP/CM+LP8Aoo+qf+C2z/8AjVH/AAjPiz/oo+qf+C2z/wDjVddn2oz7UAcD4l8F+IdU8O6npl98QtVktbu0lgnVdPs1LI6FWAIi44J5q+PDPizA/wCLj6p/4LbP/wCNV1F/k2NwADnym7exqcHjpQByP/CM+LP+ij6p/wCC2z/+NUf8Iz4s/wCij6p/4LbP/wCNV12fajPtQByP/CM+LP8Aoo+qf+C2z/8AjVH/AAjPiz/oo+qf+C2z/wDjVddn2oz7UAcj/wAIz4s/6KPqn/gts/8A41R/wjPiz/oo+qf+C2z/APjVddn2oz7UAcj/AMIz4s/6KPqn/gts/wD41R/wjPiz/oo+qf8Agts//jVddn2oz7UAcj/wjPiz/oo+qf8Agts//jVH/CM+LP8Aoo+qf+C2z/8AjVddn2oz7UAcj/wjPiz/AKKPqn/gts//AI1VS+8H61cXWmy6r441O/gtL+G5WBrK1jDOjZXJSMHGfQ13Ofaq97kiL5TxKp/WgBRBcf8AP5If+AL/AIUVOGyOlFAHF/GO2hj+GWutGrRsbcLuR2U4LqDgg5HFTf8ACs/A/wD0A1/8CZf/AIqj4z/8kw1z/rgv/oa119AHIf8ACs/A/wD0A1/8CZf/AIqj/hWfgf8A6Aa/+BMv/wAVXX0UAch/wrPwP/0A1/8AAmX/AOKo/wCFZ+B/+gGv/gTL/wDFV19FAHIf8Kz8D/8AQDX/AMCZf/iqP+FZ+B/+gGv/AIEy/wDxVdfRQByH/Cs/A/8A0A1/8CZf/iqP+FZ+B/8AoBr/AOBMv/xVdfRQByH/AArPwP8A9ANf/AmX/wCKo/4Vn4H/AOgGv/gTL/8AFV19FAHIf8Kz8D/9ANf/AAJl/wDiq5rxj4B8JWmveD4bfSTHHea08Fwq3U2JE+wXbhT8/TciH6qK9UrkvHn/ACMngT/sYH/9N17QA3/hWfgf/oBr/wCBMv8A8VR/wrPwP/0A1/8AAmX/AOKrr6KAOQ/4Vn4H/wCgGv8A4Ey//FUf8Kz8D/8AQDX/AMCZf/iq6+igDkP+FZ+B/wDoBr/4Ey//ABVH/Cs/A/8A0A1/8CZf/iq6+igDkP8AhWfgf/oBr/4Ey/8AxVH/AArPwP8A9ANf/AmX/wCKrr6KAOQ/4Vn4H/6Aa/8AgTL/APFUf8Kz8D/9ANf/AAJl/wDiq6+igDkP+FZ+B/8AoBr/AOBMv/xVH/Cs/A//AEA1/wDAmX/4quvooA8pfwD4THxUh0waURZnQ5JzD9qm2mQToobG/rgkfjXT/wDCs/A//QDX/wACZf8A4qiT/ks9v/2Lsv8A6Ux119AHIf8ACs/A/wD0A1/8CZf/AIqj/hWfgf8A6Aa/+BMv/wAVXX0UAch/wrPwP/0A1/8AAmX/AOKo/wCFZ+B/+gGv/gTL/wDFV19FAHIf8Kz8D/8AQDX/AMCZf/iqP+FZ+B/+gGv/AIEy/wDxVdfRQByH/Cs/A/8A0A1/8CZf/iqP+FZ+B/8AoBr/AOBMv/xVdfRQByH/AArPwP8A9ANf/AmX/wCKo/4Vn4H/AOgGv/gTL/8AFV19FAHIf8Kz8D/9ANf/AAJl/wDiq5rwj4B8JXXiPxjb3GkmWKz1iKG3VrqbEaGwtHKj5+m53P1Y16pXJeB/+Rr8ef8AYdh/9NtlQA3/AIVn4H/6Aa/+BMv/AMVR/wAKz8D/APQDX/wJl/8Aiq6+igDkP+FZ+B/+gGv/AIEy/wDxVH/Cs/A//QDX/wACZf8A4quvooA5D/hWfgf/AKAa/wDgTL/8VR/wrPwP/wBANf8AwJl/+Krr6KAOQ/4Vn4H/AOgGv/gTL/8AFUf8Kz8D/wDQDX/wJl/+Krr6KAOQ/wCFZ+B/+gGv/gTL/wDFUf8ACs/A/wD0A1/8CZf/AIquvooA5D/hWfgf/oBr/wCBMv8A8VR/wrPwP/0A1/8AAmX/AOKrr6KAPKfhd4B8J6l4Js7y+0oz3DzXCtI91MSQs8ij+PsAB+FdP/wrPwP/ANANf/AmX/4qj4N/8k8sP+u91/6Uy119AHIf8Kz8D/8AQDX/AMCZf/iqP+FZ+B/+gGv/AIEy/wDxVdfRQByH/Cs/A/8A0A1/8CZf/iqP+FZ+B/8AoBr/AOBMv/xVdfRQByH/AArPwP8A9ANf/AmX/wCKo/4Vn4H/AOgGv/gTL/8AFV19FAHIf8Kz8D/9ANf/AAJl/wDiqP8AhWfgf/oBr/4Ey/8AxVdfRQByH/Cs/A//AEA1/wDAmX/4qj/hWfgf/oBr/wCBMv8A8VXX0UAeW/FD4f8AhHTvhp4p1Cx0k291baNeTQSpcyho3WFyrA7uoIBroY/hp4IMan+w15A/5eZv/i6n+MX/ACSTxj/2Ab7/ANJ3rqIf9Un+6KAOS/4Vn4H/AOgGv/gTL/8AFUf8Kz8D/wDQDX/wJl/+Krr6KAOQ/wCFZ+B/+gGv/gTL/wDFUf8ACs/A/wD0A1/8CZf/AIquvooA5D/hWfgf/oBr/wCBMv8A8VR/wrPwP/0A1/8AAmX/AOKrr6KAOQ/4Vn4H/wCgGv8A4Ey//FUf8Kz8D/8AQDX/AMCZf/iq6+igDkP+FZ+B/wDoBr/4Ey//ABVH/Cs/A/8A0A1/8CZf/iq6+igDkP8AhWfgf/oBr/4Ey/8AxVc/4y8G+G9Bm8PX2kacbS4OvWcZdbiU5RnwwILYIIr0+uQ+KP8Ax7+Hf+xisf8A0ZQB04srX/nkPzNFWK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TSTTqaTwaUtnYDwf4XftJeGdeS7t/GV3pvh3UBrD6bZwK8kolAwFd224jyTjLEDg88Gul0/wCMGlweIvHFv4j1LQrDS/C8sSPNFJO0y7ywAkVogu4kDAjL5NeLP8CfiG3wX1rwwNN086pd+ME1aJftibWtgpGS3rk9DXS3nwc8R3XiD4tXWr+FdO1zTvE1zazadavq/wBlaXy2clvMVWMbDIIyMHkU1/X4f8EJWTdv61PdvC/jTQPEt7e2Ok3U5u7HZ9ptrqyntZog4ypKTIrbSCOQMV0SnIFeIfs7fDvxf4I1/XptT1bWW0C5ihSw0/VtSS9uEkAy8hdPkUdgBye9e3r0H0oYtbi0UUUDCuS8ef8AIyeBP+xgf/03XtdbXJePP+Rk8Cf9jA//AKbr2gDraKKKACiiigChr+r2Gg6Ne6zqtwLawsYGuLmUqW2RqMs2FBJwB2Fcf4V+Mfw38Ua9Z6FoPiq0vNQvYPPtoRFKnmJjJwzKF3AdVzuHcVL+0AB/wpLxse/9h3Z/8hNXzz8DvA/jnxZpnwh1mTT9G07w94Ytp7mG/iuS81y0hOEaLaCpBHPJB5OecUlq2hva57xZ/HL4WXfiRPDtv4xtJdQkufsibYJvJab+4Jtnlk/Rqi+D/wATL7xx408daDdaVb2UfhnU/sMUkcpZpxucbmBGAfk6D1r5/wBR+CHxk1i202PWrOxubnTNfS9E660qQSQbyWENqiLHHjAJLZc5AGBkV7X8B/AniPwn8Q/iTrWtW8EVp4g1g3enmOYOXj3SHLAfdPzDg01br/WwpbaeX6nsVFFFABRRRQByEn/JZ7f/ALF2X/0pjrr65CT/AJLPb/8AYuy/+lMddfQAUUUUANZiqluOBXi/wy+PWka18PdX8YeNGsPDdrYaxJpqbZHl84qFxtUDczHcflUE4GfWvZ3+ZGA644r5I0H4D/ETTPBunXK2umPrmheMZNdttOmux5N5C3l/KZBwjfIeo6fqlu7/ANaj6HvMXxm+G8vgu78Yx+KbZtFsp1t7qYQTb4JGbCq8WzzFJPTK89elT+Gfi58O/El3qdroviqxupdLga4u8q8SpCOsgZ1AdP8AaUkcjnkV4P4u+CXxG8T+E/iNq9zY6ZZeIPF19ZyQ6RDfB4reOCQkl5SAGYg9gO/rxs+M/hJr1x4113W9QktdO0Cb4e/2LJeK+9oZ1Vcny1G4qNp6Dp0p30u/60FY9R8N/HD4X+ItY0/SNG8WQXd9qUzw2kAtZ1aVlGT95BgY6McA4OCcGvSK+G/hZqN54n+Lfwf0ezXRr7/hFLa4guZtHnedRCqYE0rFFCBieF55zk/MBX3IOlU0rJiu7hRRRUjCuS8D/wDI1+PP+w7D/wCm2yrra5LwP/yNfjz/ALDsP/ptsqAOtooooAK5rxb448N+F9TsdN1e/kW+v1drW0trOa6nlVFLOwjhVm2gDJOMcGulrxb9on4bTeONa0S8tfD99PPaRyINW0rXFsb60BB+VUkQpIrHg/MCATj3Tb6DRsan8W9PbxT4JstCv9GutN8TtKEkuGuI522YBEaCIjcCSCshQg8U7S/j58JdTv7Gxs/GdrJPfT/Z7dTbToDJnG1mZAEJPTdjPavMdE+EXxKh134S3+uX8Wrv4alu31K4mvN0kMchHlx7jzIVHGR+HGKwdN+BPxCg+C+ieGJNO08anaeNE1idReJt+zhSNwbueenWmtwsn/Xqe6+Jvjf8L/Det6houteL7S2vtOUNdxCCWTy8kfLuVCpfkfICW68cGrmq/FnwLpkqRXOtSSSNp8epMttp9zcGK1fGyWQRRt5anI+/jqK+RvjLMnhqf4r+CbHU9E1WTxNq8N5FH5kn9oJN5wP2dYfL+YndwwIGORnOK9K8efBjxDr8Gl6hpHh/UtM1tPDlpbDVtM8Qrau86RIoiuYHUfIpXqjEnAH0SWiE9z6h068t9QsIL6zmjntriNZIpY2yrqRkEH0xVisTwHYavpXgzSNN1/Uv7U1W2tI4ru85/fyKoDNzycnueT1rbqnuJbBRRRSGch8G/wDknlh/13uv/SmWuvrkPg3/AMk8sP8Arvdf+lMtdfQAUUUUAYXxA8T2PgzwZqnijUt5tdPgMrqiMxY9FUAAnliBnoM5OBXknwv/AGiNH1bwB/wl/jy50jw7b3F79ks4LZri4mkcKCylPL3EjcvKBhzyRXrvj/T7rVvA2u6TYqrXV7p1xbwhm2gu8bKoJ7DJFfPE/wAMPi1p3wu+G+iaRBbNNoRnGr2kGox207h2yoiuijFBjOdvPI9AQluxu1ke02Xxa+Ht74JvPGdv4psv7CsnMVzcuroYpP7hjZQ+49l25PYGsS7+Pfw5PgrXfE+j62uqx6NEHntUglinLMPkGx0DAMSAHxt968Ss/wBnbx5/wr7xTpUqaZBqDeJ4db0yFr5p4bpEVx5TyN8+TvwGcZJHPUmvWZ9A+JHjTw/4utfE3hXwl4ZbU9HextPssxuLuSUpgGScYAizj5dpPvxmieidgW6Ov+CfxEsviZ4EtfE1nD9neR2Se32t+4cE4XcwAb5dpyMjJPNdzXmv7OWieKPDHwr0rwz4r0q3sLzSk+zIYLwTiePOQ+QBtOSRt56e9ekiqla+hEb21FooopFHK/GL/kknjH/sA33/AKTvXUQ/6pP90Vy/xi/5JJ4x/wCwDff+k711EP8Aqk/3RQA6iiigANYPjHxdoPhGzt7rXtQW0S6uUtbZBE8ss8rnCpHGgZ3Y+gBreNeX/tDeCD458M2Ngvh06zJbXqzI8OrfYLmzPTzoXKMrOB/C2AeOaTuNWK3jz4y6Xpfhyz1fw/faVKJNaXSblNWju7VoZMNlNghMgfjgMqjGea1fFPxr+GfhfxG/h3XfFdrZ6nFsE0fkyyJAX+6JJEQpH1H3mGAQTjNeHap8Efidc/Dy20L+0bjUxB4uh1OzttV1NZp7SzRHU75fusxJB2rwK6ex8A/E7wT4w8cjwx4Z8L+J9L8W363q3er3WwWpLklJYcZlVdxOAR2PXimrf18v+CI6u++N9jpnxl1nwjq66dZ+HtM0RNWbVzOWyrBCBtAIIO/jGSeMDmvTfCXiHS/FOhW+uaLNNNYXI3QSy20sBdezBZFVsHscYPavmX4q/s6+J/H/AMUtU1i+ktLHTz4fhhtJLCVY4mvoo0CoYmyRDuBxzwAOa+hPhEPFcfw+0q18bWcFrrttCILryZlkSUoMCQFeBuABI7HNEfh13B76HWUUUUAFch8Uf+Pfw7/2MVj/AOjK6+uQ+KP/AB7+Hf8AsYrH/wBGUAdfRRRQByHxn/5Jhrn/AFwX/wBDWuvrkPjP/wAkw1z/AK4L/wChrXX0AFFFFABRRRQAUUUUAFFFFABRRRQAVyXjz/kZPAn/AGMD/wDpuva62uS8ef8AIyeBP+xgf/03XtAHW0UUUAFFFFAAQGBBAIPUGkVVUbVUAegFLRQAUUUUAFFFFABRRRQByEn/ACWe3/7F2X/0pjrr65CT/ks9v/2Lsv8A6Ux119ABRRRQAUUUUAFFFFADUjjQ5SNVPsMU6iigAooooAK5LwP/AMjX48/7DsP/AKbbKutrkvA//I1+PP8AsOw/+m2yoA62iiigAooooAKKKKAGmOMvvMaFvXHNOoooAKKKKACiiigDkPg3/wAk8sP+u91/6Uy119ch8G/+SeWH/Xe6/wDSmWuvoAKKKKACiiigAooooAKKKKACiiigDlfjF/ySTxj/ANgG+/8ASd66iH/VJ/uiuX+MX/JJPGP/AGAb7/0neuoh/wBUn+6KAHUUUUAFFFFABRRRQAUUUUAFFFFABXIfFH/j38O/9jFY/wDoyuvrkPij/wAe/h3/ALGKx/8ARlAHX0UUUAch8Z/+SYa5/wBcF/8AQ1rr65D4y8/DHXOD/qF/9DWutyd3TigB1FJn2oz7UALRSZ9qM+1AC0UmfajPtQAtFJn2oz7UALRSZ9qM+1AC1yXjz/kZPAn/AGMD/wDpuva6zPtXJ+PNx8SeBcDpr7n/AMp17QB1tFICcdKM+1AC0UmfajPtQAtFJn2oz7UALRSZ9qM+1AC0UmfajPtQAtFJn2oyfSgDkZP+Sz2//Yuy/wDpTHXX1yEgP/C5IGx/zL0o/wDJhK67PtQAtFJn2oz7UALRSZ9qM+1AC0UmfajPtQAtFJn2oz7UALRSZ9qM+1AC1yXgf/ka/Hn/AGHYf/TbZV1mfauT8E7h4r8dnHXXIT/5TbKgDraKTPtRn2oAWikz7UZ9qAFopM+1GfagBaKTPtRn2oAWikz7UZ9qAFopM+1BJ9KAOR+Df/JPLD/rvdf+lMtdfXH/AAdyPh7Ygj/ltdf+lMtdfn2oAWikz7UZ9qAFopM+1GfagBaKTPtRn2oAWikz7UZ9qAFopM+1GfagDlvjF/ySTxj/ANgG+/8ASd66iH/VJ/uiuW+L+T8JvGIIP/IBvu3/AE7vXURZEajB6CgB9FJn2oz7UALRSZ9qM+1AC0UmfajPtQAtFJn2oz7UALRSZ9qM+1AC1yHxR/49/Dv/AGMVj/6Mrrs+1ch8UMm28O8f8zFY/wDoygDsKKQE4560UAZPiLRdL1HQ7ywvrNLi1njKSxOTtdT2PNY3/Cs/BP8A0BT/AOBc/wD8XW14g1jStP0S7vb7ULe2toIy8ssj7VRR1JPasb/hZ3w//wCht0r/AL/UAH/Cs/BP/QGb/wAC5/8A4uj/AIVn4J/6Azf+Bc//AMXR/wALO+H/AP0Nulf9/qP+FnfD/wD6G3Sv+/1AB/wrPwT/ANAZv/Auf/4uj/hWfgn/AKAzf+Bc/wD8XR/ws74f/wDQ26V/3+o/4Wd8P/8AobdK/wC/1AB/wrPwT/0Bm/8AAuf/AOLo/wCFZ+Cf+gM3/gXP/wDF0f8ACzvh/wD9DbpX/f6j/hZ3w/8A+ht0r/v9QAf8Kz8E/wDQGb/wLn/+Lo/4Vn4J/wCgM3/gXP8A/F0f8LO+H/8A0Nulf9/qP+FnfD//AKG3Sv8Av9QAf8Kz8E/9AZv/AALn/wDi6P8AhWfgn/oDN/4Fz/8AxdH/AAs74f8A/Q26V/3+o/4Wd8P/APobdK/7/UAH/Cs/BP8A0Bm/8C5//i6rXfwx8CtPaM+gq5WYlC1zMSp2MMj5+DgkZ9CfWrP/AAs74f8A/Q26V/3+qC6+J/w9861B8X6SCZjgGcDJ2NwKAJv+FZ+Cf+gK3/gXP/8AF0v/AArPwT/0Bm/8C5//AIuj/hZ3w/8A+ht0r/v9R/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J/wrPwT/ANAZv/Auf/4ul/4Wd8P/APobdK/7/Uf8LO+H/wD0Nulf9/qAKp+GPgX+1Ff+wV8zySPM+0zbsbhxnf09qtf8Kz8E/wDQGb/wLn/+Lqufid8Pv7SA/wCEv0nd5J+XzxnG4c4qx/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H/Cs/BP/AEBm/wDAuf8A+Lo/4Wd8P/8AobdK/wC/1H/Czvh//wBDbpX/AH+oAP8AhWfgn/oDN/4Fz/8AxdVrX4Y+BlubwroKqzSguVuZgWPloMn5+TgAfQCrP/Czvh//ANDbpX/f6q9t8Tvh8bi6x4v0kkSjIE44+RetAFj/AIVn4J/6Azf+Bc//AMXR/wAKz8E/9AZv/Auf/wCLo/4Wd8P/APobdK/7/Uf8LO+H/wD0Nulf9/qAD/hWfgn/AKAzf+Bc/wD8XR/wrPwT/wBAZv8AwLn/APi6P+FnfD//AKG3Sv8Av9R/ws74f/8AQ26V/wB/qAD/AIVn4J/6Azf+Bc//AMXR/wAKz8E/9AZv/Auf/wCLo/4Wd8P/APobdK/7/Uf8LO+H/wD0Nulf9/qAD/hWfgn/AKAzf+Bc/wD8XR/wrPwT/wBAZv8AwLn/APi6P+FnfD//AKG3Sv8Av9R/ws74f/8AQ26V/wB/qAD/AIVn4J/6Azf+Bc//AMXR/wAKz8E/9AZv/Auf/wCLo/4Wd8P/APobdK/7/Uf8LO+H/wD0Nulf9/qAD/hWfgn/AKAzf+Bc/wD8XR/wrPwT/wBAZv8AwLn/APi6P+FnfD//AKG3Sv8Av9R/ws74f/8AQ26V/wB/qAK2mfDHwKlkixaCsSZbCpczKB8x7b6s/wDCs/BP/QGb/wAC5/8A4uq+nfE/4emzUr4w0lhluVnBH3jVj/hZ3w//AOht0r/v9QAf8Kz8E/8AQGb/AMC5/wD4uj/hWfgn/oDN/wCBc/8A8XR/ws74f/8AQ26V/wB/qP8AhZ3w/wD+ht0r/v8AUAH/AArPwT/0Bm/8C5//AIuj/hWfgn/oDN/4Fz//ABdH/Czvh/8A9DbpX/f6j/hZ3w//AOht0r/v9QAf8Kz8E/8AQGb/AMC5/wD4uj/hWfgn/oDN/wCBc/8A8XR/ws74f/8AQ26V/wB/qP8AhZ3w/wD+ht0r/v8AUAH/AArPwT/0Bm/8C5//AIuj/hWfgn/oDN/4Fz//ABdH/Czvh/8A9DbpX/f6j/hZ3w//AOht0r/v9QAf8Kz8E/8AQGb/AMC5/wD4uj/hWfgn/oDN/wCBc/8A8XR/ws74f/8AQ26V/wB/qP8AhZ3w/wD+ht0r/v8AUAVtT+GPgZ9OuY5NBWSNoXDI9zMysNpyCC/I9qsD4Z+Ccf8AIFP/AIFz/wDxdQ6j8Tvh8LC5ZvF+kqoifJacAAYPJNTj4nfD/H/I26V/3+oAP+FZ+Cf+gM3/AIFz/wDxdH/Cs/BP/QGb/wAC5/8A4uj/AIWd8P8A/obdK/7/AFH/AAs74f8A/Q26V/3+oAP+FZ+Cf+gM3/gXP/8AF0f8Kz8E/wDQGb/wLn/+Lo/4Wd8P/wDobdK/7/Uf8LO+H/8A0Nulf9/qAD/hWfgn/oDN/wCBc/8A8XR/wrPwT/0Bm/8AAuf/AOLo/wCFnfD/AP6G3Sv+/wBR/wALO+H/AP0Nulf9/qAD/hWfgn/oDN/4Fz//ABdH/Cs/BP8A0Bm/8C5//i6P+FnfD/8A6G3Sv+/1H/Czvh//ANDbpX/f6gA/4Vn4J/6Azf8AgXP/APF0f8Kz8E/9AZv/AALn/wDi6P8AhZ3w/wD+ht0r/v8AUf8ACzvh/wD9DbpX/f6gA/4Vn4J/6Azf+Bc//wAXTR8PfB1jeWd7b6KonguUkiZ55X2MDwwDMRmnf8LO+H//AENulf8Af6kX4heCNQvLOxs/FGmTXM1wiRRrMNztnoPU0AdR9itv+ef/AI8aKPttp/z8R/nRQBzHxl/5JjrnP/LBf/Q1rrcNu9q5L4z/APJMNc/64L/6GtdfQAmPejHvS0UAJj3ox70tFACY96Me9LRQAmPejHvS0UAJj3ox70tFACY965Px3uHiTwLg9dfcdf8AqHXtdbXJePP+Rk8Cf9jA/wD6br2gDrADijHvS0UAJj3ox70tFACY96Me9LRQAmPejHvS0UAJj3ox70tFACY96MH1paKAOQcn/hckC5/5l6U/+TEdddj3rkZP+Sz2/wD2Lsv/AKUx119ACY96Me9LRQAmPejHvS0UAJj3ox70tFACY96Me9LRQAmPejHvS0UAJj3rk/BJY+K/HYyeNchH/lNs662uS8D/API1+PP+w7D/AOm2yoA6zHvRj3paKAEx70Y96WigBMe9GPelooATHvRj3paKAEx70Y96WigBMe9BzS0UAcf8HdzfD2xJP/La6/8ASmWuvx71yPwb/wCSeWH/AF3uv/SmWuvoATHvRj3paKAEx70Y96WigBMe9GPelooATHvRj3paKAEx70Y96WigDk/i/kfCbxiST/yAb7v/ANMHrqYsmNTnsK5j4xf8kk8Y/wDYBvv/AEneuoh/1Sf7ooAXHvRj3paKAEx70Y96WigBMe9GPelooATHvRj3paKAEx70Y96WigBMe9cj8UMi28O8/wDMxWP/AKMrr65D4o/8e/h3/sYrH/0ZQB1wzj3opa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Xmvxl+KumfDaXQLe+tY5Jtbumt4ZLm6FtbQBQCzyy7W2gZH8J7+lelVxfxQ8FXXjSxs7NNTsba2im33NpfaTDf212n911fa69vmR1PX2IT6DR5Z4y+L91d6b8PdUsZL7SE1rxF/Z0iaXqNneQzqHQEmUK4Kc9Bscc8Dg1sW/xyvtW1vVv+EU+GviDxFoGkakNOvdVspoy4lGA5S3+/IFz27c8VSsf2adHsdM8OWll4gmt20jxGdemKWYEc8hKfukTf+6QKigcsfrWjb/A3VtJ1jVh4S+J2ueG/D2r6h/aF3pdpbRmQSHBfy7gnfGGI7DpxzTX9fgJ+RwfiH4/Xvgf45+PNO168utS0y2htI9D0VUSN3uJEjJAYrlepJLE4/IV9JeH7rUr3R7a61bTo9MvJUDyWq3In8knoN4ABOPQYz614/wCLP2bfDvijxb4u8Q6xqklzLr9jHbW4ktg0mnyIiKJkkLZdsxgnIGckZ5r1bwLoeo+H/CWm6JqmsHWbmxhWE3rQeU0qqMKWXc3OMAnPOM0L4RS+K6N+iiigYVyXjz/kZPAn/YwP/wCm69rra5Lx5/yMngT/ALGB/wD03XtAHW0UUUAFFFFAHzt+0Z42+Itj8YvBfgbwjJeabaatuZ57SS2826P8SjzgQgQDPI+bPFT+MP2j4vCGu/Zdc8D6pbaSl99hF/dX0EVzLtwHlW0P7xkBP3hxz2PFeheNvhrH4l+KXhLx02sPbP4c83baC3DC48wEcvuBXGfQ15Vqn7KcN7Za3p6+PLqKy1PUv7RVW0iB5kl3E4eYnzJFAJAGVGTnFEOl+7/P/Ibtc6/xD8ar1PG2t+GPBfw+1fxg2gQxyatNa3McPkl+QiI/MrY7LySCMcZrn/G3xb8dwfHXwT4W0XwzdLpGrW32uS1uWjt7q4BRtwbfzF5fUqeWKcHmui1z4LasPGmseJvBfxE1LwjJr0UaavDb2UdwJ3QY8yNnOYmx3GSDk57Vb8V/BufVPFfg7xRpfjTUbHVvDMBthdXdul7JeRtwxkLkfMQWG7/a4AxTW6Jd7M9WTp1p9NVSBTqQwooooA5CT/ks9v8A9i7L/wClMddfXISf8lnt/wDsXZf/AEpjrr6ACiiigDgPjX8SNO+GHhWDXNRtJLv7Tex2UMYk8tA75O6STB2IACScH0xXmPxN+NVxJ8J7nxFpc0umtba7Fp4utB1azvknDKxyrsrYUgDIeNG6Y749k+JPha98W+G30i01eHTfMkUymfTob2GZP4o3ilGCCM8qVI9a8k1D9mDRrrwnrGjW+uR6bPq2rwalK9lpwjtoRCGCRRQGQ7R8xJJcmlFa6jdiTxN+0RLouseL9Ns/AOpasnhIxNqF1HqEUaeSw5kIYZzkqAgBJyTxjnU1f492o8QaZpPhnwhq/iJ7nQk166ME0cDWto6hgdr8O2D90EckAZpdR+AdveXnxHuD4mmT/hN4IoXUWYP2MIc5Hz/Pn/gNcR8Q/hj4m8Na7ok/gvTfFd5dWnhmPQ72+0z7GI76FE2BWSZ8xNwDuAbqMYIovogsv6+R0Vv+0vo0vhPwhrUuipYSeJ57qOEahqIhtrVYGKs0s/lnGSBgBe/WvV/hr4oHjPwnZ+IRZR2f2gsPLjvobtPlOMrLCxVhx7HrkCvJvht8FPEEHwR8K+E9e1DSYJbGSa4v9NvtJh1G1m8yRnVG3FXVlyOUcc5HNel/Bn4daf8ADLwcPDunXT3Qe5kuppWTYGkc5IVMnYoAAAyenU1Vkrok7eiiikMK5LwP/wAjX48/7DsP/ptsq62uS8D/API1+PP+w7D/AOm2yoA62iiigArjfjdquo6H8JfFWs6RdNaahZaXPNbTKATHIqEq2CCDz6iuyrA+InhseL/BGteF3uzZpqlnJatOE3mMOuN23Izj0zUyvZ2Kg0pK54r4L+N+sr4R8EaJbeH7/wAceNtY0UandxQ3ENqFiBYGRnYBckrgKAP5A3rn9pLRn0Dwhqml+FtU1GXxHfS6c1ksyRzWtzHsBjO75W5cYOVGOfYWI/2fpNMi8L33hXxzeaF4i0HSjpJ1NLCOZbq3O44aFzhWBY4OT/Igtv2ctHsrDwPaWHiC7j/4RjVJNUnllgEj6hPIYy5b5hsGY+MZwD36m3a/9f1sR0KjftH6Za+C/EWsat4T1Kw1nQ9WTSJtIFykrPcPuChZVG3HyPk4P3eM5rpfhv8AF278U/E3UPAGp+C7/wAO6rp2mrfXIuryOXaWKDYNmQRhwd2fXgVxnxE+BSW/hTxxNbHV/EF54i1yLV4ILBYYZ7GVWcgoZHCygeYcglSQPWnfs8+B/H0Hxj8QfEHxlbalALvSotPV9TMC3NxIDGWfZASiINmAM5570R1ev9af5hJdj6JT7tLSL0paQwooooA5D4N/8k8sP+u91/6Uy119ch8G/wDknlh/13uv/SmWuvoAKKKKAGycrXjPjf423GgfEbWvA+l+BdR16/0zSxqRa3vI41eParPnePlwpPckkAAZNezt0r5r8Y/C7xx4j/aY8Q63peoX/hvR73QFs01mGKGdXYoivEY2OeRu54IIyDxUvcZ1F/8AHi3k8B+HfFXh3wjqOrQ6xDJNIZLyKzt7ERZEgmnk+QEEEAdxz3APCeMPj3qXibwn4E8QeC7m60E3vi5NI1a3by5sgbSyB9pDKVYHcuOtdVd/s1acln4Lj0HxZc6fL4XhljSS50+G9S4aRizyeXJ8ivuJwcNj5f7uah0/9mSzsdD03SYvGN3JFYeKv+EiR5LFS7nai+U2GA/g+8B3+7Witza7XE9j6EoooqQCiiigDlfjF/ySTxj/ANgG+/8ASd66iH/VJ/uiuX+MX/JJPGP/AGAb7/0neuoh/wBUn+6KAHUUUUAFFFFAHyb4c+Pninwze/ELUvEmk6n4l0XRvEpshcxywQJp8DSMiKBgNIc44wfUkV1d38Zo/D/xG+Itxf3Gu32k6BpFrfQ2GIfK/erEVCYTeCS4yXZgMsccAVf1L9nS3vfCXjvw+fFU0a+LtYTVHm+xAm1Ky7/LA3/P6ZyPpW1YfBebT/GPinxPYeLZra71/S7fT1H9nRSrbeSiIGKy7lkDeWMqVHBOCOtKN0lft+I3a79TQ+EHxUt/iFfXVvbWWnIsNtDc+fY63DeqPMH3JEG2WNx0OU25B56Z9Mj+7XlHwt+Cml+CfG934w+1WUmpT2K2Ij07ThYWwXILyNGHcNIxAJIIA7L6esLwvpVO2hKvcWiiikMK5D4o/wDHv4d/7GKx/wDRldfXIfFH/j38O/8AYxWP/oygDr6KKKAOQ+M//JMNc/64L/6GtdfXIfGf/kmGuf8AXBf/AENa6+gAooooAKKKKACiiigAooooAKKKKACuS8ef8jJ4E/7GB/8A03XtdbXJePP+Rk8Cf9jA/wD6br2gDraKKKACiiigAooooAKKKKACiiigAooooA5CT/ks9v8A9i7L/wClMddfXISf8lnt/wDsXZf/AEpjrr6ACiiigAooooAKQjJpaKAEAwKWiigAooooAK5LwP8A8jX48/7DsP8A6bbKutrkvA//ACNfjz/sOw/+m2yoA62iiigAooooAKKKKAA80gGDS0UAFFFFABRRRQByHwb/AOSeWH/Xe6/9KZa6+uQ+Df8AyTyw/wCu91/6Uy119ABRRRQAHmm7BTqKAADFFFFABRRRQAUUUUAcr8Yv+SSeMf8AsA33/pO9dRD/AKpP90Vy/wAYv+SSeMf+wDff+k711EP+qT/dFADqKKKACiiigAooooAKKKKACiiigArkPij/AMe/h3/sYrH/ANGV19ch8Uf+Pfw7/wBjFY/+jKAOvooooA5D4z/8kw1z/rgv/oa119cT8Zru2b4Ya9tmVsW4Y454DqSan/4Wd8Pv+hw0j/wIFAHX0VyP/Czvh9/0OGkf+BAo/wCFnfD7/ocNI/8AAgUAddRXI/8ACzvh9/0OGkf+BAo/4Wd8Pv8AocNI/wDAgUAddRXI/wDCzvh9/wBDhpH/AIECj/hZ3w+/6HDSP/AgUAddRXI/8LO+H3/Q4aR/4ECj/hZ3w+/6HDSP/AgUAddRXI/8LO+H3/Q4aR/4ECj/AIWd8Pv+hw0j/wACBQB11cl48/5GTwJ/2MD/APpuvaT/AIWd8Pv+hw0j/wACBXM+MviF4Iutf8GzW/ijTJY7XW3muGSYERJ9gu03N6Dc6jPqw9aAPVKK5H/hZ3w+/wChw0j/AMCBR/ws74ff9DhpH/gQKAOuorkf+FnfD7/ocNI/8CBR/wALO+H3/Q4aR/4ECgDrqK5H/hZ3w+/6HDSP/AgUf8LO+H3/AEOGkf8AgQKAOuorkf8AhZ3w+/6HDSP/AAIFH/Czvh9/0OGkf+BAoA66iuR/4Wd8Pv8AocNI/wDAgUf8LO+H3/Q4aR/4ECgDrqK5H/hZ3w+/6HDSP/AgUf8ACzvh9/0OGkf+BAoAST/ks9v/ANi7L/6Ux119eUv8QfBJ+K8OoDxPphtBoUkJm84bBIZ0IXPTOATj2rqP+FnfD7/ocNI/8CBQB11Fcj/ws74ff9DhpH/gQKP+FnfD7/ocNI/8CBQB11Fcj/ws74ff9DhpH/gQKP8AhZ3w+/6HDSP/AAIFAHXUVyP/AAs74ff9DhpH/gQKP+FnfD7/AKHDSP8AwIFAHXUVyP8Aws74ff8AQ4aR/wCBAo/4Wd8Pv+hw0j/wIFAHXUVyP/Czvh9/0OGkf+BAo/4Wd8Pv+hw0j/wIFAHXVyXgf/ka/Hn/AGHYf/TbZUn/AAs74ff9DhpH/gQK5nwh8QvBFt4l8Zz3HijTIorrWIpbdnmAEqDT7RCynuNyMM+qkUAeqUVyP/Czvh9/0OGkf+BAo/4Wd8Pv+hw0j/wIFAHXUVyP/Czvh9/0OGkf+BAo/wCFnfD7/ocNI/8AAgUAddRXI/8ACzvh9/0OGkf+BAo/4Wd8Pv8AocNI/wDAgUAddRXI/wDCzvh9/wBDhpH/AIECj/hZ3w+/6HDSP/AgUAddRXI/8LO+H3/Q4aR/4ECj/hZ3w+/6HDSP/AgUAddRXI/8LO+H3/Q4aR/4ECj/AIWd8Pv+hw0j/wACBQAnwb/5J5Yf9d7r/wBKZa6+vKfhX8QfBOn+B7O0vvE+mW86zXJaOSYKwBuJCOD6gg/jXUf8LO+H3/Q4aR/4ECgDrqK5H/hZ3w+/6HDSP/AgUf8ACzvh9/0OGkf+BAoA66iuR/4Wd8Pv+hw0j/wIFH/Czvh9/wBDhpH/AIECgDrqK5H/AIWd8Pv+hw0j/wACBR/ws74ff9DhpH/gQKAOuorkf+FnfD7/AKHDSP8AwIFH/Czvh9/0OGkf+BAoA66iuR/4Wd8Pv+hw0j/wIFH/AAs74ff9DhpH/gQKAJPjF/ySTxj/ANgG+/8ASd66iH/VJ/uivL/in8Q/A9/8MfFVjZeKNMuLq40W8ihhjmDPI7QOFUAdSScYroo/ib8PxGo/4S/SOAP+XgUAdhRXI/8ACzvh9/0OGkf+BAo/4Wd8Pv8AocNI/wDAgUAddRXI/wDCzvh9/wBDhpH/AIECj/hZ3w+/6HDSP/AgUAddRXI/8LO+H3/Q4aR/4ECj/hZ3w+/6HDSP/AgUAddRXI/8LO+H3/Q4aR/4ECj/AIWd8Pv+hw0j/wACBQB11Fcj/wALO+H3/Q4aR/4ECj/hZ3w+/wChw0j/AMCBQB11ch8Uf+Pfw7/2MVj/AOjKX/hZ3w+/6HDSP/AgVz3jTxr4T1ybw7Y6P4gsL+6/t+zk8qCXc21XyxwOwFAHp9FVxe2n/PxH/wB9UUAGoEiylIODjtU/NYPjPXBofhbUNWuNOvJYraLe0cRjLvyAAMuBnnuQKo/8JV4h/wCia+JT/wBvenf/ACVQB1mD60YPrXJ/8JV4i/6Jp4m/8C9O/wDkqj/hKvEX/RNPE3/gXp3/AMlUAdZg+tGD61yf/CVeIv8Aomnib/wL07/5Ko/4SrxF/wBE08Tf+Benf/JVAHWYPrRg+tcn/wAJV4i/6Jp4m/8AAvTv/kqj/hKvEX/RNPE3/gXp3/yVQB1mD60YPrXJ/wDCVeIv+iaeJv8AwL07/wCSqP8AhKvEX/RNPE3/AIF6d/8AJVAHWYPrRg+tcn/wlXiL/omnib/wL07/AOSqP+Eq8Rf9E08Tf+Benf8AyVQB1mD61Bc7hLbcnmXnn/Yaua/4SrxF/wBE08Tf+Benf/JVZ+reOdWs73SoLn4deJY5Ly7MFuPtWnnfIIZZMZFzx8sbnJ44x1IoA7zn1owfWuT/AOEq8Rf9E08S/wDgXp3/AMlUf8JV4i/6Jp4m/wDAvTv/AJKoA6zB9aMH1rk/+Eq8Rf8ARNPE3/gXp3/yVR/wlXiL/omnib/wL07/AOSqAOswfWjB9a5P/hKvEX/RNPE3/gXp3/yVR/wlXiL/AKJp4m/8C9O/+SqAOswfWjB9a5P/AISrxF/0TTxN/wCBenf/ACVR/wAJV4i/6Jp4m/8AAvTv/kqgDrMH1owfWuT/AOEq8Rf9E08Tf+Benf8AyVR/wlXiL/omnib/AMC9O/8AkqgDrMH1o/GuT/4SrxF/0TTxN/4F6d/8lUf8JV4i/wCiaeJf/AvTv/kqgDpct9vC7jjyicZ75FT4PrXAnxzqw8Sppf8AwrrxL9saza4Ef2nT+Yw4Utn7TjqQMVpf8JV4i/6Jp4m/8C9O/wDkqgDrMH1owfWuT/4SrxF/0TTxN/4F6d/8lUf8JV4i/wCiaeJv/AvTv/kqgDrMH1owfWuT/wCEq8Rf9E08Tf8AgXp3/wAlUf8ACVeIv+iaeJv/AAL07/5KoA6zB9aMH1rk/wDhKvEX/RNPE3/gXp3/AMlUf8JV4i/6Jp4m/wDAvTv/AJKoA6zB9aMH1rk/+Eq8Rf8ARNPE3/gXp3/yVR/wlXiL/omnib/wL07/AOSqAOswfWjB9a5P/hKvEX/RNPE3/gXp3/yVR/wlXiL/AKJp4m/8C9O/+SqAOswfWoLcnz7kEkgSDHP+wtc1/wAJV4i/6Jp4m/8AAvTv/kqs7S/HGrXeoatb2/w68SvLZXSw3C/atPGxzBFIBzc8/JIhyOOcdQaAO9wfWjB9a5P/AISrxF/0TTxN/wCBenf/ACVR/wAJV4i/6Jp4m/8AAvTv/kqgDrMH1owfWuT/AOEq8Rf9E08Tf+Benf8AyVR/wlXiL/omnib/AMC9O/8AkqgDrMH1owfWuT/4SrxF/wBE08Tf+Benf/JVH/CVeIv+iaeJv/AvTv8A5KoA6zB9aMH1rk/+Eq8Rf9E08Tf+Benf/JVH/CVeIv8Aomnib/wL07/5KoA6zB9aMH1rk/8AhKvEX/RNPE3/AIF6d/8AJVH/AAlXiL/omnib/wAC9O/+SqAOswfWj8a5P/hKvEX/AETTxN/4F6d/8lUf8JV4h/6Jr4l/8C9O/wDkqgDpbAs1qpZiTluSc9zU+D61wXhvx1quqaPFeWHw68TTW7tIFf7Tp65Kuyng3OeoI/CtH/hKvEX/AETTxN/4F6d/8lUAdZg+tGD61yf/AAlXiL/omnib/wAC9O/+SqP+Eq8Rf9E08Tf+Benf/JVAHWYPrRg+tcn/AMJV4i/6Jp4m/wDAvTv/AJKo/wCEq8Rf9E08Tf8AgXp3/wAlUAdZg+tGD61yf/CVeIv+iaeJv/AvTv8A5Ko/4SrxF/0TTxN/4F6d/wDJVAHWYPrRg+tcn/wlXiL/AKJp4m/8C9O/+SqP+Eq8Rf8ARNPE3/gXp3/yVQB1mD60YPrXJ/8ACVeIv+iaeJv/AAL07/5Ko/4SrxF/0TTxN/4F6d/8lUAdLf5FjcEEg+U3f2NTjOOtcJ4j8catpnh7UtSvvh14lhtbS0lnnf7Vp7bURCzHAuSTgA8Dmrw8V+ISBj4aeJcf9fenf/JVAHW4PrRg+tcn/wAJV4i/6Jp4m/8AAvTv/kqj/hKvEX/RNPE3/gXp3/yVQB1mD60YPrXJ/wDCVeIv+iaeJv8AwL07/wCSqP8AhKvEX/RNPE3/AIF6d/8AJVAHWYPrRg+tcn/wlXiL/omnib/wL07/AOSqP+Eq8Rf9E08Tf+Benf8AyVQB1mD60YPrXJ/8JV4i/wCiaeJv/AvTv/kqj/hKvEX/AETTxN/4F6d/8lUAdZg+tGD61yf/AAlXiL/omnib/wAC9O/+SqP+Eq8Rf9E08Tf+Benf/JVAHWYPrVe93ARYY8yqP1rm/wDhKvEX/RNPE3/gXp3/AMlVVvvGWoQ3Omw6n4G8QadFdX8NstxNPZOiu7YXIjuGbGfQGgDtlGBRUAuJv+fKYf8AAk/+KooA5j4z/wDJMNc/64L/AOhrXXY5zXI/Gf8A5Jhrn/XBf/Q1rr6ACiiigAooooAKKKKACiiigAooooAK5Lx4B/wkngX38QP/AOm69rra5Lx5/wAjJ4E/7GB//Tde0AdaOlFFFABRRRQAUUUUAFFFFABRRRQAUUUUAce/HxmtwOn/AAjsv/pRHXYVyEn/ACWe3/7F2X/0pjrr6ACiiigAooooAKKKKACiiigAooooAK5LwQM+K/Hme2uw/wDptsq62uS8D/8AI1+PP+w7D/6bbKgDraKKKACiiigAooooAKKKKACiiigAoNFFAHIfBv8A5J7Y/wDXa6/9KZa6+uQ+Df8AyTyw/wCu91/6Uy119ABRRRQAUUUUAFFFFABRRRQAUUUUAcp8YQP+FS+MT/1Ab7/0neupi/1Sf7orl/jF/wAkk8Y/9gG+/wDSd66iH/VJ/uigB1FFFABRRRQAUUUUAFFFFABRRRQAVyHxR/49/Dv/AGMVj/6Mrr65D4o/8e/h3/sYrH/0ZQB1wFFLRQByHxn/AOSYa5/1wX/0Na6+uQ+M/wDyTDXP+uC/+hrXX0AFFFFABRRTWkVfvHH1ouA6imiRT0OaPMXGe1ADqKaZFAz29aUMCKAFooooAK5Lx5/yMngT/sYH/wDTde11tcl48/5GTwJ/2MD/APpuvaAOtooooAKKKQsBQAtFN8xcZzge9AkUnH+TQA6im71zQHU//qoAdRSBhS0AFFFFAHISf8lnt/8AsXZf/SmOuvrkJP8Aks9v/wBi7L/6Ux119ABRRRQAUUUhYAUALRSbhjPP5UhdR1NADqKYJUYfKc/Sn0AFFFFABXJeB/8Aka/Hn/Ydh/8ATbZV1tcl4H/5Gvx5/wBh2H/022VAHW0UUUAFFFFABRTDKgOCeaGlRerYoAfRTd60oYHOO3WgBaKKKACiiigDkPg3/wAk8sP+u91/6Uy119ch8G/+SeWH/Xe6/wDSmWuvoAKKKKACimtIq9Tik8xcZzQA+im+YuM8/lS7hQAtFNDqfWlBBoAWiiigDlfjF/ySTxj/ANgG+/8ASd66iH/VJ/uiuX+MX/JJPGP/AGAb7/0neuoh/wBUn+6KAHUUUUAFFFJuGaAFophlTON1KHU9M0XAdRTBLGTgMCaeKACiiigArkPij/x7+Hf+xisf/RldfXIfFH/j38O/9jFY/wDoygDr6KKKAOQ+M/8AyTDXP+uC/wDoa119ch8Z/wDkmGuf9cF/9DWuvoAKKKKACvnP9vCPVZfhZpMNnqSQWFxrUFveW7QbjOWOY8sCMKpUkr3yORivoyuf8ceDPDnjXSodL8Taeb60huUuo4/OePEqZ2tlCDxk8ZxUyV7DR82eOvHvjT4dreeD/BOtaJ5PhPQ4ZZrHTNBmuX3bAzyTs5EdtHk5wJHYAjgk1uWfxg8eeNta+HvhfwzNpPh2/wDEOiNq19f3Nt9pUYMi+XHGWGcmMnrnkehz6v4l+C/wz8SeJLjxFrXheK71K5iEVxIbmZFmULtG+NXCMQOhIJGAc5Apur/BX4Z6t4f0bQb7w0slloqFNO23c6S26nqolVxIVOehYiq9f63EeEftKar8R/8AhW/hCPUvFmh/an19bG+bQnd4blz/AKtpD8uMDO6E5BOOa+rdJjvYdLtYtSuo7u8SJVnnji8tZHA5YJk7QT2ycVyF38IPhxdeBYfBEvhe1GgwzLcR20ckkbCUdJPMVg5f1Ytk9zXYaPptppGk2ul2CPHa2kSwwq8jSEKowAWYljx3JJoW1hPct0UUUDCuS8ef8jJ4E/7GB/8A03XtdbXJePP+Rk8Cf9jA/wD6br2gDraKKKACud+I99r+meBtYv8Awrpo1LW4LV3sbU9JZAOBjv6474xXRVR17SNO13R7nSNWtlurK6jMc0TEjcp9xgg+hByOopNaAtz5TtfjLq/iHwh408P+JpLv+04PCk9zLpOseH1tg06LiUJJHJ88QJxtZASO/Wl8DfEPx9JefDnwJ4RutB0W01bwj9vYyacZY7eRXm5Rd4OMRgAE8ZJr3+3+EngKG1u7dtIuLlbrTf7Kke71G5uJFs8YMCPJIzRp7IRUmj/CnwFpGsaPq2n6H5N7otgdO0+X7XM3k25LHZguQ3325bJ560/6/Md/6+48C0L47fEPxJ4O+Hdjp8mkadr/AIn1m50+41KS18yKNYWUbhFkDJ3jjP8AD2zVvS/i18Yb7wx8R207T9P1vWvDuuRWMS6dZbhHBmQSyKmSZDhFwCT1PpXfePPgbpN14D07wj4L0zw9Y6fZ3z3nk6ql1Ptkbq8cqTLKjZAyNxBB7Y5b8LPgJo+g+Gde0zxZJb6rLrmoLfXCWIltIbdkJ8sQlX8xcBjzuzzjp1d07/12/wCCJ6E/7OHxQbx/c+IrG41O/nudOmjZLbUdGWwu4YnBwX2SOjgkHBAUjnIwRXsi8isDwr4M8O+GLm/u9IspEvNQdXvLu4uZbm4nKjC75ZWZyAOgzgc10A4FJiQUUUUDOQk/5LPb/wDYuy/+lMddfXISf8lnt/8AsXZf/SmOuvoAKKKKAA9K8l/ar8d+Ifh38LR4h8MyW0d//aMFvm4iEibG3ZGPwHNetV5t+0Z8OL34o/D0eGdP1K20+YX0Nz5txGXQhN2VwPXdUtPQat1POLT4veNdB8Z+MPDfinU/DVybPw6mt2F6IXhtrYsFPlShN7svzjBAJOBx82Bzfg/4yeP73xvp3hTxFdQavpXiHQbq5hu10V9PQMtvI++Ded8seUK7nRM9QPX2/wAO/Bf4baRpurWdv4WtCutWy2+pFpJH85B/CpZj5a5GQE2gYHoKZoPwL+Fuh6jZ6jpfhcQXlkkscE5vrh3VJEKMpLSEsNpIAOduTjFUJM5D9hb/AJN00gkdby7/APRzV7vWB4E8G+HfA/h2Lw94XsDYaZE7vHB5zybSxJY7nJbkn1rfqpO7EgoooqRhXJeB/wDka/Hn/Ydh/wDTbZV1tcl4H/5Gvx5/2HYf/TbZUAdbRRRQAUh60tHegD5r/anXUpPjr8HotHmtoL9726WCW5jLxxsfK+ZlBBbA5xkZrz/xz8SvEfiL4drB4rstD1a/0T4hx6T9oazKxyKqSYlCBvlYY4OTwa+sfEngfwv4i8RaL4h1jTftOp6HI0mmz+fInkM2MnarANnaPvA9KwLj4LfDW4tLm0m8Ob4bnV/7amX7bP8ANe4I83O/j7x+UfL7Uo6b9/1Q3r/XqePePvjR468IfEPUrDxRDqPh3SE1OKPTLhNBW8sp7PO1nll8xHBbg/ISRkjbnFfT1rJHLCkkbbkdQyt2II4NcXf/AAl8BX+p3d9eaPNMby6jvLq2a/uPss8yHKu9vv8AKYg88rgnk13CqFGBT6WF1FooooAKKKKAOQ+Df/JPLD/rvdf+lMtdfXIfBv8A5J5Yf9d7r/0plrr6ACkpaMUAfPf7en/JFbPH/QdtP5PWL4n+K/xFutV+IV14X1DQ9J0nwBFCJLS8szNLqJOSxL7h5YO3Axnt35r33x94J8M+O9FTRfFWm/2hYJOlwsXnSRYkXO05RgeMnjOKwPF3wY+GfizXhrmveFoLq/2oskizyxLME+6JURgsuOnzg8cdOKSVotDfQ8duPjB8RPE3jzStG8L3Wk6Haan4Nj14i8sftLQSbS7BcMNwONoz2bOM4FV9B+N3xC8XaF8L9L0mXR9I1rxZLeJealPaGaJfs7lfliyOWxnGeM4r36T4ceDH8VL4o/sVF1VdNOlrNHNIira4I8sRhggGD1AyPWvP/iH8DdOvfB+h+FfBen+HLHTNJuZJ4oNWju5mjdzuLRzRzLIMknIJIPHoBT0/r+vQXQn/AGZPH3ijx5B4ubxTNp8s+ka7JYQGyh2R7FHbJJIz0J5xXsgHNeZfs/8Awwb4Z6BqVtc38F7f6rqEl9dNbQGKCNm4CRKSSFAx1NenCm/8hLdhRRRSGcr8Yv8AkknjH/sA33/pO9dRD/qk/wB0Vy/xi/5JJ4x/7AN9/wCk711EP+qT/dFADqKKKAA15d+0R4o8beEfC1lqfg7R7rUF+3oNUltbYXE1raDl3jjPDNxgZ4Gea9RrC8X+EdB8WW1tBrlrLMLS4W5t5IbqW3lhkXoyyRMrD8DSdxo+UPiF8VP+Ev8AhbpV3cG31q5tPGsFo0Gr6L9kntlZJChdElZS4H8Skd8qK9A07x78UvG3i/xyfCWt+F/DuleE9QWyW11e3LC7KsQzyTA5iUheoU9QBzk16fe/B74d3ukjTLzQGuIP7TGqu8l7O00t2AQJZJS++Q4J+8xHtUPij4J/DDxN4lk8Ra14VhudSmKG4kW4mjS4Kngyxo4ST33A5HByKa/r8BM+Y/jD8RtW8AftJa/4m0zT4L/VbjwvbRxvAWmtbdmSMtMSAC0a4ODgZyOlfXXwvur7UPAekanqGu2+uz3tslz9tt7cQxSB1DDag6AZ78+tU5Phj4Fk8Q3uvtoEIv77Tf7KuGEsgR7TaF8ryw2xRtUDgA8da1vA/hPQvBXh2Dw94btJLPTIGZoYHuJJtm45IBkZiBnJxnHNNaRsD1dzbooopAFch8Uf+Pfw7/2MVj/6Mrr65D4o/wDHv4d/7GKx/wDRlAHX0UUUAch8Z/8AkmGuf9cF/wDQ1rr65D4z/wDJMNc/64L/AOhrXX0AFFFFABRRRQAUUUUAFFFFABRRRQAVyXjz/kZPAn/YwP8A+m69rra5Lx5/yMngT/sYH/8ATde0AdbRRRQAUUUUAFFFFACYHpS45zRRQAUUUUAFFFFAHISf8lnt/wDsXZf/AEpjrr65CT/ks9v/ANi7L/6Ux119ABRRRQAUUUUAAooooAKKKKACiiigArkvA/8AyNfjz/sOw/8Aptsq62uS8D/8jX48/wCw7D/6bbKgDraKKKACiiigAooooAKKKKACiiigAooooA5D4N/8k8sP+u91/wClMtdfXIfBv/knlh/13uv/AEplrr6ACiiigAooooAKTA9BS0UAIFUdhS0UUrAFFFFMDlfjF/ySTxj/ANgG+/8ASd66iH/VJ/uiuX+MX/JJPGP/AGAb7/0neuoh/wBUn+6KAHUUUUAFFFFABRRRQAUUUUAFFFFABXIfFH/j38O/9jFY/wDoyuvrkPij/wAe/h3/ALGKx/8ARlAHX0UUUAch8Z/+SYa5/wBcF/8AQ1rr65L4pW2o6r8P9YsNP02aa6lg/dR+ZGu8hgcZLADp3IFH/CVeIP8Aomvib6fa9N/+SqAOtork/wDhKvEH/RNPE/8A4Fab/wDJVH/CVeIP+iaeJ/8AwK03/wCSqAOsork/+Eq8Qf8ARNPE/wD4Fab/APJVH/CVeIP+iaeJ/wDwK03/AOSqAOsork/+Eq8Qf9E08T/+BWm//JVH/CVeIP8Aomnif/wK03/5KoA6yiuT/wCEq8Qf9E08T/8AgVpv/wAlUf8ACVeIP+iaeJ//AAK03/5KoA6yiuT/AOEq8Qf9E08T/wDgVpv/AMlUf8JV4g/6Jp4n/wDArTf/AJKoA6yuS8ef8jJ4E/7GB/8A03XtL/wlXiD/AKJp4n/8CtN/+SqwfE+q+J9R1jwxdQ/DnxCiabqrXUwkvNOBdDaXMOFxdHJ3SqeccA/QgHpVFcl/wlXiD/omnif/AMCtN/8Akql/4SrxB/0TTxP/AOBWm/8AyVQB1lFcn/wlXiD/AKJp4n/8CtN/+SqP+Eq8Qf8ARNPE/wD4Fab/APJVAHWUVyf/AAlXiD/omnif/wACtN/+SqP+Eq8Qf9E08T/+BWm//JVAHWUVyf8AwlXiD/omnif/AMCtN/8Akqj/AISrxB/0TTxP/wCBWm//ACVQB1lFcn/wlXiD/omnif8A8CtN/wDkqj/hKvEH/RNPE/8A4Fab/wDJVAHWUVyf/CVeIP8Aomnif/wK03/5Ko/4SrxB/wBE08T/APgVpv8A8lUAMk/5LPb/APYuy/8ApTHXX15m2q+J2+IkWuf8K58RfZ10h7Qp9r07fvMyvnH2rGMD1/Cug/4SrxB/0TTxP/4Fab/8lUAdZRXJ/wDCVeIP+iaeJ/8AwK03/wCSqP8AhKvEH/RNPE//AIFab/8AJVAHWUVyf/CVeIP+iaeJ/wDwK03/AOSqP+Eq8Qf9E08T/wDgVpv/AMlUAdZRXJ/8JV4g/wCiaeJ//ArTf/kqj/hKvEH/AETTxP8A+BWm/wDyVQB1lFcn/wAJV4g/6Jp4n/8AArTf/kqj/hKvEH/RNPE//gVpv/yVQB1lFcn/AMJV4g/6Jp4n/wDArTf/AJKo/wCEq8Qf9E08T/8AgVpv/wAlUAdZXJeB/wDka/Hn/Ydh/wDTbZUv/CVeIP8Aomnif/wK03/5KrB8Nat4msNd8U3kvw58ROmpanHcxKl5p2VUWdtEQ2brruiY8ZGCOc5AAPSqK5P/AISrxB/0TTxP/wCBWm//ACVR/wAJV4g/6Jp4n/8AArTf/kqgDrKK5P8A4SrxB/0TTxP/AOBWm/8AyVR/wlXiD/omnif/AMCtN/8AkqgDrKK5P/hKvEH/AETTxP8A+BWm/wDyVR/wlXiD/omnif8A8CtN/wDkqgDrKK5P/hKvEH/RNPE//gVpv/yVR/wlXiD/AKJp4n/8CtN/+SqAOsork/8AhKvEH/RNPE//AIFab/8AJVH/AAlXiD/omnif/wACtN/+SqAOsork/wDhKvEH/RNPE/8A4Fab/wDJVH/CVeIM/wDJNfE4/wC3rTf/AJKoAZ8G/wDknlh/13uv/SmWuvrzP4fap4o0Pwna6ZdfDnxDLLFJOzNDeacVO+Z3GCboHow7dc10H/CVeIP+iaeJ/wDwK03/AOSqAOsork/+Eq8Qf9E08T/+BWm//JVH/CVeIP8Aomnif/wK03/5KoA6yiuT/wCEq8Qf9E08T/8AgVpv/wAlUf8ACVeIP+iaeJ//AAK03/5KoA6yiuT/AOEq8Qf9E08T/wDgVpv/AMlUf8JV4g/6Jp4n/wDArTf/AJKoA6yiuT/4SrxB/wBE08T/APgVpv8A8lUf8JV4g/6Jp4n/APArTf8A5KoA6yiuT/4SrxB/0TTxP/4Fab/8lUf8JV4g/wCiaeJ//ArTf/kqgB3xi/5JJ4x/7AN9/wCk711EP+qT/dFecfEHV/E2t+A/EGi23w68QxT3+l3NrG8t5pwRGkiZQWxck4yQTgHituPxT4gVFX/hWvifgD/l703/AOSqAOuork/+Eq8Qf9E08T/+BWm//JVH/CVeIP8Aomnif/wK03/5KoA6yiuT/wCEq8Qf9E08T/8AgVpv/wAlUf8ACVeIP+iaeJ//AAK03/5KoA6yiuT/AOEq8Qf9E08T/wDgVpv/AMlUf8JV4g/6Jp4n/wDArTf/AJKoA6yiuT/4SrxB/wBE08T/APgVpv8A8lUf8JV4g/6Jp4n/APArTf8A5KoA6yiuT/4SrxB/0TTxP/4Fab/8lUf8JV4g/wCiaeJ//ArTf/kqgDrK5D4o/wDHv4d/7GKx/wDRlP8A+Eq8Qf8ARNPE/wD4Fab/APJVY3ia+8Ra/Podr/wgut6dHBrNrdS3F1dWJRER8niO4ZifYCgD0Wiq4uJf+fOb/vpP/iqKADUf+PGX6VOBzRRQAtFFFABRRRQAUUUUAFFFFABRRRQAVXu1Bmtv+up/9AaiigCwOlFFFABRRRQAUUUUAFFFFABRRRQAUHpRRQBWAxqAH/TI/wDoQqzRRQAUUUUAFFFFABRRRQAUUUUAFFFFABVa3Gbi5/66j/0BaKKALNFFFABRRRQAUUUUAFFFFABRRRQAUEZFFFAFfTh/oi/Vv5mrFFFABRRRQAUUUUAFFFFABRRRQAUUUUAV9RH+g3HX/VN/I1YHSiigAooooAKKKKACiiigAooooAKKKKACq1+OIeT/AK5P50UUAWaKKKAP/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g;base64,%20/9j/4AAQSkZJRgABAQEAYABgAAD/2wBDAAUDBAQEAwUEBAQFBQUGBwwIBwcHBw8LCwkMEQ8SEhEPERETFhwXExQaFRERGCEYGh0dHx8fExciJCIeJBweHx7/2wBDAQUFBQcGBw4ICA4eFBEUHh4eHh4eHh4eHh4eHh4eHh4eHh4eHh4eHh4eHh4eHh4eHh4eHh4eHh4eHh4eHh4eHh7/wAARCAHXAn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n8e6zeaF4P1PV/7PhuTbQ71h+0lN5yABu2HHJ64NVRqHxGz/AMil4Z/8KSb/AOQqT4z/APJMNc/64L/6GtdfQByf9o/Eb/oUfC//AIUk/wD8hUf2j8Rv+hR8L/8AhST/APyFXWUUAcn/AGj8Rv8AoUfC/wD4Uk//AMhUf2j8Rv8AoUfC/wD4Uk//AMhV1lFAHJ/2j8Rv+hR8L/8AhST/APyFR/aPxG/6FHwv/wCFJP8A/IVdZRQByf8AaPxG/wChR8L/APhST/8AyFR/aPxG/wChR8L/APhST/8AyFXWUUAcn/aPxG/6FHwv/wCFJP8A/IVH9o/Eb/oUfC//AIUk/wD8hV1lFAHJ/wBo/Eb/AKFHwv8A+FJP/wDIVZOueI/HljqGi21x4Q8PGTUb5rWDy/EUpAcW80uWzZjA2xN0zzjjuPQq5Lx5/wAjJ4E/7GB//Tde0AA1H4jY/wCRR8Mfj4km/wDkKl/tH4jf9Cj4X/8ACkn/APkKusooA5P+0fiN/wBCj4X/APCkn/8AkKj+0fiN/wBCj4X/APCkn/8AkKusooA5P+0fiN/0KPhf/wAKSf8A+QqP7R+I3/Qo+F//AApJ/wD5CrrKKAOT/tH4jf8AQo+F/wDwpJ//AJCo/tH4jf8AQo+F/wDwpJ//AJCrrKKAOT/tH4jf9Cj4X/8ACkn/APkKj+0fiN/0KPhf/wAKSf8A+Qq6yigDk/7R+I3/AEKPhf8A8KSf/wCQqQ6h8Rsf8ij4Y/8ACkn/APkKutooA88/4STx4vi9NF/4Q/w99qawa6BPiKXZsEioRn7HnOSO3T8q1/7R+I3/AEKPhf8A8KSf/wCQqZJ/yWe3/wCxdl/9KY66+gDk/wC0fiN/0KPhf/wpJ/8A5Co/tH4jf9Cj4X/8KSf/AOQq6yigDk/7R+I3/Qo+F/8AwpJ//kKj+0fiN/0KPhf/AMKSf/5CrrKKAOT/ALR+I3/Qo+F//Ckn/wDkKj+0fiN/0KPhf/wpJ/8A5CrrKKAOT/tH4jf9Cj4X/wDCkn/+QqP7R+I3/Qo+F/8AwpJ//kKusooA5P8AtH4jf9Cj4X/8KSf/AOQqP7R+I3/Qo+F//Ckn/wDkKusooA5P+0fiN/0KPhf/AMKSf/5CrI0fxH48vtV1u0h8H+HhLp16lvOW8RShS5t4ZQV/0PJG2ReoHOeO59DrkvA//I1+PP8AsOw/+m2yoAX+0fiN/wBCj4X/APCkn/8AkKj+0fiN/wBCj4X/APCkn/8AkKusooA5P+0fiN/0KPhf/wAKSf8A+QqP7R+I3/Qo+F//AApJ/wD5CrrKKAOT/tH4jf8AQo+F/wDwpJ//AJCo/tH4jf8AQo+F/wDwpJ//AJCrrKKAOT/tH4jf9Cj4X/8ACkn/APkKj+0fiN/0KPhf/wAKSf8A+Qq6yigDk/7R+I3/AEKPhf8A8KSf/wCQqP7R+I3/AEKPhf8A8KSf/wCQq6yigDk/7R+I3/Qo+F//AApJ/wD5CpG1D4jEYPhLwwPp4km/+Qq62igDz3wl4k8eazoUOo2Xg/w8sEjyqom8RShspIyHpZkdVPetb+0fiN/0KPhf/wAKSf8A+QqZ8G/+SeWH/Xe6/wDSmWuvoA5P+0fiN/0KPhf/AMKSf/5Co/tH4jf9Cj4X/wDCkn/+Qq6yigDk/wC0fiN/0KPhf/wpJ/8A5Co/tH4jf9Cj4X/8KSf/AOQq6yigDk/7R+I3/Qo+F/8AwpJ//kKj+0fiN/0KPhf/AMKSf/5CrrKKAOT/ALR+I3/Qo+F//Ckn/wDkKj+0fiN/0KPhf/wpJ/8A5CrrKKAOT/tH4jf9Cj4X/wDCkn/+QqP7R+I3/Qo+F/8AwpJ//kKusooA8+8W+IvHujeF9W1i88H+HmtrGymuZli8RSlyiIWYKDZgE4Bxkge9ai6l8RioI8I+GMEf9DJP/wDIVP8AjF/ySTxj/wBgG+/9J3rqIf8AVJ/uigDlf7R+I3/Qo+F//Ckn/wDkKj+0fiN/0KPhf/wpJ/8A5CrrKKAOT/tH4jf9Cj4X/wDCkn/+QqP7R+I3/Qo+F/8AwpJ//kKusooA5P8AtH4jf9Cj4X/8KSf/AOQqP7R+I3/Qo+F//Ckn/wDkKusooA5P+0fiN/0KPhf/AMKSf/5Co/tH4jf9Cj4X/wDCkn/+Qq6yigDk/wC0fiN/0KPhf/wpJ/8A5Co/tH4jf9Cj4X/8KSf/AOQq6yigDk/7R+I3/Qo+F/8AwpJ//kKs/VvEXjLT7nShrPhfQ4bS71GC0MlrrsszoztgHY1qgIz/ALQrvK5D4o/8e/h3/sYrH/0ZQB04a8A/1EP4zH/4mirFFAHIfGf/AJJhrn/XBf8A0Na6+uQ+M/8AyTDXP+uC/wDoa119ABRRRQAUUUUAFFFFABRRRQAUUUUAFcl48/5GTwJ/2MD/APpuva62uS8ef8jJ4E/7GB//AE3XtAHW0UUUAFFFFABRRRQAUUUUAFFFFABRRRQByEn/ACWe3/7F2X/0pjrr65CT/ks9v/2Lsv8A6Ux119ABRRRQAUUUUAFFFFABRRRQAUUUUAFcl4H/AORr8ef9h2H/ANNtlXW1yXgf/ka/Hn/Ydh/9NtlQB1tFFFABRRRQAUUUUAFFFFABRRRQAUUUUAch8G/+SeWH/Xe6/wDSmWuvrkPg3/yTyw/673X/AKUy119ABRRRQAUUUUAFFFFABRRRQAUUUUAcr8Yv+SSeMf8AsA33/pO9dRD/AKpP90Vy/wAYv+SSeMf+wDff+k711EP+qT/dFADqKKKACiiigAooooAKKKKACiiigArkPij/AMe/h3/sYrH/ANGV19ch8Uf+Pfw7/wBjFY/+jKAOvooooA5D4z/8kw1z/rgv/oa119ch8Z/+SYa5/wBcF/8AQ1rr6ACiiigAoJwDUczFY2IKggEgscD8a+TvBnxI+JWk/Ejw/pnxDbXvK1PV5bZL/T7i2uNKvA/+rjRVjJAXoSsm4ZyRkYpXGfUuia1pOtQyT6PqtjqUMUhikktLhJlSQdVJUnBGRx1rQr4U8NfEHxxp3gHRG0PXItIudR+IU2nTvbafborxFYgAyKgDcsTnqfWun174qfEvwp4b+LWkR+JJ9XufDeq2VpY6pd20fnW8c5dXchFC8bBjI4JNO39fd/mKx9iUV8p+HvGnxAg+Lmu+EdM+JNv4ngtfBkl9YXF4sEcAuzsKtK6ADgtjPTBGecmtD4C/ELxvJ8TtN8I+PY/FNrf3elPIv2uW3nsr2SM/NPEyRqUU9irOvHvmnZivofTlFFFIYVyXjz/kZPAn/YwP/wCm69rra5Lx5/yMngT/ALGB/wD03XtAHW0UUUAFNcntmnU1+lDAz7XWtJutUudKtdWsZ7+0ANzaxXCNNCD03oDlc54yK0h0FfGXifxdrXgX4ufHrxN4ft1l1K1tdPETPGXWLeY1MhHcKGJ544Fbtj8QPGmg+KJvD9t8QpfGFrqHgi41h7pooDJptykMjKVaMYC5A4YHtST91SHb3uU+sKK+O/h78RPiYs/wf1rU/Gt3q0Pi2+uLO+sJrWFYgkbhAQVUMXO4nOeoHFc9rvxb+JL/AA9v/GK/ElrHVZfFR0w6FHbwD7NbrzlQVLr6HPB+tVbWxN9Ln3LRUUJ+QHOcipaQ0wooooA5CT/ks9v/ANi7L/6Ux119chJ/yWe3/wCxdl/9KY66+gAooooARvumsm88R6DZ6zb6Lea7pdvqlwAYbKa7jSeQHOCsZIZs4PQdq1m718i3tgum/tb/ABB8San4glH9gaEdUinubCK5EIMQ2Ltxu2x7hjYVY7QCeTSvqOx9dKeKWvjL4dfFnx9/wtLwFbyeKdU1vR/EhkE0epJZxtJ1wyQQMzwgEYG9ju7Ct74aeO/FfinSrjxxr3xnsPClzFr72p0C7toWtkiXgQlCVl3N2O7sevakthPQ+p2uoBei0+0RfaChk8reN+wHG7HXGSBmrFfLHwj0+8t/20fHy3Pii9Zkt45fLl8sG8R1UrGRtztQEY24PyjOea+p6S2T7i6tBRRRQMK5LwP/AMjX48/7DsP/AKbbKutrkvA//I1+PP8AsOw/+m2yoA62iiigAooqpqsksdjcSQNEsqxMyGU4QMAcFj2HrSbsrgWWYKpZmAA5ye1UdD1nSdcs/tui6rY6na7ynnWdwk0e4dRuUkZHpXy38PPiN8R9P8feH9E+Ia+Ikk1Se7t1vYJ7a50q/f5mQRhY8qqDAJWQkdx1A5H4e/EfxhD8MPA+i2euWvhuHxF4ourW+1uCxghFtGhjwqqEEas24nJGTjr1prUD7U1vV9K0Sy+26xqllptrvCedd3CwpuPQbmIGT6VbhYOgdWDKQCCDkEeor49/aQvLj/hQ2taXdfEiy8dtYeI7XbLHCiXFqp8wiOZoyVc8cEKvfiu9/Zf8beKPGHjHxPD4z1TUdL1XTfKFv4aeJI4be1aMbZOm926ZOcDIP8XBFcwS91XPoiimx5289adQAUUUUAch8G/+SeWH/Xe6/wDSmWuvrkPg3/yTyw/673X/AKUy119ABRRRQAjdKzo9b0mTWn0RdVsW1SOPzZLIXCmdUOMMY87gORzjvWi4yK+Q/iPHrR/av8cXWg+ILjQbyy8HG7FzBCkjsI4kYJ84IAJAycZx0xScknqNK59V3et6Ta6tbaRdarYwajdqWtrSS4RZpgM5KITubGD0z0rSHSvjnwj8QPFHiXxx8E9T1G60+W+1HRr83M81nDl5IjcIrmQrujzsUtsIB545xWx8MPiL8R7H4k+GND+Ig8RI+q3dzbi9t57a40q/blkEYSPKqgwMpISO464rl1sS3Y+rqKKKQwooooA5X4xf8kk8Y/8AYBvv/Sd66iH/AFSf7orl/jF/ySTxj/2Ab7/0neuoh/1Sf7ooAdRRRQAUUUUAFI5wK+J9b+K3j+HTviVq6/Ez7Hc+FvEfladpTwQE3ULTlPLORuKALgY565NbXxl+K/i6TXNbXw54u1bTrjSdDt7yXTra3tLa3tZJIlc+ZPcMXmb5hiOOMEggA5BpJ6Jjas7H1bNrWkwaxDos2rWMepzoZIrN7hBPIgzllTO4gYPIGODWipyK+QfA/iHUPF37Rnwh8Sat5R1C/wDB8ktw0a7VZ83AJx2zivr5elU4tbk31t6C0UUUhhXIfFH/AI9/Dv8A2MVj/wCjK6+uQ+KP/Hv4d/7GKx/9GUAdfRRRQByHxn/5Jhrn/XBf/Q1rr65D4z/8kw1z/rgv/oa119ABRRRQA0rkEHGDXMaV8P8AwZpWr/2vpnhTRbK/DvIJ4LREcO/3mBA4J7mupopWA5OL4c+BY7eG3TwfoSwwXhvoYxZRhUuTj98Bjh+B83XgVX8U/D3S9T0fXrfRkstB1HXQv26/h02Cdrggn/XJKpWUYLDBGeeCK7SinYFoeO/Cv4D6V4N8Q3uu6pqsev3dxYf2bHF/ZdvZ20NsW3MnkxAISx6nFd/4a8D+EvDNy1x4f8M6TpczR+UZLW1WNtmc7cgdM9uldHRQAUUUUAFcl48/5GTwJ/2MD/8Apuva62uS8ef8jJ4E/wCxgf8A9N17QB1tFFFABTWXNOooAw4PCfh2DVdR1SHQtNS+1NBHf3Atl8y6XGNshxlhjsc1S0P4feCtBtr610TwjoenQahEYbxLazSMXEZBBR8D5lwx4PrXU0UWA5qDwH4Pt49Kit/C+jxR6PI0umqtogFm7HJaLA+QkjORXlWvfs4w+IfFM2qa94wa7sLi/W8uLWLQrK2nuNhJRJLmJFdgM8kjn68j3qihaO4dLDI0KjHFPoooAKKKKAOQk/5LPb/9i7L/AOlMddfXISf8lnt/+xdl/wDSmOuvoAKKKKAEYZFYp8K+HzrF5rJ0PTTqN9B9nu7kwKZJ4sAbHbGWXAxg1t0UWA5DSvhp4A0ma1m0vwV4fspbSc3FvJBYRo0MpABdSBkHAAz7VO3w/wDBLeJf+EmbwjoR1syeYb/7DH5+/GN2/Gc4711FFAGBP4P8M3HieLxRN4f0t9dhXbFqLWym4QYIAD4zjBI69636KKACiiigArkvA/8AyNfjz/sOw/8Aptsq62uS8D/8jX48/wCw7D/6bbKgDraKKKACo5olkBV1DKRgqeQR9KkooA5jRfAHgvRL8X+j+FNFsLoBwJre0RGUP97GBxnvjrSD4feCf+Ebbw1/wiOh/wBiNL5xsPsUfkGT+/sxjd711FFAHLn4e+CP+EbXw3/wiGhf2MsvnrYfYY/IEnPz7MYzyeferieFPD0fiMeJItD05NaEIgF+sCifywMBN/XbjjFblFACICBz1paKKACiiigDkPg3/wAk8sP+u91/6Uy119ch8G/+SeWH/Xe6/wDSmWuvoAKKKKAEYZFYVx4R8N3GsXesz+H9Ml1K8tjaXN09splmgIwY2YjJUjjB4reopWA5i08BeDrOfTJrPwrosD6VG8enslogNqrkl1j4+UHc2QOuTRoXgHwboWpLqWjeFdG0+8TdtmtrREZd33sEDjPfHWunophYKKKKACiiigDlfjF/ySTxj/2Ab7/0neuoh/1Sf7orl/jF/wAkk8Y/9gG+/wDSd66iH/VJ/uigB1FFFABRRRQB5J4K+BPhTQ9d8QatrFvY+JZtV1d9Ug+36fGTZOzE4QnJ7jnjoK7TWPAHgvWNZ/tnVvCWh3+omMxG6ubGOSUpgrt3EZxtJH0NdPRStsHVs5rTfA3hHTb+wv7Dwxo9rdabCbeymitUV7eIkkohAyq5ZuB6mukQYFLRTAKKKKACuQ+KP/Hv4d/7GKx/9GV19ch8Uf8Aj38O/wDYxWP/AKMoA6+iiigDkPjP/wAkw1z/AK4L/wChrXX1yHxn/wCSYa5/1wX/ANDWuvoAKKKKACiiigAooooAKKKKACiiigArkvHn/IyeBP8AsYH/APTde11tcl48/wCRk8Cf9jA//puvaAOtooooAKKKKACiiigAooooAKKKKACiiigDkJP+Sz2//Yuy/wDpTHXX1yEn/JZ7f/sXZf8A0pjrr6ACiiigAooooAKKKKACiiigAooooAK5LwP/AMjX48/7DsP/AKbbKutrkvA//I1+PP8AsOw/+m2yoA62iiigAooooAKKKKACiiigAooooAKKKKAOQ+Df/JPLD/rvdf8ApTLXX1yHwb/5J5Yf9d7r/wBKZa6+gAooooAKKKKACiiigAooooAKKKKAOV+MX/JJPGP/AGAb7/0neuoh/wBUn+6K5f4xf8kk8Y/9gG+/9J3rqIf9Un+6KAHUUUUAFFFFABRRRQAUUUUAFFFFABXIfFH/AI9/Dv8A2MVj/wCjK6+uQ+KP/Hv4d/7GKx/9GUAdfRRRQBy3xJ07Vta8C6tpdnDZrczwbYvNuGVNwYEZIQkDjrg/SohqHxF35HhHw1/4Uc3/AMh102pf8eMv0qcHmgDk/wC0viN/0KHhn/wpJv8A5Do/tL4jf9Ch4Z/8KSb/AOQ662igDkv7S+I3/QoeGf8AwpJv/kOj+0viN/0KHhn/AMKSb/5DrraKAOS/tL4jf9Ch4Z/8KSb/AOQ6P7S+I3/QoeGf/Ckm/wDkOutooA5L+0viN/0KHhn/AMKSb/5Do/tL4jf9Ch4Z/wDCkm/+Q662igDkv7S+I3/QoeGf/Ckm/wDkOj+0viN/0KHhn/wpJv8A5DrraKAOS/tL4jf9Ch4Z/wDCkm/+Q6xfEUfxF1HVfD10fDHhqMadqTXRUeIZm8zNrcQ7Qfsgx/rt2f8AZx3yPR6r3bATW3/XU/8AoDUAc1/aXxG/6FHwz/4Uk3/yHR/aXxG/6FDwz/4Uk3/yHXWjpRQByX9pfEb/AKFDwz/4Uk3/AMh0f2l8Rv8AoUPDP/hSTf8AyHXW0UAcl/aXxG/6FDwz/wCFJN/8h0f2l8Rv+hQ8M/8AhSTf/IddbRQByX9pfEb/AKFDwz/4Uk3/AMh0f2l8Rv8AoUPDP/hSTf8AyHXW0UAcl/aXxG/6FDwz/wCFJN/8h0f2l8Rv+hQ8M/8AhSTf/IddbRQByX9pfEb/AKFDwz/4Uk3/AMh0HUfiMR/yKPhn/wAKSb/5DrraD0oA82MXxF/4TuPXB4Y8NfJpb2nknxDNzmVX3bvsntjGP8K3P7S+I3/QoeGf/Ckm/wDkOukBzqIP/TI/+hCrNAHJf2l8Rv8AoUPDP/hSTf8AyHR/aXxG/wChQ8M/+FJN/wDIddbRQByX9pfEb/oUPDP/AIUk3/yHR/aXxG/6FDwz/wCFJN/8h11tFAHJf2l8Rv8AoUPDP/hSTf8AyHR/aXxG/wChQ8M/+FJN/wDIddbRQByX9pfEb/oUPDP/AIUk3/yHR/aXxG/6FDwz/wCFJN/8h11tFAHJf2l8Rv8AoUPDP/hSTf8AyHR/aXxG/wChQ8M/+FJN/wDIddbRQByX9pfEb/oUPDP/AIUk3/yHWJoEfxFsNa8R3n/CMeG5DqeoR3O3/hIZgIttrBFtz9k+b/VZzx97GOMn0iq1ucXFz/11H/oC0Ac3/aXxG/6FDwz/AOFJN/8AIdH9pfEb/oUPDP8A4Uk3/wAh11tFAHJf2l8Rv+hQ8M/+FJN/8h0f2l8Rv+hQ8M/+FJN/8h11tFAHJf2l8Rv+hQ8M/wDhSTf/ACHR/aXxG/6FDwz/AOFJN/8AIddbRQByX9pfEb/oUPDP/hSTf/IdH9pfEb/oUPDP/hSTf/IddbRQByX9pfEb/oUPDP8A4Uk3/wAh0f2l8Rv+hQ8M/wDhSTf/ACHXW0UAcl/aXxG/6FDwz/4Uk3/yHR/aXxG7+EfDWPbxHN/8h11tB4FAHm/gaP4jaH4at9N/4RnwzceXJM2//hIJkzvld+n2M9N2Pwrb/tL4jf8AQoeGf/Ckm/8AkOul04/6Iv1b/wBCNWKAOS/tL4jf9Ch4Z/8ACkm/+Q6P7S+I3/QoeGf/AApJv/kOutooA5L+0viN/wBCh4Z/8KSb/wCQ6P7S+I3/AEKHhn/wpJv/AJDrraKAOS/tL4jf9Ch4Z/8ACkm/+Q6P7S+I3/QoeGf/AApJv/kOutooA5L+0viN/wBCh4Z/8KSb/wCQ6P7S+I3/AEKHhn/wpJv/AJDrraKAOS/tL4jf9Ch4Z/8ACkm/+Q6P7S+I3/QoeGf/AApJv/kOutooA848bp8Rdb8G67o3/CMeGrc6hp1xa+b/AMJBM4j8yNl3bfsgzjPTIrZTUfiMqhf+ER8M8D/oZJv/AJDrptRP+g3H/XJv5GrA6UAcl/aXxG/6FDwz/wCFJN/8h0f2l8Rv+hQ8M/8AhSTf/IddbRQByX9pfEb/AKFDwz/4Uk3/AMh0f2l8Rv8AoUPDP/hSTf8AyHXW0UAcl/aXxG/6FDwz/wCFJN/8h0f2l8Rv+hQ8M/8AhSTf/IddbRQByX9pfEb/AKFDwz/4Uk3/AMh0f2l8Rv8AoUPDP/hSTf8AyHXW0UAcl/aXxG/6FDwz/wCFJN/8h0f2l8Rv+hQ8M/8AhSTf/IddbRQByX9pfEb/AKFDwz/4Uk3/AMh1l6/B461q40aLUNA8P2Nra6tbXcssOtyzviNs4CG1QEn/AHhXoNVr88Q8H/XJ/OgAD3n/AD7w/wDf4/8AxNFWaKAOT+J93qWkeAdX1Cw1Bo7qGDMTtCjBSWAzgjB696YPDHirn/i4+r59f7Osv/jNHxn/AOSYa5/1wX/0Na6+gDkP+EY8Vf8ARSNX/wDBdZf/ABmj/hGPFX/RSNX/APBdZf8AxmuvooA5D/hGPFX/AEUjV/8AwXWX/wAZo/4RjxV/0UjV/wDwXWX/AMZrr6KAOQ/4RjxV/wBFI1f/AMF1l/8AGaP+EY8Vf9FI1f8A8F1l/wDGa6+igDkP+EY8Vf8ARSNX/wDBdZf/ABmj/hGPFX/RSNX/APBdZf8AxmuvooA5D/hGPFX/AEUjV/8AwXWX/wAZo/4RjxV/0UjV/wDwXWX/AMZrr6KAOQ/4RjxV/wBFI1f/AMF1l/8AGaw/EuneL9N1fw1ax/ELUpF1PVGtJGfTrPKKLS4myuIuuYVHOeCa9LrkvHn/ACMngT/sYH/9N17QA3/hGPFX/RSNX/8ABdZf/GaP+EY8Vf8ARSNX/wDBdZf/ABmuvooA5D/hGPFX/RSNX/8ABdZf/GaP+EY8Vf8ARSNX/wDBdZf/ABmuvooA5D/hGPFX/RSNX/8ABdZf/GaP+EY8Vf8ARSNX/wDBdZf/ABmuvooA5D/hGPFX/RSNX/8ABdZf/GaP+EY8Vf8ARSNX/wDBdZf/ABmuvooA5D/hGPFX/RSNX/8ABdZf/GaP+EY8Vf8ARSNX/wDBdZf/ABmuvooA5D/hGPFX/RSNX/8ABdZf/GaP+EY8Vf8ARSNX/wDBdZf/ABmuvooA8ybT/GA+IMWgj4hal5LaS92ZP7Os9+4SqmP9VjGD6Vvf8Ix4q/6KRq//AILrL/4zRJ/yWe3/AOxdl/8ASmOuvoA5D/hGPFX/AEUjV/8AwXWX/wAZo/4RjxV/0UjV/wDwXWX/AMZrr6KAOQ/4RjxV/wBFI1f/AMF1l/8AGaP+EY8Vf9FI1f8A8F1l/wDGa6+igDkP+EY8Vf8ARSNX/wDBdZf/ABmj/hGPFX/RSNX/APBdZf8AxmuvooA5D/hGPFX/AEUjV/8AwXWX/wAZo/4RjxV/0UjV/wDwXWX/AMZrr6KAOQ/4RjxV/wBFI1f/AMF1l/8AGaP+EY8Vf9FI1f8A8F1l/wDGa6+igDkP+EY8Vf8ARSNX/wDBdZf/ABmsPw3pvi/UNb8T2cnxC1NF0zUo7WNl06zy6taW82WzF1zKRxjgDvk16XXJeB/+Rr8ef9h2H/022VADf+EY8Vf9FI1f/wAF1l/8Zo/4RjxV/wBFI1f/AMF1l/8AGa6+igDkP+EY8Vf9FI1f/wAF1l/8Zo/4RjxV/wBFI1f/AMF1l/8AGa6+igDkP+EY8Vf9FI1f/wAF1l/8Zo/4RjxV/wBFI1f/AMF1l/8AGa6+igDkP+EY8Vf9FI1f/wAF1l/8Zo/4RjxV/wBFI1f/AMF1l/8AGa6+igDkP+EY8Vf9FI1f/wAF1l/8Zo/4RjxV/wBFI1f/AMF1l/8AGa6+igDkP+EY8Vf9FI1f/wAF1l/8Zo/4RjxVnn4j6uf+4dZf/Ga6+igDzPwDp/jDXfC1tqk/xC1KGSWSZSkWm2YUbJnQYzEey5/Gt3/hGPFX/RSNX/8ABdZf/GaPg3/yTyw/673X/pTLXX0Ach/wjHir/opGr/8Agusv/jNH/CMeKv8AopGr/wDgusv/AIzXX0UAch/wjHir/opGr/8Agusv/jNH/CMeKv8AopGr/wDgusv/AIzXX0UAch/wjHir/opGr/8Agusv/jNH/CMeKv8AopGr/wDgusv/AIzXX0UAch/wjHir/opGr/8Agusv/jNH/CMeKv8AopGr/wDgusv/AIzXX0UAch/wjHir/opGr/8Agusv/jNH/CMeKv8AopGr/wDgusv/AIzXX0UAea+PtM8XaH4G1/W4PiFqU02n6Zc3SRyadZ7XaOJmAbEQODgA4I4raTwz4qZFb/hZGr8jP/IOsv8A4zU3xi/5JJ4x/wCwDff+k711EP8Aqk/3RQByX/CMeKv+ikav/wCC6y/+M0f8Ix4q/wCikav/AOC6y/8AjNdfRQByH/CMeKv+ikav/wCC6y/+M0f8Ix4q/wCikav/AOC6y/8AjNdfRQByH/CMeKv+ikav/wCC6y/+M0f8Ix4q/wCikav/AOC6y/8AjNdfRQByH/CMeKv+ikav/wCC6y/+M0f8Ix4q/wCikav/AOC6y/8AjNdfRQByH/CMeKv+ikav/wCC6y/+M0f8Ix4q/wCikav/AOC6y/8AjNdfRQByH/CMeKv+ikav/wCC6y/+M1k+I7XxToFxoly/ja+1GK41i1tZYLiwtVVkkfB5SMMD7g16LXIfFH/j38O/9jFY/wDoygDpxBP/AM/kn/fC/wCFFWKKAOQ+M/8AyTDXP+uC/wDoa119ch8Z/wDkmGuf9cF/9DWuvoAKKKKACiiigAooooAKKKKACiiigArkvHn/ACMngT/sYH/9N17XW1yXjz/kZPAn/YwP/wCm69oA62iiigAooooAKKKKACiiigAooooAKKKKAOQk/wCSz2//AGLsv/pTHXX1yEn/ACWe3/7F2X/0pjrr6ACiiigAooooAKKKKACiiigAooooAK5LwP8A8jX48/7DsP8A6bbKutrkvA//ACNfjz/sOw/+m2yoA62iiigAooooAKKKKACiiigAooooAKKKKAOQ+Df/ACTyw/673X/pTLXX1yHwb/5J5Yf9d7r/ANKZa6+gAooooAKKKKACiiigAooooAKKKKAOV+MX/JJPGP8A2Ab7/wBJ3rqIf9Un+6K5f4xf8kk8Y/8AYBvv/Sd66iH/AFSf7ooAdRRRQAUUUUAFFFFABRRRQAUUUUAFch8Uf+Pfw7/2MVj/AOjK6+uQ+KP/AB7+Hf8AsYrH/wBGUAdfRRRQByHxn/5Jhrn/AFwX/wBDWuvrkPjP/wAkw1z/AK4L/wChrXX0AFFFFABSE0tNPQ0m7ICNLq3YgLKhJOB8w5PpStcQqwVpUUnoGYAmvzr8P6e2p+DtRg0HQdfu/GyeNN+j3tpDK0Nuu4eYA4+SM52k5wT8p6A4679oDSNW17xx46WbwZqEeswJC1jdjTry/mugigsYJNwhtoxy2QCegAJJoG1q0fXq/ELw+3xTPw3H2z+3BYf2hzD+58rOPvZ6+2K66vlb4O2evT/tIeF9a1Wy1M+Z8PLRLm7uIHANxsTerMRjfnOQea+qO1U1ZL+upKeotFFFIYVyXjz/AJGTwJ/2MD/+m69rra5Lx5/yMngT/sYH/wDTde0AdbRRRQAUUUUAZnirXLHw14a1LxBqXm/YtOtZLqfyl3PsRSzYHc4FU/BPi7R/F/hOw8TaO0xsr6Dz4VlTbJtyRyufasj47wz3Xwa8Y21rDLPPLot0sccSFncmNsAAck+1fMHw68G3nh/xJ8DtW07Q9VtLy8sL2PW5vKmzjaQiS54ReeFOB7Uu/wDXcbWiZ9aeC/Ftl4o0L+2IdP1bSofOaLytVs2tZcjvsbnB7HvW9HIkihkYMCMgg5Br4V8I+EdXm+A/hhbi61DQdQsfEt3Pb22o6FPc2E7ts2/aUVG2gAEhmVhyw9x9E/sjLr8Xwznt9e0C00gxancLam0heCG6iyP3qRN9xS27GAoOM4ByTViWz2SiiikMKKKKAOQk/wCSz2//AGLsv/pTHXX1yEn/ACWe3/7F2X/0pjrr6ACiiigAJqNriFZBGZUDnopYZP4U9uh9a+LPij4f8Saf8Vdd1Pw2IfFM9zrlvO2maxoFwl4km/CrbXIXHkqv8SSJgY47kWsrB0PrPQPFlprHiDWdFi0vWbWTSXVJbi7smit5855hkPEgGOSParXibxFpnh7w1qfiC+kd7LTbZ7m48gB2CIpY4GeTgdK+PvFvh/x9dal8em8O6Zq8E95d2LsIY2Vri2DOZlibA38ddvUfXFdTYab4FbwP41j+G/gPxppkkvhKaK7kltpoLOWXyziMxSMGknz/ABIp780pP3OYpL37H0h4I8XaP4v8K6b4l0mSVbHUY/MtxOoRyM45XPqK36+I/wBnfw94k8NeP/AWrfELQptU0vUdKa10WRrSV/7EkWT5Q6bcRsxOdx/vZzxX25VNEJhRRRSGFcl4H/5Gvx5/2HYf/TbZV1tcl4H/AORr8ef9h2H/ANNtlQB1tFFFABSMwXrS1DdRRzxvDKu+ORSrKejAjBFJ7AcR4I+K/hfxl4s1fw7oMOrTvpMkkV1fNZlbMOhAKiXOM88DuOa7lLiGQZjkVxnHynNfDug+E5PD/wAHvifdWvw/1G8uZfEf2CKCMXMDNYblIH7vDvCD1C9c8kgYpfhpofjaz8W+PLPwPY6lpkGqeEZJdNFvpU+nWz3IeMBYllLNvA8xVdiGPJwKE7pPy/QbVpNH3ALiBt22VG2jLYYcCuf8DeOvDPjaPUZvDd+b2HTrtrOeQRsimVVBYLuAJAzjOMZBxXzr8ANE+H7TeGNOsfh/4zt/Ex0yW31+7a3ltrUlk2y/ajIyrKrEnaFDdRWt+xXoFj4ZvPGelXnh+70zX4tUmAlls5UV7MMBGqyMNrANuIA55zVJe80yW9D6ZBzRSJ92lpDCiiigDkPg3/yTyw/673X/AKUy119ch8G/+SeWH/Xe6/8ASmWuvoAKM0UlAHKfFL4gaB8N/Dcev+I/tf2OS6S1X7ND5j73zjjI44NdMLqDahMirvAKhiATn2rwr9uTTr/Uvg7aW+nWF3ezDW7ZzHbQtIwUB8nCgnFeRfFHQblvGXxE/wCEz8MeItX1+9itv+EHurS2mljgXJ2rE6fLEQ23Occg+vKTvFv1G1sfab3EKMVaRVIGTkgYFKZ4lQSNIqoejEgA18dXfgPWvEHxm0i08f6NfamyfDxE1CRlkMUl2iMQruuA7BwDjJ+YA88GsDRNC12f4bfB2Txv4f8AEOqeENPu7+LV9PS0mkkQ+awg3xKN5UKOOOBn1FO3mLpc+5VmjYsFYMVODg9DT6+bv2HY1Sz+IapFcxIPFMyqlwxaVVC4CuTnLDvz1r6PWm1YV9bDqKKKQzlfjF/ySTxj/wBgG+/9J3rqIf8AVJ/uiuX+MX/JJPGP/YBvv/Sd66iH/VJ/uigB1FFFACFsGmefD5vleanmf3Nwz+VK/ByBk18W2mgeJdD+LdtceH47bxZFL4s8+WHVdBuLbVYGY4kf7QUH7lFHDCTacfd6ikvisD2ufWfhTxfY+IptTjh03V9POn3bWrHUbNrcTMP4oi330PZhW6txC2dsinBwcHpXwV4m8Na/N4M8YwLoOr75viek8YjtJQ5h2zjzVwM7efvD1HNdVrngrxNpHiD42+HPh9o+qWNjPpFjJZQW4lCTt+6M3lsfvOVMmcHJywoTuhtatH2WtxCxAWRGLdAGBzQlxA5KpKjEdQrAkV8S/D7TtDj+PPhOy8M6Pr3h62fwVcpMr20qXC3BhlWWWKN/mzv6EcMwOOta/wCz3oviXQPiz4atNPstN8Q6KIbxJNTOiT6ff2kJJO65Z1XczOQArNJkYI7GqtqS9D7IBopF+6KWkMK5D4o/8e/h3/sYrH/0ZXX1yHxR/wCPfw7/ANjFY/8AoygDr6KKKAOQ+M//ACTDXP8Argv/AKGtdfXIfGf/AJJhrn/XBf8A0Na6+gAooooAKTFLRQBzvgfwR4X8E2d5Z+F9LGnQXty11cIs0j75W6t87HHQcDiuhC49aWigBuwZzk/nSgcUtFABRRRQAVyXjz/kZPAn/YwP/wCm69rra5Lx5/yMngT/ALGB/wD03XtAHW0UUUAFFFFACFcnPNAXnqaWigBuwZ6n86UKAe/4mlooCwUUUUAFFFFAHISf8lnt/wDsXZf/AEpjrr65CT/ks9v/ANi7L/6Ux119ABRRRQAhGQaNoxjJx9aWigBu0Y70oX3NLRQAm3nOTS0UUAFFFFABXJeB/wDka/Hn/Ydh/wDTbZV1tcl4H/5Gvx5/2HYf/TbZUAdbRRRQAUhUHrS0UAN2DPU0FAepP506igBuwY6sfxoCD3/OnUUAAGBRRRQAUUUUAch8G/8Aknlh/wBd7r/0plrr65D4N/8AJPLD/rvdf+lMtdfQAUYoooAQrnuR9KQIAMc4+tOooAbtHvXL+Pfh34P8dpbL4q0j7f8AZSxgYXMsLpu6jdGykg8cE44rqqKLAYXgnwf4b8FaGuieF9Kh0ywV2k8uNmYsxPLMzEsx9ySe1booooAKKKKAOV+MX/JJPGP/AGAb7/0neuoh/wBUn+6K5f4xf8kk8Y/9gG+/9J3rqIf9Un+6KAHUUUUAIVBOec0FcjGT+dLRQAm33NZ/iPQ9L8RaJdaLrVot5YXabJoXJAYexGCCDggggggEGtGilYDifAvwo+H/AIH1SfVPDPh6Ozv54xE9y9xLPJsznaGldio9QMZ4z0rtCoIwc/nTqKdwEAwMUtFFABXIfFH/AI9/Dv8A2MVj/wCjK6+uQ+KP/Hv4d/7GKx/9GUAdfRRRQByHxn/5Jhrn/XBf/Q1rr65D4z/8kw1z/rgv/oa11+eaACiiigAooooAKKKKACiiigAooooAK5Lx5/yMngT/ALGB/wD03XtdbXJePP8AkZPAv/YwP/6br2gDraKB0ooAKKKKACiiigAooooAKKKKACiiigDkJP8Aks9v/wBi7L/6Ux119ce/PxmtyOn/AAjsv/pRHXYUAFFFFABRRRQAUUUUAFFFFABRRRQAVyXgf/ka/Hn/AGHYf/TbZV1tcl4IOPFfjzP/AEHYf/TbZUAdbRRRQAUUUUAFFFFABRRRQAUUUUAFFFBoA5D4N/8AJPLD/rvdf+lMtdfXIfBv/knlj/12uv8A0plrr6ACiiigAooooAKKKKACiiigAooooA5X4xf8kk8Y/wDYBvv/AEneuoh/1Sf7orlvjCR/wqXxj/2Ab7/0neupi/1Sf7ooAdRRRQAUUUUAFFFFABRRRQAUUUUAFch8Uf8Aj38O/wDYxWP/AKMrr65D4o/8e3h3/sYrH/0ZQB19FANFAHP+NdDbXPCuo6TPqVxBHcxbDJHGhZOQQRkEdR3FUP8AhGfFf/RRtU/8Ftn/APGq6fUMtZSgA5x6e9T0Acj/AMIz4s/6KPqn/gts/wD41R/wjPiz/oo+qf8Agts//jVddn2oz7UAcj/wjPiz/oo+qf8Agts//jVH/CM+LP8Aoo+qf+C2z/8AjVddn2oz7UAcj/wjPiz/AKKPqn/gts//AI1R/wAIz4s/6KPqn/gts/8A41XXZ9qM+1AHI/8ACM+LP+ij6p/4LbP/AONUf8Iz4s/6KPqn/gts/wD41XXZ9qM+1AHI/wDCM+LP+ij6p/4LbP8A+NUf8Iz4s/6KPqn/AILbP/41XXZ9qM+1AHI/8Iz4s/6KPqn/AILbP/41Wdq/gnxBe3uk3Fz8Q9WeSyvDPbkafZgLIYJY8keVz8sjjHvntXf59qgucmW24P8AreeP9hqAOY/4RnxZ/wBFH1T/AMFtn/8AGqP+EZ8Wf9FH1T/wW2f/AMarrs+1GfagDkf+EZ8Wf9FH1T/wW2f/AMao/wCEZ8Wf9FH1T/wW2f8A8arrs+1GfagDkf8AhGfFn/RR9U/8Ftn/APGqP+EZ8Wf9FH1T/wAFtn/8arrs+1GfagDkf+EZ8Wf9FH1T/wAFtn/8ao/4RnxZ/wBFH1T/AMFtn/8AGq67PtRn2oA5H/hGfFn/AEUfVP8AwW2f/wAao/4RnxZ/0UfVP/BbZ/8Axquuz7UZ9qAOR/4RnxZ/0UfVP/BbZ/8Axqj/AIRnxZ/0UfVP/BbZ/wDxquuz7UZ9qAPPz4J8QHxMmq/8LD1b7Ytk1uH/ALPs8eWXDEY8r1ArS/4RnxZ/0UfVP/BbZ/8Axqunw329W2nHlEZx3yKnz7UAcj/wjPiz/oo+qf8Agts//jVH/CM+LP8Aoo+qf+C2z/8AjVddn2oz7UAcj/wjPiz/AKKPqn/gts//AI1R/wAIz4s/6KPqn/gts/8A41XXZ9qM+1AHI/8ACM+LP+ij6p/4LbP/AONUf8Iz4s/6KPqn/gts/wD41XXZ9qM+1AHI/wDCM+LP+ij6p/4LbP8A+NUf8Iz4s/6KPqn/AILbP/41XXZ9qM+1AHI/8Iz4s/6KPqn/AILbP/41R/wjPiz/AKKPqn/gts//AI1XXZ9qM+1AHI/8Iz4s/wCij6p/4LbP/wCNVnaV4K8Q2eo6tc2/xD1VZb67We4J0+zO5xBFGCP3XHyRoMe2e9d/n2qC3B8+5JGAZBjj/YWgDmP+EZ8Wf9FH1T/wW2f/AMao/wCEZ8Wf9FH1T/wW2f8A8arrs+1GfagDkf8AhGfFn/RR9U/8Ftn/APGqP+EZ8Wf9FH1T/wAFtn/8arrs+1GfagDkf+EZ8Wf9FH1T/wAFtn/8ao/4RnxZ/wBFH1T/AMFtn/8AGq67PtRn2oA5H/hGfFn/AEUfVP8AwW2f/wAao/4RnxZ/0UfVP/BbZ/8Axquuz7UZ9qAOR/4RnxZ/0UfVP/BbZ/8Axqj/AIRnxZ/0UfVP/BbZ/wDxquuz7UZ9qAOR/wCEZ8Wf9FH1T/wW2f8A8ao/4RnxZ/0UfVP/AAW2f/xquuz7UZ9qAPP/AA14J8QaXo0VjYfEPVo7dHkZVbT7MkFnZjz5XqTWl/wjPiz/AKKPqn/gts//AI1XT2AZbVQykHLdR7mp8+1AHI/8Iz4s/wCij6p/4LbP/wCNUf8ACM+LP+ij6p/4LbP/AONV12fajPtQByP/AAjPiz/oo+qf+C2z/wDjVH/CM+LP+ij6p/4LbP8A+NV12fajPtQByP8AwjPiz/oo+qf+C2z/APjVH/CM+LP+ij6p/wCC2z/+NV12fajPtQByP/CM+LP+ij6p/wCC2z/+NUf8Iz4s/wCij6p/4LbP/wCNV12fajPtQByP/CM+LP8Aoo+qf+C2z/8AjVH/AAjPiz/oo+qf+C2z/wDjVddn2oz7UAcD4l8F+IdU8O6npl98QtVktbu0lgnVdPs1LI6FWAIi44J5q+PDPizA/wCLj6p/4LbP/wCNV1F/k2NwADnym7exqcHjpQByP/CM+LP+ij6p/wCC2z/+NUf8Iz4s/wCij6p/4LbP/wCNV12fajPtQByP/CM+LP8Aoo+qf+C2z/8AjVH/AAjPiz/oo+qf+C2z/wDjVddn2oz7UAcj/wAIz4s/6KPqn/gts/8A41R/wjPiz/oo+qf+C2z/APjVddn2oz7UAcj/AMIz4s/6KPqn/gts/wD41R/wjPiz/oo+qf8Agts//jVddn2oz7UAcj/wjPiz/oo+qf8Agts//jVH/CM+LP8Aoo+qf+C2z/8AjVddn2oz7UAcj/wjPiz/AKKPqn/gts//AI1VS+8H61cXWmy6r441O/gtL+G5WBrK1jDOjZXJSMHGfQ13Ofaq97kiL5TxKp/WgBRBcf8AP5If+AL/AIUVOGyOlFAHF/GO2hj+GWutGrRsbcLuR2U4LqDgg5HFTf8ACs/A/wD0A1/8CZf/AIqj4z/8kw1z/rgv/oa119AHIf8ACs/A/wD0A1/8CZf/AIqj/hWfgf8A6Aa/+BMv/wAVXX0UAch/wrPwP/0A1/8AAmX/AOKo/wCFZ+B/+gGv/gTL/wDFV19FAHIf8Kz8D/8AQDX/AMCZf/iqP+FZ+B/+gGv/AIEy/wDxVdfRQByH/Cs/A/8A0A1/8CZf/iqP+FZ+B/8AoBr/AOBMv/xVdfRQByH/AArPwP8A9ANf/AmX/wCKo/4Vn4H/AOgGv/gTL/8AFV19FAHIf8Kz8D/9ANf/AAJl/wDiq5rxj4B8JWmveD4bfSTHHea08Fwq3U2JE+wXbhT8/TciH6qK9UrkvHn/ACMngT/sYH/9N17QA3/hWfgf/oBr/wCBMv8A8VR/wrPwP/0A1/8AAmX/AOKrr6KAOQ/4Vn4H/wCgGv8A4Ey//FUf8Kz8D/8AQDX/AMCZf/iq6+igDkP+FZ+B/wDoBr/4Ey//ABVH/Cs/A/8A0A1/8CZf/iq6+igDkP8AhWfgf/oBr/4Ey/8AxVH/AArPwP8A9ANf/AmX/wCKrr6KAOQ/4Vn4H/6Aa/8AgTL/APFUf8Kz8D/9ANf/AAJl/wDiq6+igDkP+FZ+B/8AoBr/AOBMv/xVH/Cs/A//AEA1/wDAmX/4quvooA8pfwD4THxUh0waURZnQ5JzD9qm2mQToobG/rgkfjXT/wDCs/A//QDX/wACZf8A4qiT/ks9v/2Lsv8A6Ux119AHIf8ACs/A/wD0A1/8CZf/AIqj/hWfgf8A6Aa/+BMv/wAVXX0UAch/wrPwP/0A1/8AAmX/AOKo/wCFZ+B/+gGv/gTL/wDFV19FAHIf8Kz8D/8AQDX/AMCZf/iqP+FZ+B/+gGv/AIEy/wDxVdfRQByH/Cs/A/8A0A1/8CZf/iqP+FZ+B/8AoBr/AOBMv/xVdfRQByH/AArPwP8A9ANf/AmX/wCKo/4Vn4H/AOgGv/gTL/8AFV19FAHIf8Kz8D/9ANf/AAJl/wDiq5rwj4B8JXXiPxjb3GkmWKz1iKG3VrqbEaGwtHKj5+m53P1Y16pXJeB/+Rr8ef8AYdh/9NtlQA3/AIVn4H/6Aa/+BMv/AMVR/wAKz8D/APQDX/wJl/8Aiq6+igDkP+FZ+B/+gGv/AIEy/wDxVH/Cs/A//QDX/wACZf8A4quvooA5D/hWfgf/AKAa/wDgTL/8VR/wrPwP/wBANf8AwJl/+Krr6KAOQ/4Vn4H/AOgGv/gTL/8AFUf8Kz8D/wDQDX/wJl/+Krr6KAOQ/wCFZ+B/+gGv/gTL/wDFUf8ACs/A/wD0A1/8CZf/AIquvooA5D/hWfgf/oBr/wCBMv8A8VR/wrPwP/0A1/8AAmX/AOKrr6KAPKfhd4B8J6l4Js7y+0oz3DzXCtI91MSQs8ij+PsAB+FdP/wrPwP/ANANf/AmX/4qj4N/8k8sP+u91/6Uy119AHIf8Kz8D/8AQDX/AMCZf/iqP+FZ+B/+gGv/AIEy/wDxVdfRQByH/Cs/A/8A0A1/8CZf/iqP+FZ+B/8AoBr/AOBMv/xVdfRQByH/AArPwP8A9ANf/AmX/wCKo/4Vn4H/AOgGv/gTL/8AFV19FAHIf8Kz8D/9ANf/AAJl/wDiqP8AhWfgf/oBr/4Ey/8AxVdfRQByH/Cs/A//AEA1/wDAmX/4qj/hWfgf/oBr/wCBMv8A8VXX0UAeW/FD4f8AhHTvhp4p1Cx0k291baNeTQSpcyho3WFyrA7uoIBroY/hp4IMan+w15A/5eZv/i6n+MX/ACSTxj/2Ab7/ANJ3rqIf9Un+6KAOS/4Vn4H/AOgGv/gTL/8AFUf8Kz8D/wDQDX/wJl/+Krr6KAOQ/wCFZ+B/+gGv/gTL/wDFUf8ACs/A/wD0A1/8CZf/AIquvooA5D/hWfgf/oBr/wCBMv8A8VR/wrPwP/0A1/8AAmX/AOKrr6KAOQ/4Vn4H/wCgGv8A4Ey//FUf8Kz8D/8AQDX/AMCZf/iq6+igDkP+FZ+B/wDoBr/4Ey//ABVH/Cs/A/8A0A1/8CZf/iq6+igDkP8AhWfgf/oBr/4Ey/8AxVc/4y8G+G9Bm8PX2kacbS4OvWcZdbiU5RnwwILYIIr0+uQ+KP8Ax7+Hf+xisf8A0ZQB04srX/nkPzNFWK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TSTTqaTwaUtnYDwf4XftJeGdeS7t/GV3pvh3UBrD6bZwK8kolAwFd224jyTjLEDg88Gul0/wCMGlweIvHFv4j1LQrDS/C8sSPNFJO0y7ywAkVogu4kDAjL5NeLP8CfiG3wX1rwwNN086pd+ME1aJftibWtgpGS3rk9DXS3nwc8R3XiD4tXWr+FdO1zTvE1zazadavq/wBlaXy2clvMVWMbDIIyMHkU1/X4f8EJWTdv61PdvC/jTQPEt7e2Ok3U5u7HZ9ptrqyntZog4ypKTIrbSCOQMV0SnIFeIfs7fDvxf4I1/XptT1bWW0C5ihSw0/VtSS9uEkAy8hdPkUdgBye9e3r0H0oYtbi0UUUDCuS8ef8AIyeBP+xgf/03XtdbXJePP+Rk8Cf9jA//AKbr2gDraKKKACiiigChr+r2Gg6Ne6zqtwLawsYGuLmUqW2RqMs2FBJwB2Fcf4V+Mfw38Ua9Z6FoPiq0vNQvYPPtoRFKnmJjJwzKF3AdVzuHcVL+0AB/wpLxse/9h3Z/8hNXzz8DvA/jnxZpnwh1mTT9G07w94Ytp7mG/iuS81y0hOEaLaCpBHPJB5OecUlq2hva57xZ/HL4WXfiRPDtv4xtJdQkufsibYJvJab+4Jtnlk/Rqi+D/wATL7xx408daDdaVb2UfhnU/sMUkcpZpxucbmBGAfk6D1r5/wBR+CHxk1i202PWrOxubnTNfS9E660qQSQbyWENqiLHHjAJLZc5AGBkV7X8B/AniPwn8Q/iTrWtW8EVp4g1g3enmOYOXj3SHLAfdPzDg01br/WwpbaeX6nsVFFFABRRRQByEn/JZ7f/ALF2X/0pjrr65CT/AJLPb/8AYuy/+lMddfQAUUUUANZiqluOBXi/wy+PWka18PdX8YeNGsPDdrYaxJpqbZHl84qFxtUDczHcflUE4GfWvZ3+ZGA644r5I0H4D/ETTPBunXK2umPrmheMZNdttOmux5N5C3l/KZBwjfIeo6fqlu7/ANaj6HvMXxm+G8vgu78Yx+KbZtFsp1t7qYQTb4JGbCq8WzzFJPTK89elT+Gfi58O/El3qdroviqxupdLga4u8q8SpCOsgZ1AdP8AaUkcjnkV4P4u+CXxG8T+E/iNq9zY6ZZeIPF19ZyQ6RDfB4reOCQkl5SAGYg9gO/rxs+M/hJr1x4113W9QktdO0Cb4e/2LJeK+9oZ1Vcny1G4qNp6Dp0p30u/60FY9R8N/HD4X+ItY0/SNG8WQXd9qUzw2kAtZ1aVlGT95BgY6McA4OCcGvSK+G/hZqN54n+Lfwf0ezXRr7/hFLa4guZtHnedRCqYE0rFFCBieF55zk/MBX3IOlU0rJiu7hRRRUjCuS8D/wDI1+PP+w7D/wCm2yrra5LwP/yNfjz/ALDsP/ptsqAOtooooAK5rxb448N+F9TsdN1e/kW+v1drW0trOa6nlVFLOwjhVm2gDJOMcGulrxb9on4bTeONa0S8tfD99PPaRyINW0rXFsb60BB+VUkQpIrHg/MCATj3Tb6DRsan8W9PbxT4JstCv9GutN8TtKEkuGuI522YBEaCIjcCSCshQg8U7S/j58JdTv7Gxs/GdrJPfT/Z7dTbToDJnG1mZAEJPTdjPavMdE+EXxKh134S3+uX8Wrv4alu31K4mvN0kMchHlx7jzIVHGR+HGKwdN+BPxCg+C+ieGJNO08anaeNE1idReJt+zhSNwbueenWmtwsn/Xqe6+Jvjf8L/Det6houteL7S2vtOUNdxCCWTy8kfLuVCpfkfICW68cGrmq/FnwLpkqRXOtSSSNp8epMttp9zcGK1fGyWQRRt5anI+/jqK+RvjLMnhqf4r+CbHU9E1WTxNq8N5FH5kn9oJN5wP2dYfL+YndwwIGORnOK9K8efBjxDr8Gl6hpHh/UtM1tPDlpbDVtM8Qrau86RIoiuYHUfIpXqjEnAH0SWiE9z6h068t9QsIL6zmjntriNZIpY2yrqRkEH0xVisTwHYavpXgzSNN1/Uv7U1W2tI4ru85/fyKoDNzycnueT1rbqnuJbBRRRSGch8G/wDknlh/13uv/SmWuvrkPg3/AMk8sP8Arvdf+lMtdfQAUUUUAYXxA8T2PgzwZqnijUt5tdPgMrqiMxY9FUAAnliBnoM5OBXknwv/AGiNH1bwB/wl/jy50jw7b3F79ks4LZri4mkcKCylPL3EjcvKBhzyRXrvj/T7rVvA2u6TYqrXV7p1xbwhm2gu8bKoJ7DJFfPE/wAMPi1p3wu+G+iaRBbNNoRnGr2kGox207h2yoiuijFBjOdvPI9AQluxu1ke02Xxa+Ht74JvPGdv4psv7CsnMVzcuroYpP7hjZQ+49l25PYGsS7+Pfw5PgrXfE+j62uqx6NEHntUglinLMPkGx0DAMSAHxt968Ss/wBnbx5/wr7xTpUqaZBqDeJ4db0yFr5p4bpEVx5TyN8+TvwGcZJHPUmvWZ9A+JHjTw/4utfE3hXwl4ZbU9HextPssxuLuSUpgGScYAizj5dpPvxmieidgW6Ov+CfxEsviZ4EtfE1nD9neR2Se32t+4cE4XcwAb5dpyMjJPNdzXmv7OWieKPDHwr0rwz4r0q3sLzSk+zIYLwTiePOQ+QBtOSRt56e9ekiqla+hEb21FooopFHK/GL/kknjH/sA33/AKTvXUQ/6pP90Vy/xi/5JJ4x/wCwDff+k711EP8Aqk/3RQA6iiigANYPjHxdoPhGzt7rXtQW0S6uUtbZBE8ss8rnCpHGgZ3Y+gBreNeX/tDeCD458M2Ngvh06zJbXqzI8OrfYLmzPTzoXKMrOB/C2AeOaTuNWK3jz4y6Xpfhyz1fw/faVKJNaXSblNWju7VoZMNlNghMgfjgMqjGea1fFPxr+GfhfxG/h3XfFdrZ6nFsE0fkyyJAX+6JJEQpH1H3mGAQTjNeHap8Efidc/Dy20L+0bjUxB4uh1OzttV1NZp7SzRHU75fusxJB2rwK6ex8A/E7wT4w8cjwx4Z8L+J9L8W363q3er3WwWpLklJYcZlVdxOAR2PXimrf18v+CI6u++N9jpnxl1nwjq66dZ+HtM0RNWbVzOWyrBCBtAIIO/jGSeMDmvTfCXiHS/FOhW+uaLNNNYXI3QSy20sBdezBZFVsHscYPavmX4q/s6+J/H/AMUtU1i+ktLHTz4fhhtJLCVY4mvoo0CoYmyRDuBxzwAOa+hPhEPFcfw+0q18bWcFrrttCILryZlkSUoMCQFeBuABI7HNEfh13B76HWUUUUAFch8Uf+Pfw7/2MVj/AOjK6+uQ+KP/AB7+Hf8AsYrH/wBGUAdfRRRQByHxn/5Jhrn/AFwX/wBDWuvrkPjP/wAkw1z/AK4L/wChrXX0AFFFFABRRRQAUUUUAFFFFABRRRQAVyXjz/kZPAn/AGMD/wDpuva62uS8ef8AIyeBP+xgf/03XtAHW0UUUAFFFFAAQGBBAIPUGkVVUbVUAegFLRQAUUUUAFFFFABRRRQByEn/ACWe3/7F2X/0pjrr65CT/ks9v/2Lsv8A6Ux119ABRRRQAUUUUAFFFFADUjjQ5SNVPsMU6iigAooooAK5LwP/AMjX48/7DsP/AKbbKutrkvA//I1+PP8AsOw/+m2yoA62iiigAooooAKKKKAGmOMvvMaFvXHNOoooAKKKKACiiigDkPg3/wAk8sP+u91/6Uy119ch8G/+SeWH/Xe6/wDSmWuvoAKKKKACiiigAooooAKKKKACiiigDlfjF/ySTxj/ANgG+/8ASd66iH/VJ/uiuX+MX/JJPGP/AGAb7/0neuoh/wBUn+6KAHUUUUAFFFFABRRRQAUUUUAFFFFABXIfFH/j38O/9jFY/wDoyuvrkPij/wAe/h3/ALGKx/8ARlAHX0UUUAch8Z/+SYa5/wBcF/8AQ1rr65D4y8/DHXOD/qF/9DWutyd3TigB1FJn2oz7UALRSZ9qM+1AC0UmfajPtQAtFJn2oz7UALRSZ9qM+1AC1yXjz/kZPAn/AGMD/wDpuva6zPtXJ+PNx8SeBcDpr7n/AMp17QB1tFICcdKM+1AC0UmfajPtQAtFJn2oz7UALRSZ9qM+1AC0UmfajPtQAtFJn2oyfSgDkZP+Sz2//Yuy/wDpTHXX1yEgP/C5IGx/zL0o/wDJhK67PtQAtFJn2oz7UALRSZ9qM+1AC0UmfajPtQAtFJn2oz7UALRSZ9qM+1AC1yXgf/ka/Hn/AGHYf/TbZV1mfauT8E7h4r8dnHXXIT/5TbKgDraKTPtRn2oAWikz7UZ9qAFopM+1GfagBaKTPtRn2oAWikz7UZ9qAFopM+1BJ9KAOR+Df/JPLD/rvdf+lMtdfXH/AAdyPh7Ygj/ltdf+lMtdfn2oAWikz7UZ9qAFopM+1GfagBaKTPtRn2oAWikz7UZ9qAFopM+1GfagDlvjF/ySTxj/ANgG+/8ASd66iH/VJ/uiuW+L+T8JvGIIP/IBvu3/AE7vXURZEajB6CgB9FJn2oz7UALRSZ9qM+1AC0UmfajPtQAtFJn2oz7UALRSZ9qM+1AC1yHxR/49/Dv/AGMVj/6Mrrs+1ch8UMm28O8f8zFY/wDoygDsKKQE4560UAZPiLRdL1HQ7ywvrNLi1njKSxOTtdT2PNY3/Cs/BP8A0BT/AOBc/wD8XW14g1jStP0S7vb7ULe2toIy8ssj7VRR1JPasb/hZ3w//wCht0r/AL/UAH/Cs/BP/QGb/wAC5/8A4uj/AIVn4J/6Azf+Bc//AMXR/wALO+H/AP0Nulf9/qP+FnfD/wD6G3Sv+/1AB/wrPwT/ANAZv/Auf/4uj/hWfgn/AKAzf+Bc/wD8XR/ws74f/wDQ26V/3+o/4Wd8P/8AobdK/wC/1AB/wrPwT/0Bm/8AAuf/AOLo/wCFZ+Cf+gM3/gXP/wDF0f8ACzvh/wD9DbpX/f6j/hZ3w/8A+ht0r/v9QAf8Kz8E/wDQGb/wLn/+Lo/4Vn4J/wCgM3/gXP8A/F0f8LO+H/8A0Nulf9/qP+FnfD//AKG3Sv8Av9QAf8Kz8E/9AZv/AALn/wDi6P8AhWfgn/oDN/4Fz/8AxdH/AAs74f8A/Q26V/3+o/4Wd8P/APobdK/7/UAH/Cs/BP8A0Bm/8C5//i6rXfwx8CtPaM+gq5WYlC1zMSp2MMj5+DgkZ9CfWrP/AAs74f8A/Q26V/3+qC6+J/w9861B8X6SCZjgGcDJ2NwKAJv+FZ+Cf+gK3/gXP/8AF0v/AArPwT/0Bm/8C5//AIuj/hZ3w/8A+ht0r/v9R/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J/wrPwT/ANAZv/Auf/4ul/4Wd8P/APobdK/7/Uf8LO+H/wD0Nulf9/qAKp+GPgX+1Ff+wV8zySPM+0zbsbhxnf09qtf8Kz8E/wDQGb/wLn/+Lqufid8Pv7SA/wCEv0nd5J+XzxnG4c4qx/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H/Cs/BP/AEBm/wDAuf8A+Lo/4Wd8P/8AobdK/wC/1H/Czvh//wBDbpX/AH+oAP8AhWfgn/oDN/4Fz/8AxdVrX4Y+BlubwroKqzSguVuZgWPloMn5+TgAfQCrP/Czvh//ANDbpX/f6q9t8Tvh8bi6x4v0kkSjIE44+RetAFj/AIVn4J/6Azf+Bc//AMXR/wAKz8E/9AZv/Auf/wCLo/4Wd8P/APobdK/7/Uf8LO+H/wD0Nulf9/qAD/hWfgn/AKAzf+Bc/wD8XR/wrPwT/wBAZv8AwLn/APi6P+FnfD//AKG3Sv8Av9R/ws74f/8AQ26V/wB/qAD/AIVn4J/6Azf+Bc//AMXR/wAKz8E/9AZv/Auf/wCLo/4Wd8P/APobdK/7/Uf8LO+H/wD0Nulf9/qAD/hWfgn/AKAzf+Bc/wD8XR/wrPwT/wBAZv8AwLn/APi6P+FnfD//AKG3Sv8Av9R/ws74f/8AQ26V/wB/qAD/AIVn4J/6Azf+Bc//AMXR/wAKz8E/9AZv/Auf/wCLo/4Wd8P/APobdK/7/Uf8LO+H/wD0Nulf9/qAD/hWfgn/AKAzf+Bc/wD8XR/wrPwT/wBAZv8AwLn/APi6P+FnfD//AKG3Sv8Av9R/ws74f/8AQ26V/wB/qAK2mfDHwKlkixaCsSZbCpczKB8x7b6s/wDCs/BP/QGb/wAC5/8A4uq+nfE/4emzUr4w0lhluVnBH3jVj/hZ3w//AOht0r/v9QAf8Kz8E/8AQGb/AMC5/wD4uj/hWfgn/oDN/wCBc/8A8XR/ws74f/8AQ26V/wB/qP8AhZ3w/wD+ht0r/v8AUAH/AArPwT/0Bm/8C5//AIuj/hWfgn/oDN/4Fz//ABdH/Czvh/8A9DbpX/f6j/hZ3w//AOht0r/v9QAf8Kz8E/8AQGb/AMC5/wD4uj/hWfgn/oDN/wCBc/8A8XR/ws74f/8AQ26V/wB/qP8AhZ3w/wD+ht0r/v8AUAH/AArPwT/0Bm/8C5//AIuj/hWfgn/oDN/4Fz//ABdH/Czvh/8A9DbpX/f6j/hZ3w//AOht0r/v9QAf8Kz8E/8AQGb/AMC5/wD4uj/hWfgn/oDN/wCBc/8A8XR/ws74f/8AQ26V/wB/qP8AhZ3w/wD+ht0r/v8AUAVtT+GPgZ9OuY5NBWSNoXDI9zMysNpyCC/I9qsD4Z+Ccf8AIFP/AIFz/wDxdQ6j8Tvh8LC5ZvF+kqoifJacAAYPJNTj4nfD/H/I26V/3+oAP+FZ+Cf+gM3/AIFz/wDxdH/Cs/BP/QGb/wAC5/8A4uj/AIWd8P8A/obdK/7/AFH/AAs74f8A/Q26V/3+oAP+FZ+Cf+gM3/gXP/8AF0f8Kz8E/wDQGb/wLn/+Lo/4Wd8P/wDobdK/7/Uf8LO+H/8A0Nulf9/qAD/hWfgn/oDN/wCBc/8A8XR/wrPwT/0Bm/8AAuf/AOLo/wCFnfD/AP6G3Sv+/wBR/wALO+H/AP0Nulf9/qAD/hWfgn/oDN/4Fz//ABdH/Cs/BP8A0Bm/8C5//i6P+FnfD/8A6G3Sv+/1H/Czvh//ANDbpX/f6gA/4Vn4J/6Azf8AgXP/APF0f8Kz8E/9AZv/AALn/wDi6P8AhZ3w/wD+ht0r/v8AUf8ACzvh/wD9DbpX/f6gA/4Vn4J/6Azf+Bc//wAXTR8PfB1jeWd7b6KonguUkiZ55X2MDwwDMRmnf8LO+H//AENulf8Af6kX4heCNQvLOxs/FGmTXM1wiRRrMNztnoPU0AdR9itv+ef/AI8aKPttp/z8R/nRQBzHxl/5JjrnP/LBf/Q1rrcNu9q5L4z/APJMNc/64L/6GtdfQAmPejHvS0UAJj3ox70tFACY96Me9LRQAmPejHvS0UAJj3ox70tFACY965Px3uHiTwLg9dfcdf8AqHXtdbXJePP+Rk8Cf9jA/wD6br2gDrADijHvS0UAJj3ox70tFACY96Me9LRQAmPejHvS0UAJj3ox70tFACY96MH1paKAOQcn/hckC5/5l6U/+TEdddj3rkZP+Sz2/wD2Lsv/AKUx119ACY96Me9LRQAmPejHvS0UAJj3ox70tFACY96Me9LRQAmPejHvS0UAJj3rk/BJY+K/HYyeNchH/lNs662uS8D/API1+PP+w7D/AOm2yoA6zHvRj3paKAEx70Y96WigBMe9GPelooATHvRj3paKAEx70Y96WigBMe9BzS0UAcf8HdzfD2xJP/La6/8ASmWuvx71yPwb/wCSeWH/AF3uv/SmWuvoATHvRj3paKAEx70Y96WigBMe9GPelooATHvRj3paKAEx70Y96WigDk/i/kfCbxiST/yAb7v/ANMHrqYsmNTnsK5j4xf8kk8Y/wDYBvv/AEneuoh/1Sf7ooAXHvRj3paKAEx70Y96WigBMe9GPelooATHvRj3paKAEx70Y96WigBMe9cj8UMi28O8/wDMxWP/AKMrr65D4o/8e/h3/sYrH/0ZQB1wzj3opa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Xmvxl+KumfDaXQLe+tY5Jtbumt4ZLm6FtbQBQCzyy7W2gZH8J7+lelVxfxQ8FXXjSxs7NNTsba2im33NpfaTDf212n911fa69vmR1PX2IT6DR5Z4y+L91d6b8PdUsZL7SE1rxF/Z0iaXqNneQzqHQEmUK4Kc9Bscc8Dg1sW/xyvtW1vVv+EU+GviDxFoGkakNOvdVspoy4lGA5S3+/IFz27c8VSsf2adHsdM8OWll4gmt20jxGdemKWYEc8hKfukTf+6QKigcsfrWjb/A3VtJ1jVh4S+J2ueG/D2r6h/aF3pdpbRmQSHBfy7gnfGGI7DpxzTX9fgJ+RwfiH4/Xvgf45+PNO168utS0y2htI9D0VUSN3uJEjJAYrlepJLE4/IV9JeH7rUr3R7a61bTo9MvJUDyWq3In8knoN4ABOPQYz614/wCLP2bfDvijxb4u8Q6xqklzLr9jHbW4ktg0mnyIiKJkkLZdsxgnIGckZ5r1bwLoeo+H/CWm6JqmsHWbmxhWE3rQeU0qqMKWXc3OMAnPOM0L4RS+K6N+iiigYVyXjz/kZPAn/YwP/wCm69rra5Lx5/yMngT/ALGB/wD03XtAHW0UUUAFFFFAHzt+0Z42+Itj8YvBfgbwjJeabaatuZ57SS2826P8SjzgQgQDPI+bPFT+MP2j4vCGu/Zdc8D6pbaSl99hF/dX0EVzLtwHlW0P7xkBP3hxz2PFeheNvhrH4l+KXhLx02sPbP4c83baC3DC48wEcvuBXGfQ15Vqn7KcN7Za3p6+PLqKy1PUv7RVW0iB5kl3E4eYnzJFAJAGVGTnFEOl+7/P/Ibtc6/xD8ar1PG2t+GPBfw+1fxg2gQxyatNa3McPkl+QiI/MrY7LySCMcZrn/G3xb8dwfHXwT4W0XwzdLpGrW32uS1uWjt7q4BRtwbfzF5fUqeWKcHmui1z4LasPGmseJvBfxE1LwjJr0UaavDb2UdwJ3QY8yNnOYmx3GSDk57Vb8V/BufVPFfg7xRpfjTUbHVvDMBthdXdul7JeRtwxkLkfMQWG7/a4AxTW6Jd7M9WTp1p9NVSBTqQwooooA5CT/ks9v8A9i7L/wClMddfXISf8lnt/wDsXZf/AEpjrr6ACiiigDgPjX8SNO+GHhWDXNRtJLv7Tex2UMYk8tA75O6STB2IACScH0xXmPxN+NVxJ8J7nxFpc0umtba7Fp4utB1azvknDKxyrsrYUgDIeNG6Y749k+JPha98W+G30i01eHTfMkUymfTob2GZP4o3ilGCCM8qVI9a8k1D9mDRrrwnrGjW+uR6bPq2rwalK9lpwjtoRCGCRRQGQ7R8xJJcmlFa6jdiTxN+0RLouseL9Ns/AOpasnhIxNqF1HqEUaeSw5kIYZzkqAgBJyTxjnU1f492o8QaZpPhnwhq/iJ7nQk166ME0cDWto6hgdr8O2D90EckAZpdR+AdveXnxHuD4mmT/hN4IoXUWYP2MIc5Hz/Pn/gNcR8Q/hj4m8Na7ok/gvTfFd5dWnhmPQ72+0z7GI76FE2BWSZ8xNwDuAbqMYIovogsv6+R0Vv+0vo0vhPwhrUuipYSeJ57qOEahqIhtrVYGKs0s/lnGSBgBe/WvV/hr4oHjPwnZ+IRZR2f2gsPLjvobtPlOMrLCxVhx7HrkCvJvht8FPEEHwR8K+E9e1DSYJbGSa4v9NvtJh1G1m8yRnVG3FXVlyOUcc5HNel/Bn4daf8ADLwcPDunXT3Qe5kuppWTYGkc5IVMnYoAAAyenU1Vkrok7eiiikMK5LwP/wAjX48/7DsP/ptsq62uS8D/API1+PP+w7D/AOm2yoA62iiigArjfjdquo6H8JfFWs6RdNaahZaXPNbTKATHIqEq2CCDz6iuyrA+InhseL/BGteF3uzZpqlnJatOE3mMOuN23Izj0zUyvZ2Kg0pK54r4L+N+sr4R8EaJbeH7/wAceNtY0UandxQ3ENqFiBYGRnYBckrgKAP5A3rn9pLRn0Dwhqml+FtU1GXxHfS6c1ksyRzWtzHsBjO75W5cYOVGOfYWI/2fpNMi8L33hXxzeaF4i0HSjpJ1NLCOZbq3O44aFzhWBY4OT/Igtv2ctHsrDwPaWHiC7j/4RjVJNUnllgEj6hPIYy5b5hsGY+MZwD36m3a/9f1sR0KjftH6Za+C/EWsat4T1Kw1nQ9WTSJtIFykrPcPuChZVG3HyPk4P3eM5rpfhv8AF278U/E3UPAGp+C7/wAO6rp2mrfXIuryOXaWKDYNmQRhwd2fXgVxnxE+BSW/hTxxNbHV/EF54i1yLV4ILBYYZ7GVWcgoZHCygeYcglSQPWnfs8+B/H0Hxj8QfEHxlbalALvSotPV9TMC3NxIDGWfZASiINmAM5570R1ev9af5hJdj6JT7tLSL0paQwooooA5D4N/8k8sP+u91/6Uy119ch8G/wDknlh/13uv/SmWuvoAKKKKAGycrXjPjf423GgfEbWvA+l+BdR16/0zSxqRa3vI41eParPnePlwpPckkAAZNezt0r5r8Y/C7xx4j/aY8Q63peoX/hvR73QFs01mGKGdXYoivEY2OeRu54IIyDxUvcZ1F/8AHi3k8B+HfFXh3wjqOrQ6xDJNIZLyKzt7ERZEgmnk+QEEEAdxz3APCeMPj3qXibwn4E8QeC7m60E3vi5NI1a3by5sgbSyB9pDKVYHcuOtdVd/s1acln4Lj0HxZc6fL4XhljSS50+G9S4aRizyeXJ8ivuJwcNj5f7uah0/9mSzsdD03SYvGN3JFYeKv+EiR5LFS7nai+U2GA/g+8B3+7Witza7XE9j6EoooqQCiiigDlfjF/ySTxj/ANgG+/8ASd66iH/VJ/uiuX+MX/JJPGP/AGAb7/0neuoh/wBUn+6KAHUUUUAFFFFAHyb4c+Pninwze/ELUvEmk6n4l0XRvEpshcxywQJp8DSMiKBgNIc44wfUkV1d38Zo/D/xG+Itxf3Gu32k6BpFrfQ2GIfK/erEVCYTeCS4yXZgMsccAVf1L9nS3vfCXjvw+fFU0a+LtYTVHm+xAm1Ky7/LA3/P6ZyPpW1YfBebT/GPinxPYeLZra71/S7fT1H9nRSrbeSiIGKy7lkDeWMqVHBOCOtKN0lft+I3a79TQ+EHxUt/iFfXVvbWWnIsNtDc+fY63DeqPMH3JEG2WNx0OU25B56Z9Mj+7XlHwt+Cml+CfG934w+1WUmpT2K2Ij07ThYWwXILyNGHcNIxAJIIA7L6esLwvpVO2hKvcWiiikMK5D4o/wDHv4d/7GKx/wDRldfXIfFH/j38O/8AYxWP/oygDr6KKKAOQ+M//JMNc/64L/6GtdfXIfGf/kmGuf8AXBf/AENa6+gAooooAKKKKACiiigAooooAKKKKACuS8ef8jJ4E/7GB/8A03XtdbXJePP+Rk8Cf9jA/wD6br2gDraKKKACiiigAooooAKKKKACiiigAooooA5CT/ks9v8A9i7L/wClMddfXISf8lnt/wDsXZf/AEpjrr6ACiiigAooooAKQjJpaKAEAwKWiigAooooAK5LwP8A8jX48/7DsP8A6bbKutrkvA//ACNfjz/sOw/+m2yoA62iiigAooooAKKKKAA80gGDS0UAFFFFABRRRQByHwb/AOSeWH/Xe6/9KZa6+uQ+Df8AyTyw/wCu91/6Uy119ABRRRQAHmm7BTqKAADFFFFABRRRQAUUUUAcr8Yv+SSeMf8AsA33/pO9dRD/AKpP90Vy/wAYv+SSeMf+wDff+k711EP+qT/dFADqKKKACiiigAooooAKKKKACiiigArkPij/AMe/h3/sYrH/ANGV19ch8Uf+Pfw7/wBjFY/+jKAOvooooA5D4z/8kw1z/rgv/oa119cT8Zru2b4Ya9tmVsW4Y454DqSan/4Wd8Pv+hw0j/wIFAHX0VyP/Czvh9/0OGkf+BAo/wCFnfD7/ocNI/8AAgUAddRXI/8ACzvh9/0OGkf+BAo/4Wd8Pv8AocNI/wDAgUAddRXI/wDCzvh9/wBDhpH/AIECj/hZ3w+/6HDSP/AgUAddRXI/8LO+H3/Q4aR/4ECj/hZ3w+/6HDSP/AgUAddRXI/8LO+H3/Q4aR/4ECj/AIWd8Pv+hw0j/wACBQB11cl48/5GTwJ/2MD/APpuvaT/AIWd8Pv+hw0j/wACBXM+MviF4Iutf8GzW/ijTJY7XW3muGSYERJ9gu03N6Dc6jPqw9aAPVKK5H/hZ3w+/wChw0j/AMCBR/ws74ff9DhpH/gQKAOuorkf+FnfD7/ocNI/8CBR/wALO+H3/Q4aR/4ECgDrqK5H/hZ3w+/6HDSP/AgUf8LO+H3/AEOGkf8AgQKAOuorkf8AhZ3w+/6HDSP/AAIFH/Czvh9/0OGkf+BAoA66iuR/4Wd8Pv8AocNI/wDAgUf8LO+H3/Q4aR/4ECgDrqK5H/hZ3w+/6HDSP/AgUf8ACzvh9/0OGkf+BAoAST/ks9v/ANi7L/6Ux119eUv8QfBJ+K8OoDxPphtBoUkJm84bBIZ0IXPTOATj2rqP+FnfD7/ocNI/8CBQB11Fcj/ws74ff9DhpH/gQKP+FnfD7/ocNI/8CBQB11Fcj/ws74ff9DhpH/gQKP8AhZ3w+/6HDSP/AAIFAHXUVyP/AAs74ff9DhpH/gQKP+FnfD7/AKHDSP8AwIFAHXUVyP8Aws74ff8AQ4aR/wCBAo/4Wd8Pv+hw0j/wIFAHXUVyP/Czvh9/0OGkf+BAo/4Wd8Pv+hw0j/wIFAHXVyXgf/ka/Hn/AGHYf/TbZUn/AAs74ff9DhpH/gQK5nwh8QvBFt4l8Zz3HijTIorrWIpbdnmAEqDT7RCynuNyMM+qkUAeqUVyP/Czvh9/0OGkf+BAo/4Wd8Pv+hw0j/wIFAHXUVyP/Czvh9/0OGkf+BAo/wCFnfD7/ocNI/8AAgUAddRXI/8ACzvh9/0OGkf+BAo/4Wd8Pv8AocNI/wDAgUAddRXI/wDCzvh9/wBDhpH/AIECj/hZ3w+/6HDSP/AgUAddRXI/8LO+H3/Q4aR/4ECj/hZ3w+/6HDSP/AgUAddRXI/8LO+H3/Q4aR/4ECj/AIWd8Pv+hw0j/wACBQAnwb/5J5Yf9d7r/wBKZa6+vKfhX8QfBOn+B7O0vvE+mW86zXJaOSYKwBuJCOD6gg/jXUf8LO+H3/Q4aR/4ECgDrqK5H/hZ3w+/6HDSP/AgUf8ACzvh9/0OGkf+BAoA66iuR/4Wd8Pv+hw0j/wIFH/Czvh9/wBDhpH/AIECgDrqK5H/AIWd8Pv+hw0j/wACBR/ws74ff9DhpH/gQKAOuorkf+FnfD7/AKHDSP8AwIFH/Czvh9/0OGkf+BAoA66iuR/4Wd8Pv+hw0j/wIFH/AAs74ff9DhpH/gQKAJPjF/ySTxj/ANgG+/8ASd66iH/VJ/uivL/in8Q/A9/8MfFVjZeKNMuLq40W8ihhjmDPI7QOFUAdSScYroo/ib8PxGo/4S/SOAP+XgUAdhRXI/8ACzvh9/0OGkf+BAo/4Wd8Pv8AocNI/wDAgUAddRXI/wDCzvh9/wBDhpH/AIECj/hZ3w+/6HDSP/AgUAddRXI/8LO+H3/Q4aR/4ECj/hZ3w+/6HDSP/AgUAddRXI/8LO+H3/Q4aR/4ECj/AIWd8Pv+hw0j/wACBQB11Fcj/wALO+H3/Q4aR/4ECj/hZ3w+/wChw0j/AMCBQB11ch8Uf+Pfw7/2MVj/AOjKX/hZ3w+/6HDSP/AgVz3jTxr4T1ybw7Y6P4gsL+6/t+zk8qCXc21XyxwOwFAHp9FVxe2n/PxH/wB9UUAGoEiylIODjtU/NYPjPXBofhbUNWuNOvJYraLe0cRjLvyAAMuBnnuQKo/8JV4h/wCia+JT/wBvenf/ACVQB1mD60YPrXJ/8JV4i/6Jp4m/8C9O/wDkqj/hKvEX/RNPE3/gXp3/AMlUAdZg+tGD61yf/CVeIv8Aomnib/wL07/5Ko/4SrxF/wBE08Tf+Benf/JVAHWYPrRg+tcn/wAJV4i/6Jp4m/8AAvTv/kqj/hKvEX/RNPE3/gXp3/yVQB1mD60YPrXJ/wDCVeIv+iaeJv8AwL07/wCSqP8AhKvEX/RNPE3/AIF6d/8AJVAHWYPrRg+tcn/wlXiL/omnib/wL07/AOSqP+Eq8Rf9E08Tf+Benf8AyVQB1mD61Bc7hLbcnmXnn/Yaua/4SrxF/wBE08Tf+Benf/JVZ+reOdWs73SoLn4deJY5Ly7MFuPtWnnfIIZZMZFzx8sbnJ44x1IoA7zn1owfWuT/AOEq8Rf9E08S/wDgXp3/AMlUf8JV4i/6Jp4m/wDAvTv/AJKoA6zB9aMH1rk/+Eq8Rf8ARNPE3/gXp3/yVR/wlXiL/omnib/wL07/AOSqAOswfWjB9a5P/hKvEX/RNPE3/gXp3/yVR/wlXiL/AKJp4m/8C9O/+SqAOswfWjB9a5P/AISrxF/0TTxN/wCBenf/ACVR/wAJV4i/6Jp4m/8AAvTv/kqgDrMH1owfWuT/AOEq8Rf9E08Tf+Benf8AyVR/wlXiL/omnib/AMC9O/8AkqgDrMH1o/GuT/4SrxF/0TTxN/4F6d/8lUf8JV4i/wCiaeJf/AvTv/kqgDpct9vC7jjyicZ75FT4PrXAnxzqw8Sppf8AwrrxL9saza4Ef2nT+Yw4Utn7TjqQMVpf8JV4i/6Jp4m/8C9O/wDkqgDrMH1owfWuT/4SrxF/0TTxN/4F6d/8lUf8JV4i/wCiaeJv/AvTv/kqgDrMH1owfWuT/wCEq8Rf9E08Tf8AgXp3/wAlUf8ACVeIv+iaeJv/AAL07/5KoA6zB9aMH1rk/wDhKvEX/RNPE3/gXp3/AMlUf8JV4i/6Jp4m/wDAvTv/AJKoA6zB9aMH1rk/+Eq8Rf8ARNPE3/gXp3/yVR/wlXiL/omnib/wL07/AOSqAOswfWjB9a5P/hKvEX/RNPE3/gXp3/yVR/wlXiL/AKJp4m/8C9O/+SqAOswfWoLcnz7kEkgSDHP+wtc1/wAJV4i/6Jp4m/8AAvTv/kqs7S/HGrXeoatb2/w68SvLZXSw3C/atPGxzBFIBzc8/JIhyOOcdQaAO9wfWjB9a5P/AISrxF/0TTxN/wCBenf/ACVR/wAJV4i/6Jp4m/8AAvTv/kqgDrMH1owfWuT/AOEq8Rf9E08Tf+Benf8AyVR/wlXiL/omnib/AMC9O/8AkqgDrMH1owfWuT/4SrxF/wBE08Tf+Benf/JVH/CVeIv+iaeJv/AvTv8A5KoA6zB9aMH1rk/+Eq8Rf9E08Tf+Benf/JVH/CVeIv8Aomnib/wL07/5KoA6zB9aMH1rk/8AhKvEX/RNPE3/AIF6d/8AJVH/AAlXiL/omnib/wAC9O/+SqAOswfWj8a5P/hKvEX/AETTxN/4F6d/8lUf8JV4h/6Jr4l/8C9O/wDkqgDpbAs1qpZiTluSc9zU+D61wXhvx1quqaPFeWHw68TTW7tIFf7Tp65Kuyng3OeoI/CtH/hKvEX/AETTxN/4F6d/8lUAdZg+tGD61yf/AAlXiL/omnib/wAC9O/+SqP+Eq8Rf9E08Tf+Benf/JVAHWYPrRg+tcn/AMJV4i/6Jp4m/wDAvTv/AJKo/wCEq8Rf9E08Tf8AgXp3/wAlUAdZg+tGD61yf/CVeIv+iaeJv/AvTv8A5Ko/4SrxF/0TTxN/4F6d/wDJVAHWYPrRg+tcn/wlXiL/AKJp4m/8C9O/+SqP+Eq8Rf8ARNPE3/gXp3/yVQB1mD60YPrXJ/8ACVeIv+iaeJv/AAL07/5Ko/4SrxF/0TTxN/4F6d/8lUAdLf5FjcEEg+U3f2NTjOOtcJ4j8catpnh7UtSvvh14lhtbS0lnnf7Vp7bURCzHAuSTgA8Dmrw8V+ISBj4aeJcf9fenf/JVAHW4PrRg+tcn/wAJV4i/6Jp4m/8AAvTv/kqj/hKvEX/RNPE3/gXp3/yVQB1mD60YPrXJ/wDCVeIv+iaeJv8AwL07/wCSqP8AhKvEX/RNPE3/AIF6d/8AJVAHWYPrRg+tcn/wlXiL/omnib/wL07/AOSqP+Eq8Rf9E08Tf+Benf8AyVQB1mD60YPrXJ/8JV4i/wCiaeJv/AvTv/kqj/hKvEX/AETTxN/4F6d/8lUAdZg+tGD61yf/AAlXiL/omnib/wAC9O/+SqP+Eq8Rf9E08Tf+Benf/JVAHWYPrVe93ARYY8yqP1rm/wDhKvEX/RNPE3/gXp3/AMlVVvvGWoQ3Omw6n4G8QadFdX8NstxNPZOiu7YXIjuGbGfQGgDtlGBRUAuJv+fKYf8AAk/+KooA5j4z/wDJMNc/64L/AOhrXXY5zXI/Gf8A5Jhrn/XBf/Q1rr6ACiiigAooooAKKKKACiiigAooooAK5Lx4B/wkngX38QP/AOm69rra5Lx5/wAjJ4E/7GB//Tde0AdaOlFFFABRRRQAUUUUAFFFFABRRRQAUUUUAce/HxmtwOn/AAjsv/pRHXYVyEn/ACWe3/7F2X/0pjrr6ACiiigAooooAKKKKACiiigAooooAK5LwQM+K/Hme2uw/wDptsq62uS8D/8AI1+PP+w7D/6bbKgDraKKKACiiigAooooAKKKKACiiigAoNFFAHIfBv8A5J7Y/wDXa6/9KZa6+uQ+Df8AyTyw/wCu91/6Uy119ABRRRQAUUUUAFFFFABRRRQAUUUUAcp8YQP+FS+MT/1Ab7/0neupi/1Sf7orl/jF/wAkk8Y/9gG+/wDSd66iH/VJ/uigB1FFFABRRRQAUUUUAFFFFABRRRQAVyHxR/49/Dv/AGMVj/6Mrr65D4o/8e/h3/sYrH/0ZQB1wFFLRQByHxn/AOSYa5/1wX/0Na6+uQ+M/wDyTDXP+uC/+hrXX0AFFFFABRRTWkVfvHH1ouA6imiRT0OaPMXGe1ADqKaZFAz29aUMCKAFooooAK5Lx5/yMngT/sYH/wDTde11tcl48/5GTwJ/2MD/APpuvaAOtooooAKKKQsBQAtFN8xcZzge9AkUnH+TQA6im71zQHU//qoAdRSBhS0AFFFFAHISf8lnt/8AsXZf/SmOuvrkJP8Aks9v/wBi7L/6Ux119ABRRRQAUUUhYAUALRSbhjPP5UhdR1NADqKYJUYfKc/Sn0AFFFFABXJeB/8Aka/Hn/Ydh/8ATbZV1tcl4H/5Gvx5/wBh2H/022VAHW0UUUAFFFFABRTDKgOCeaGlRerYoAfRTd60oYHOO3WgBaKKKACiiigDkPg3/wAk8sP+u91/6Uy119ch8G/+SeWH/Xe6/wDSmWuvoAKKKKACimtIq9Tik8xcZzQA+im+YuM8/lS7hQAtFNDqfWlBBoAWiiigDlfjF/ySTxj/ANgG+/8ASd66iH/VJ/uiuX+MX/JJPGP/AGAb7/0neuoh/wBUn+6KAHUUUUAFFFJuGaAFophlTON1KHU9M0XAdRTBLGTgMCaeKACiiigArkPij/x7+Hf+xisf/RldfXIfFH/j38O/9jFY/wDoygDr6KKKAOQ+M/8AyTDXP+uC/wDoa119ch8Z/wDkmGuf9cF/9DWuvoAKKKKACvnP9vCPVZfhZpMNnqSQWFxrUFveW7QbjOWOY8sCMKpUkr3yORivoyuf8ceDPDnjXSodL8Taeb60huUuo4/OePEqZ2tlCDxk8ZxUyV7DR82eOvHvjT4dreeD/BOtaJ5PhPQ4ZZrHTNBmuX3bAzyTs5EdtHk5wJHYAjgk1uWfxg8eeNta+HvhfwzNpPh2/wDEOiNq19f3Nt9pUYMi+XHGWGcmMnrnkehz6v4l+C/wz8SeJLjxFrXheK71K5iEVxIbmZFmULtG+NXCMQOhIJGAc5Apur/BX4Z6t4f0bQb7w0slloqFNO23c6S26nqolVxIVOehYiq9f63EeEftKar8R/8AhW/hCPUvFmh/an19bG+bQnd4blz/AKtpD8uMDO6E5BOOa+rdJjvYdLtYtSuo7u8SJVnnji8tZHA5YJk7QT2ycVyF38IPhxdeBYfBEvhe1GgwzLcR20ckkbCUdJPMVg5f1Ytk9zXYaPptppGk2ul2CPHa2kSwwq8jSEKowAWYljx3JJoW1hPct0UUUDCuS8ef8jJ4E/7GB/8A03XtdbXJePP+Rk8Cf9jA/wD6br2gDraKKKACud+I99r+meBtYv8Awrpo1LW4LV3sbU9JZAOBjv6474xXRVR17SNO13R7nSNWtlurK6jMc0TEjcp9xgg+hByOopNaAtz5TtfjLq/iHwh408P+JpLv+04PCk9zLpOseH1tg06LiUJJHJ88QJxtZASO/Wl8DfEPx9JefDnwJ4RutB0W01bwj9vYyacZY7eRXm5Rd4OMRgAE8ZJr3+3+EngKG1u7dtIuLlbrTf7Kke71G5uJFs8YMCPJIzRp7IRUmj/CnwFpGsaPq2n6H5N7otgdO0+X7XM3k25LHZguQ3325bJ560/6/Md/6+48C0L47fEPxJ4O+Hdjp8mkadr/AIn1m50+41KS18yKNYWUbhFkDJ3jjP8AD2zVvS/i18Yb7wx8R207T9P1vWvDuuRWMS6dZbhHBmQSyKmSZDhFwCT1PpXfePPgbpN14D07wj4L0zw9Y6fZ3z3nk6ql1Ptkbq8cqTLKjZAyNxBB7Y5b8LPgJo+g+Gde0zxZJb6rLrmoLfXCWIltIbdkJ8sQlX8xcBjzuzzjp1d07/12/wCCJ6E/7OHxQbx/c+IrG41O/nudOmjZLbUdGWwu4YnBwX2SOjgkHBAUjnIwRXsi8isDwr4M8O+GLm/u9IspEvNQdXvLu4uZbm4nKjC75ZWZyAOgzgc10A4FJiQUUUUDOQk/5LPb/wDYuy/+lMddfXISf8lnt/8AsXZf/SmOuvoAKKKKAA9K8l/ar8d+Ifh38LR4h8MyW0d//aMFvm4iEibG3ZGPwHNetV5t+0Z8OL34o/D0eGdP1K20+YX0Nz5txGXQhN2VwPXdUtPQat1POLT4veNdB8Z+MPDfinU/DVybPw6mt2F6IXhtrYsFPlShN7svzjBAJOBx82Bzfg/4yeP73xvp3hTxFdQavpXiHQbq5hu10V9PQMtvI++Ded8seUK7nRM9QPX2/wAO/Bf4baRpurWdv4WtCutWy2+pFpJH85B/CpZj5a5GQE2gYHoKZoPwL+Fuh6jZ6jpfhcQXlkkscE5vrh3VJEKMpLSEsNpIAOduTjFUJM5D9hb/AJN00gkdby7/APRzV7vWB4E8G+HfA/h2Lw94XsDYaZE7vHB5zybSxJY7nJbkn1rfqpO7EgoooqRhXJeB/wDka/Hn/Ydh/wDTbZV1tcl4H/5Gvx5/2HYf/TbZUAdbRRRQAUh60tHegD5r/anXUpPjr8HotHmtoL9726WCW5jLxxsfK+ZlBBbA5xkZrz/xz8SvEfiL4drB4rstD1a/0T4hx6T9oazKxyKqSYlCBvlYY4OTwa+sfEngfwv4i8RaL4h1jTftOp6HI0mmz+fInkM2MnarANnaPvA9KwLj4LfDW4tLm0m8Ob4bnV/7amX7bP8ANe4I83O/j7x+UfL7Uo6b9/1Q3r/XqePePvjR468IfEPUrDxRDqPh3SE1OKPTLhNBW8sp7PO1nll8xHBbg/ISRkjbnFfT1rJHLCkkbbkdQyt2II4NcXf/AAl8BX+p3d9eaPNMby6jvLq2a/uPss8yHKu9vv8AKYg88rgnk13CqFGBT6WF1FooooAKKKKAOQ+Df/JPLD/rvdf+lMtdfXIfBv8A5J5Yf9d7r/0plrr6ACkpaMUAfPf7en/JFbPH/QdtP5PWL4n+K/xFutV+IV14X1DQ9J0nwBFCJLS8szNLqJOSxL7h5YO3Axnt35r33x94J8M+O9FTRfFWm/2hYJOlwsXnSRYkXO05RgeMnjOKwPF3wY+GfizXhrmveFoLq/2oskizyxLME+6JURgsuOnzg8cdOKSVotDfQ8duPjB8RPE3jzStG8L3Wk6Haan4Nj14i8sftLQSbS7BcMNwONoz2bOM4FV9B+N3xC8XaF8L9L0mXR9I1rxZLeJealPaGaJfs7lfliyOWxnGeM4r36T4ceDH8VL4o/sVF1VdNOlrNHNIira4I8sRhggGD1AyPWvP/iH8DdOvfB+h+FfBen+HLHTNJuZJ4oNWju5mjdzuLRzRzLIMknIJIPHoBT0/r+vQXQn/AGZPH3ijx5B4ubxTNp8s+ka7JYQGyh2R7FHbJJIz0J5xXsgHNeZfs/8Awwb4Z6BqVtc38F7f6rqEl9dNbQGKCNm4CRKSSFAx1NenCm/8hLdhRRRSGcr8Yv8AkknjH/sA33/pO9dRD/qk/wB0Vy/xi/5JJ4x/7AN9/wCk711EP+qT/dFADqKKKAA15d+0R4o8beEfC1lqfg7R7rUF+3oNUltbYXE1raDl3jjPDNxgZ4Gea9RrC8X+EdB8WW1tBrlrLMLS4W5t5IbqW3lhkXoyyRMrD8DSdxo+UPiF8VP+Ev8AhbpV3cG31q5tPGsFo0Gr6L9kntlZJChdElZS4H8Skd8qK9A07x78UvG3i/xyfCWt+F/DuleE9QWyW11e3LC7KsQzyTA5iUheoU9QBzk16fe/B74d3ukjTLzQGuIP7TGqu8l7O00t2AQJZJS++Q4J+8xHtUPij4J/DDxN4lk8Ra14VhudSmKG4kW4mjS4Kngyxo4ST33A5HByKa/r8BM+Y/jD8RtW8AftJa/4m0zT4L/VbjwvbRxvAWmtbdmSMtMSAC0a4ODgZyOlfXXwvur7UPAekanqGu2+uz3tslz9tt7cQxSB1DDag6AZ78+tU5Phj4Fk8Q3uvtoEIv77Tf7KuGEsgR7TaF8ryw2xRtUDgA8da1vA/hPQvBXh2Dw94btJLPTIGZoYHuJJtm45IBkZiBnJxnHNNaRsD1dzbooopAFch8Uf+Pfw7/2MVj/6Mrr65D4o/wDHv4d/7GKx/wDRlAHX0UUUAch8Z/8AkmGuf9cF/wDQ1rr65D4z/wDJMNc/64L/AOhrXX0AFFFFABRRRQAUUUUAFFFFABRRRQAVyXjz/kZPAn/YwP8A+m69rra5Lx5/yMngT/sYH/8ATde0AdbRRRQAUUUUAFFFFACYHpS45zRRQAUUUUAFFFFAHISf8lnt/wDsXZf/AEpjrr65CT/ks9v/ANi7L/6Ux119ABRRRQAUUUUAAooooAKKKKACiiigArkvA/8AyNfjz/sOw/8Aptsq62uS8D/8jX48/wCw7D/6bbKgDraKKKACiiigAooooAKKKKACiiigAooooA5D4N/8k8sP+u91/wClMtdfXIfBv/knlh/13uv/AEplrr6ACiiigAooooAKTA9BS0UAIFUdhS0UUrAFFFFMDlfjF/ySTxj/ANgG+/8ASd66iH/VJ/uiuX+MX/JJPGP/AGAb7/0neuoh/wBUn+6KAHUUUUAFFFFABRRRQAUUUUAFFFFABXIfFH/j38O/9jFY/wDoyuvrkPij/wAe/h3/ALGKx/8ARlAHX0UUUAch8Z/+SYa5/wBcF/8AQ1rr65L4pW2o6r8P9YsNP02aa6lg/dR+ZGu8hgcZLADp3IFH/CVeIP8Aomvib6fa9N/+SqAOtork/wDhKvEH/RNPE/8A4Fab/wDJVH/CVeIP+iaeJ/8AwK03/wCSqAOsork/+Eq8Qf8ARNPE/wD4Fab/APJVH/CVeIP+iaeJ/wDwK03/AOSqAOsork/+Eq8Qf9E08T/+BWm//JVH/CVeIP8Aomnif/wK03/5KoA6yiuT/wCEq8Qf9E08T/8AgVpv/wAlUf8ACVeIP+iaeJ//AAK03/5KoA6yiuT/AOEq8Qf9E08T/wDgVpv/AMlUf8JV4g/6Jp4n/wDArTf/AJKoA6yuS8ef8jJ4E/7GB/8A03XtL/wlXiD/AKJp4n/8CtN/+SqwfE+q+J9R1jwxdQ/DnxCiabqrXUwkvNOBdDaXMOFxdHJ3SqeccA/QgHpVFcl/wlXiD/omnif/AMCtN/8Akql/4SrxB/0TTxP/AOBWm/8AyVQB1lFcn/wlXiD/AKJp4n/8CtN/+SqP+Eq8Qf8ARNPE/wD4Fab/APJVAHWUVyf/AAlXiD/omnif/wACtN/+SqP+Eq8Qf9E08T/+BWm//JVAHWUVyf8AwlXiD/omnif/AMCtN/8Akqj/AISrxB/0TTxP/wCBWm//ACVQB1lFcn/wlXiD/omnif8A8CtN/wDkqj/hKvEH/RNPE/8A4Fab/wDJVAHWUVyf/CVeIP8Aomnif/wK03/5Ko/4SrxB/wBE08T/APgVpv8A8lUAMk/5LPb/APYuy/8ApTHXX15m2q+J2+IkWuf8K58RfZ10h7Qp9r07fvMyvnH2rGMD1/Cug/4SrxB/0TTxP/4Fab/8lUAdZRXJ/wDCVeIP+iaeJ/8AwK03/wCSqP8AhKvEH/RNPE//AIFab/8AJVAHWUVyf/CVeIP+iaeJ/wDwK03/AOSqP+Eq8Qf9E08T/wDgVpv/AMlUAdZRXJ/8JV4g/wCiaeJ//ArTf/kqj/hKvEH/AETTxP8A+BWm/wDyVQB1lFcn/wAJV4g/6Jp4n/8AArTf/kqj/hKvEH/RNPE//gVpv/yVQB1lFcn/AMJV4g/6Jp4n/wDArTf/AJKo/wCEq8Qf9E08T/8AgVpv/wAlUAdZXJeB/wDka/Hn/Ydh/wDTbZUv/CVeIP8Aomnif/wK03/5KrB8Nat4msNd8U3kvw58ROmpanHcxKl5p2VUWdtEQ2brruiY8ZGCOc5AAPSqK5P/AISrxB/0TTxP/wCBWm//ACVR/wAJV4g/6Jp4n/8AArTf/kqgDrKK5P8A4SrxB/0TTxP/AOBWm/8AyVR/wlXiD/omnif/AMCtN/8AkqgDrKK5P/hKvEH/AETTxP8A+BWm/wDyVR/wlXiD/omnif8A8CtN/wDkqgDrKK5P/hKvEH/RNPE//gVpv/yVR/wlXiD/AKJp4n/8CtN/+SqAOsork/8AhKvEH/RNPE//AIFab/8AJVH/AAlXiD/omnif/wACtN/+SqAOsork/wDhKvEH/RNPE/8A4Fab/wDJVH/CVeIM/wDJNfE4/wC3rTf/AJKoAZ8G/wDknlh/13uv/SmWuvrzP4fap4o0Pwna6ZdfDnxDLLFJOzNDeacVO+Z3GCboHow7dc10H/CVeIP+iaeJ/wDwK03/AOSqAOsork/+Eq8Qf9E08T/+BWm//JVH/CVeIP8Aomnif/wK03/5KoA6yiuT/wCEq8Qf9E08T/8AgVpv/wAlUf8ACVeIP+iaeJ//AAK03/5KoA6yiuT/AOEq8Qf9E08T/wDgVpv/AMlUf8JV4g/6Jp4n/wDArTf/AJKoA6yiuT/4SrxB/wBE08T/APgVpv8A8lUf8JV4g/6Jp4n/APArTf8A5KoA6yiuT/4SrxB/0TTxP/4Fab/8lUf8JV4g/wCiaeJ//ArTf/kqgB3xi/5JJ4x/7AN9/wCk711EP+qT/dFecfEHV/E2t+A/EGi23w68QxT3+l3NrG8t5pwRGkiZQWxck4yQTgHituPxT4gVFX/hWvifgD/l703/AOSqAOuork/+Eq8Qf9E08T/+BWm//JVH/CVeIP8Aomnif/wK03/5KoA6yiuT/wCEq8Qf9E08T/8AgVpv/wAlUf8ACVeIP+iaeJ//AAK03/5KoA6yiuT/AOEq8Qf9E08T/wDgVpv/AMlUf8JV4g/6Jp4n/wDArTf/AJKoA6yiuT/4SrxB/wBE08T/APgVpv8A8lUf8JV4g/6Jp4n/APArTf8A5KoA6yiuT/4SrxB/0TTxP/4Fab/8lUf8JV4g/wCiaeJ//ArTf/kqgDrK5D4o/wDHv4d/7GKx/wDRlP8A+Eq8Qf8ARNPE/wD4Fab/APJVY3ia+8Ra/Podr/wgut6dHBrNrdS3F1dWJRER8niO4ZifYCgD0Wiq4uJf+fOb/vpP/iqKADUf+PGX6VOBzRRQAtFFFABRRRQAUUUUAFFFFABRRRQAVXu1Bmtv+up/9AaiigCwOlFFFABRRRQAUUUUAFFFFABRRRQAUHpRRQBWAxqAH/TI/wDoQqzRRQAUUUUAFFFFABRRRQAUUUUAFFFFABVa3Gbi5/66j/0BaKKALNFFFABRRRQAUUUUAFFFFABRRRQAUEZFFFAFfTh/oi/Vv5mrFFFABRRRQAUUUUAFFFFABRRRQAUUUUAV9RH+g3HX/VN/I1YHSiigAooooAKKKKACiiigAooooAKKKKACq1+OIeT/AK5P50UUAWaKKKAP/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8183" y="915696"/>
            <a:ext cx="7768442" cy="5805780"/>
          </a:xfrm>
          <a:prstGeom prst="rect">
            <a:avLst/>
          </a:prstGeom>
        </p:spPr>
      </p:pic>
    </p:spTree>
    <p:extLst>
      <p:ext uri="{BB962C8B-B14F-4D97-AF65-F5344CB8AC3E}">
        <p14:creationId xmlns:p14="http://schemas.microsoft.com/office/powerpoint/2010/main" val="305142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fld id="{4FD767A7-2FAD-0742-A737-624EC467408B}" type="slidenum">
              <a:rPr lang="en-US" smtClean="0"/>
              <a:t>11</a:t>
            </a:fld>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3"/>
          <a:stretch>
            <a:fillRect/>
          </a:stretch>
        </p:blipFill>
        <p:spPr>
          <a:xfrm>
            <a:off x="0" y="0"/>
            <a:ext cx="12192000" cy="901700"/>
          </a:xfrm>
          <a:prstGeom prst="rect">
            <a:avLst/>
          </a:prstGeom>
        </p:spPr>
      </p:pic>
      <p:sp>
        <p:nvSpPr>
          <p:cNvPr id="2" name="AutoShape 2" descr="data:image/jpg;base64,%20/9j/4AAQSkZJRgABAQEAYABgAAD/2wBDAAUDBAQEAwUEBAQFBQUGBwwIBwcHBw8LCwkMEQ8SEhEPERETFhwXExQaFRERGCEYGh0dHx8fExciJCIeJBweHx7/2wBDAQUFBQcGBw4ICA4eFBEUHh4eHh4eHh4eHh4eHh4eHh4eHh4eHh4eHh4eHh4eHh4eHh4eHh4eHh4eHh4eHh4eHh7/wAARCAHXAn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n8e6zeaF4P1PV/7PhuTbQ71h+0lN5yABu2HHJ64NVRqHxGz/AMil4Z/8KSb/AOQqT4z/APJMNc/64L/6GtdfQByf9o/Eb/oUfC//AIUk/wD8hUf2j8Rv+hR8L/8AhST/APyFXWUUAcn/AGj8Rv8AoUfC/wD4Uk//AMhUf2j8Rv8AoUfC/wD4Uk//AMhV1lFAHJ/2j8Rv+hR8L/8AhST/APyFR/aPxG/6FHwv/wCFJP8A/IVdZRQByf8AaPxG/wChR8L/APhST/8AyFR/aPxG/wChR8L/APhST/8AyFXWUUAcn/aPxG/6FHwv/wCFJP8A/IVH9o/Eb/oUfC//AIUk/wD8hV1lFAHJ/wBo/Eb/AKFHwv8A+FJP/wDIVZOueI/HljqGi21x4Q8PGTUb5rWDy/EUpAcW80uWzZjA2xN0zzjjuPQq5Lx5/wAjJ4E/7GB//Tde0AA1H4jY/wCRR8Mfj4km/wDkKl/tH4jf9Cj4X/8ACkn/APkKusooA5P+0fiN/wBCj4X/APCkn/8AkKj+0fiN/wBCj4X/APCkn/8AkKusooA5P+0fiN/0KPhf/wAKSf8A+QqP7R+I3/Qo+F//AApJ/wD5CrrKKAOT/tH4jf8AQo+F/wDwpJ//AJCo/tH4jf8AQo+F/wDwpJ//AJCrrKKAOT/tH4jf9Cj4X/8ACkn/APkKj+0fiN/0KPhf/wAKSf8A+Qq6yigDk/7R+I3/AEKPhf8A8KSf/wCQqQ6h8Rsf8ij4Y/8ACkn/APkKutooA88/4STx4vi9NF/4Q/w99qawa6BPiKXZsEioRn7HnOSO3T8q1/7R+I3/AEKPhf8A8KSf/wCQqZJ/yWe3/wCxdl/9KY66+gDk/wC0fiN/0KPhf/wpJ/8A5Co/tH4jf9Cj4X/8KSf/AOQq6yigDk/7R+I3/Qo+F/8AwpJ//kKj+0fiN/0KPhf/AMKSf/5CrrKKAOT/ALR+I3/Qo+F//Ckn/wDkKj+0fiN/0KPhf/wpJ/8A5CrrKKAOT/tH4jf9Cj4X/wDCkn/+QqP7R+I3/Qo+F/8AwpJ//kKusooA5P8AtH4jf9Cj4X/8KSf/AOQqP7R+I3/Qo+F//Ckn/wDkKusooA5P+0fiN/0KPhf/AMKSf/5CrI0fxH48vtV1u0h8H+HhLp16lvOW8RShS5t4ZQV/0PJG2ReoHOeO59DrkvA//I1+PP8AsOw/+m2yoAX+0fiN/wBCj4X/APCkn/8AkKj+0fiN/wBCj4X/APCkn/8AkKusooA5P+0fiN/0KPhf/wAKSf8A+QqP7R+I3/Qo+F//AApJ/wD5CrrKKAOT/tH4jf8AQo+F/wDwpJ//AJCo/tH4jf8AQo+F/wDwpJ//AJCrrKKAOT/tH4jf9Cj4X/8ACkn/APkKj+0fiN/0KPhf/wAKSf8A+Qq6yigDk/7R+I3/AEKPhf8A8KSf/wCQqP7R+I3/AEKPhf8A8KSf/wCQq6yigDk/7R+I3/Qo+F//AApJ/wD5CpG1D4jEYPhLwwPp4km/+Qq62igDz3wl4k8eazoUOo2Xg/w8sEjyqom8RShspIyHpZkdVPetb+0fiN/0KPhf/wAKSf8A+QqZ8G/+SeWH/Xe6/wDSmWuvoA5P+0fiN/0KPhf/AMKSf/5Co/tH4jf9Cj4X/wDCkn/+Qq6yigDk/wC0fiN/0KPhf/wpJ/8A5Co/tH4jf9Cj4X/8KSf/AOQq6yigDk/7R+I3/Qo+F/8AwpJ//kKj+0fiN/0KPhf/AMKSf/5CrrKKAOT/ALR+I3/Qo+F//Ckn/wDkKj+0fiN/0KPhf/wpJ/8A5CrrKKAOT/tH4jf9Cj4X/wDCkn/+QqP7R+I3/Qo+F/8AwpJ//kKusooA8+8W+IvHujeF9W1i88H+HmtrGymuZli8RSlyiIWYKDZgE4Bxkge9ai6l8RioI8I+GMEf9DJP/wDIVP8AjF/ySTxj/wBgG+/9J3rqIf8AVJ/uigDlf7R+I3/Qo+F//Ckn/wDkKj+0fiN/0KPhf/wpJ/8A5CrrKKAOT/tH4jf9Cj4X/wDCkn/+QqP7R+I3/Qo+F/8AwpJ//kKusooA5P8AtH4jf9Cj4X/8KSf/AOQqP7R+I3/Qo+F//Ckn/wDkKusooA5P+0fiN/0KPhf/AMKSf/5Co/tH4jf9Cj4X/wDCkn/+Qq6yigDk/wC0fiN/0KPhf/wpJ/8A5Co/tH4jf9Cj4X/8KSf/AOQq6yigDk/7R+I3/Qo+F/8AwpJ//kKs/VvEXjLT7nShrPhfQ4bS71GC0MlrrsszoztgHY1qgIz/ALQrvK5D4o/8e/h3/sYrH/0ZQB04a8A/1EP4zH/4mirFFAHIfGf/AJJhrn/XBf8A0Na6+uQ+M/8AyTDXP+uC/wDoa119ABRRRQAUUUUAFFFFABRRRQAUUUUAFcl48/5GTwJ/2MD/APpuva62uS8ef8jJ4E/7GB//AE3XtAHW0UUUAFFFFABRRRQAUUUUAFFFFABRRRQByEn/ACWe3/7F2X/0pjrr65CT/ks9v/2Lsv8A6Ux119ABRRRQAUUUUAFFFFABRRRQAUUUUAFcl4H/AORr8ef9h2H/ANNtlXW1yXgf/ka/Hn/Ydh/9NtlQB1tFFFABRRRQAUUUUAFFFFABRRRQAUUUUAch8G/+SeWH/Xe6/wDSmWuvrkPg3/yTyw/673X/AKUy119ABRRRQAUUUUAFFFFABRRRQAUUUUAcr8Yv+SSeMf8AsA33/pO9dRD/AKpP90Vy/wAYv+SSeMf+wDff+k711EP+qT/dFADqKKKACiiigAooooAKKKKACiiigArkPij/AMe/h3/sYrH/ANGV19ch8Uf+Pfw7/wBjFY/+jKAOvooooA5D4z/8kw1z/rgv/oa119ch8Z/+SYa5/wBcF/8AQ1rr6ACiiigAoJwDUczFY2IKggEgscD8a+TvBnxI+JWk/Ejw/pnxDbXvK1PV5bZL/T7i2uNKvA/+rjRVjJAXoSsm4ZyRkYpXGfUuia1pOtQyT6PqtjqUMUhikktLhJlSQdVJUnBGRx1rQr4U8NfEHxxp3gHRG0PXItIudR+IU2nTvbafborxFYgAyKgDcsTnqfWun174qfEvwp4b+LWkR+JJ9XufDeq2VpY6pd20fnW8c5dXchFC8bBjI4JNO39fd/mKx9iUV8p+HvGnxAg+Lmu+EdM+JNv4ngtfBkl9YXF4sEcAuzsKtK6ADgtjPTBGecmtD4C/ELxvJ8TtN8I+PY/FNrf3elPIv2uW3nsr2SM/NPEyRqUU9irOvHvmnZivofTlFFFIYVyXjz/kZPAn/YwP/wCm69rra5Lx5/yMngT/ALGB/wD03XtAHW0UUUAFNcntmnU1+lDAz7XWtJutUudKtdWsZ7+0ANzaxXCNNCD03oDlc54yK0h0FfGXifxdrXgX4ufHrxN4ft1l1K1tdPETPGXWLeY1MhHcKGJ544Fbtj8QPGmg+KJvD9t8QpfGFrqHgi41h7pooDJptykMjKVaMYC5A4YHtST91SHb3uU+sKK+O/h78RPiYs/wf1rU/Gt3q0Pi2+uLO+sJrWFYgkbhAQVUMXO4nOeoHFc9rvxb+JL/AA9v/GK/ElrHVZfFR0w6FHbwD7NbrzlQVLr6HPB+tVbWxN9Ln3LRUUJ+QHOcipaQ0wooooA5CT/ks9v/ANi7L/6Ux119chJ/yWe3/wCxdl/9KY66+gAooooARvumsm88R6DZ6zb6Lea7pdvqlwAYbKa7jSeQHOCsZIZs4PQdq1m718i3tgum/tb/ABB8San4glH9gaEdUinubCK5EIMQ2Ltxu2x7hjYVY7QCeTSvqOx9dKeKWvjL4dfFnx9/wtLwFbyeKdU1vR/EhkE0epJZxtJ1wyQQMzwgEYG9ju7Ct74aeO/FfinSrjxxr3xnsPClzFr72p0C7toWtkiXgQlCVl3N2O7sevakthPQ+p2uoBei0+0RfaChk8reN+wHG7HXGSBmrFfLHwj0+8t/20fHy3Pii9Zkt45fLl8sG8R1UrGRtztQEY24PyjOea+p6S2T7i6tBRRRQMK5LwP/AMjX48/7DsP/AKbbKutrkvA//I1+PP8AsOw/+m2yoA62iiigAooqpqsksdjcSQNEsqxMyGU4QMAcFj2HrSbsrgWWYKpZmAA5ye1UdD1nSdcs/tui6rY6na7ynnWdwk0e4dRuUkZHpXy38PPiN8R9P8feH9E+Ia+Ikk1Se7t1vYJ7a50q/f5mQRhY8qqDAJWQkdx1A5H4e/EfxhD8MPA+i2euWvhuHxF4ourW+1uCxghFtGhjwqqEEas24nJGTjr1prUD7U1vV9K0Sy+26xqllptrvCedd3CwpuPQbmIGT6VbhYOgdWDKQCCDkEeor49/aQvLj/hQ2taXdfEiy8dtYeI7XbLHCiXFqp8wiOZoyVc8cEKvfiu9/Zf8beKPGHjHxPD4z1TUdL1XTfKFv4aeJI4be1aMbZOm926ZOcDIP8XBFcwS91XPoiimx5289adQAUUUUAch8G/+SeWH/Xe6/wDSmWuvrkPg3/yTyw/673X/AKUy119ABRRRQAjdKzo9b0mTWn0RdVsW1SOPzZLIXCmdUOMMY87gORzjvWi4yK+Q/iPHrR/av8cXWg+ILjQbyy8HG7FzBCkjsI4kYJ84IAJAycZx0xScknqNK59V3et6Ta6tbaRdarYwajdqWtrSS4RZpgM5KITubGD0z0rSHSvjnwj8QPFHiXxx8E9T1G60+W+1HRr83M81nDl5IjcIrmQrujzsUtsIB545xWx8MPiL8R7H4k+GND+Ig8RI+q3dzbi9t57a40q/blkEYSPKqgwMpISO464rl1sS3Y+rqKKKQwooooA5X4xf8kk8Y/8AYBvv/Sd66iH/AFSf7orl/jF/ySTxj/2Ab7/0neuoh/1Sf7ooAdRRRQAUUUUAFI5wK+J9b+K3j+HTviVq6/Ez7Hc+FvEfladpTwQE3ULTlPLORuKALgY565NbXxl+K/i6TXNbXw54u1bTrjSdDt7yXTra3tLa3tZJIlc+ZPcMXmb5hiOOMEggA5BpJ6Jjas7H1bNrWkwaxDos2rWMepzoZIrN7hBPIgzllTO4gYPIGODWipyK+QfA/iHUPF37Rnwh8Sat5R1C/wDB8ktw0a7VZ83AJx2zivr5elU4tbk31t6C0UUUhhXIfFH/AI9/Dv8A2MVj/wCjK6+uQ+KP/Hv4d/7GKx/9GUAdfRRRQByHxn/5Jhrn/XBf/Q1rr65D4z/8kw1z/rgv/oa119ABRRRQA0rkEHGDXMaV8P8AwZpWr/2vpnhTRbK/DvIJ4LREcO/3mBA4J7mupopWA5OL4c+BY7eG3TwfoSwwXhvoYxZRhUuTj98Bjh+B83XgVX8U/D3S9T0fXrfRkstB1HXQv26/h02Cdrggn/XJKpWUYLDBGeeCK7SinYFoeO/Cv4D6V4N8Q3uu6pqsev3dxYf2bHF/ZdvZ20NsW3MnkxAISx6nFd/4a8D+EvDNy1x4f8M6TpczR+UZLW1WNtmc7cgdM9uldHRQAUUUUAFcl48/5GTwJ/2MD/8Apuva62uS8ef8jJ4E/wCxgf8A9N17QB1tFFFABTWXNOooAw4PCfh2DVdR1SHQtNS+1NBHf3Atl8y6XGNshxlhjsc1S0P4feCtBtr610TwjoenQahEYbxLazSMXEZBBR8D5lwx4PrXU0UWA5qDwH4Pt49Kit/C+jxR6PI0umqtogFm7HJaLA+QkjORXlWvfs4w+IfFM2qa94wa7sLi/W8uLWLQrK2nuNhJRJLmJFdgM8kjn68j3qihaO4dLDI0KjHFPoooAKKKKAOQk/5LPb/9i7L/AOlMddfXISf8lnt/+xdl/wDSmOuvoAKKKKAEYZFYp8K+HzrF5rJ0PTTqN9B9nu7kwKZJ4sAbHbGWXAxg1t0UWA5DSvhp4A0ma1m0vwV4fspbSc3FvJBYRo0MpABdSBkHAAz7VO3w/wDBLeJf+EmbwjoR1syeYb/7DH5+/GN2/Gc4711FFAGBP4P8M3HieLxRN4f0t9dhXbFqLWym4QYIAD4zjBI69636KKACiiigArkvA/8AyNfjz/sOw/8Aptsq62uS8D/8jX48/wCw7D/6bbKgDraKKKACo5olkBV1DKRgqeQR9KkooA5jRfAHgvRL8X+j+FNFsLoBwJre0RGUP97GBxnvjrSD4feCf+Ebbw1/wiOh/wBiNL5xsPsUfkGT+/sxjd711FFAHLn4e+CP+EbXw3/wiGhf2MsvnrYfYY/IEnPz7MYzyeferieFPD0fiMeJItD05NaEIgF+sCifywMBN/XbjjFblFACICBz1paKKACiiigDkPg3/wAk8sP+u91/6Uy119ch8G/+SeWH/Xe6/wDSmWuvoAKKKKAEYZFYVx4R8N3GsXesz+H9Ml1K8tjaXN09splmgIwY2YjJUjjB4reopWA5i08BeDrOfTJrPwrosD6VG8enslogNqrkl1j4+UHc2QOuTRoXgHwboWpLqWjeFdG0+8TdtmtrREZd33sEDjPfHWunophYKKKKACiiigDlfjF/ySTxj/2Ab7/0neuoh/1Sf7orl/jF/wAkk8Y/9gG+/wDSd66iH/VJ/uigB1FFFABRRRQB5J4K+BPhTQ9d8QatrFvY+JZtV1d9Ug+36fGTZOzE4QnJ7jnjoK7TWPAHgvWNZ/tnVvCWh3+omMxG6ubGOSUpgrt3EZxtJH0NdPRStsHVs5rTfA3hHTb+wv7Dwxo9rdabCbeymitUV7eIkkohAyq5ZuB6mukQYFLRTAKKKKACuQ+KP/Hv4d/7GKx/9GV19ch8Uf8Aj38O/wDYxWP/AKMoA6+iiigDkPjP/wAkw1z/AK4L/wChrXX1yHxn/wCSYa5/1wX/ANDWuvoAKKKKACiiigAooooAKKKKACiiigArkvHn/IyeBP8AsYH/APTde11tcl48/wCRk8Cf9jA//puvaAOtooooAKKKKACiiigAooooAKKKKACiiigDkJP+Sz2//Yuy/wDpTHXX1yEn/JZ7f/sXZf8A0pjrr6ACiiigAooooAKKKKACiiigAooooAK5LwP/AMjX48/7DsP/AKbbKutrkvA//I1+PP8AsOw/+m2yoA62iiigAooooAKKKKACiiigAooooAKKKKAOQ+Df/JPLD/rvdf8ApTLXX1yHwb/5J5Yf9d7r/wBKZa6+gAooooAKKKKACiiigAooooAKKKKAOV+MX/JJPGP/AGAb7/0neuoh/wBUn+6K5f4xf8kk8Y/9gG+/9J3rqIf9Un+6KAHUUUUAFFFFABRRRQAUUUUAFFFFABXIfFH/AI9/Dv8A2MVj/wCjK6+uQ+KP/Hv4d/7GKx/9GUAdfRRRQBy3xJ07Vta8C6tpdnDZrczwbYvNuGVNwYEZIQkDjrg/SohqHxF35HhHw1/4Uc3/AMh102pf8eMv0qcHmgDk/wC0viN/0KHhn/wpJv8A5Do/tL4jf9Ch4Z/8KSb/AOQ662igDkv7S+I3/QoeGf8AwpJv/kOj+0viN/0KHhn/AMKSb/5DrraKAOS/tL4jf9Ch4Z/8KSb/AOQ6P7S+I3/QoeGf/Ckm/wDkOutooA5L+0viN/0KHhn/AMKSb/5Do/tL4jf9Ch4Z/wDCkm/+Q662igDkv7S+I3/QoeGf/Ckm/wDkOj+0viN/0KHhn/wpJv8A5DrraKAOS/tL4jf9Ch4Z/wDCkm/+Q6xfEUfxF1HVfD10fDHhqMadqTXRUeIZm8zNrcQ7Qfsgx/rt2f8AZx3yPR6r3bATW3/XU/8AoDUAc1/aXxG/6FHwz/4Uk3/yHR/aXxG/6FDwz/4Uk3/yHXWjpRQByX9pfEb/AKFDwz/4Uk3/AMh0f2l8Rv8AoUPDP/hSTf8AyHXW0UAcl/aXxG/6FDwz/wCFJN/8h0f2l8Rv+hQ8M/8AhSTf/IddbRQByX9pfEb/AKFDwz/4Uk3/AMh0f2l8Rv8AoUPDP/hSTf8AyHXW0UAcl/aXxG/6FDwz/wCFJN/8h0f2l8Rv+hQ8M/8AhSTf/IddbRQByX9pfEb/AKFDwz/4Uk3/AMh0HUfiMR/yKPhn/wAKSb/5DrraD0oA82MXxF/4TuPXB4Y8NfJpb2nknxDNzmVX3bvsntjGP8K3P7S+I3/QoeGf/Ckm/wDkOukBzqIP/TI/+hCrNAHJf2l8Rv8AoUPDP/hSTf8AyHR/aXxG/wChQ8M/+FJN/wDIddbRQByX9pfEb/oUPDP/AIUk3/yHR/aXxG/6FDwz/wCFJN/8h11tFAHJf2l8Rv8AoUPDP/hSTf8AyHR/aXxG/wChQ8M/+FJN/wDIddbRQByX9pfEb/oUPDP/AIUk3/yHR/aXxG/6FDwz/wCFJN/8h11tFAHJf2l8Rv8AoUPDP/hSTf8AyHR/aXxG/wChQ8M/+FJN/wDIddbRQByX9pfEb/oUPDP/AIUk3/yHWJoEfxFsNa8R3n/CMeG5DqeoR3O3/hIZgIttrBFtz9k+b/VZzx97GOMn0iq1ucXFz/11H/oC0Ac3/aXxG/6FDwz/AOFJN/8AIdH9pfEb/oUPDP8A4Uk3/wAh11tFAHJf2l8Rv+hQ8M/+FJN/8h0f2l8Rv+hQ8M/+FJN/8h11tFAHJf2l8Rv+hQ8M/wDhSTf/ACHR/aXxG/6FDwz/AOFJN/8AIddbRQByX9pfEb/oUPDP/hSTf/IdH9pfEb/oUPDP/hSTf/IddbRQByX9pfEb/oUPDP8A4Uk3/wAh0f2l8Rv+hQ8M/wDhSTf/ACHXW0UAcl/aXxG/6FDwz/4Uk3/yHR/aXxG7+EfDWPbxHN/8h11tB4FAHm/gaP4jaH4at9N/4RnwzceXJM2//hIJkzvld+n2M9N2Pwrb/tL4jf8AQoeGf/Ckm/8AkOul04/6Iv1b/wBCNWKAOS/tL4jf9Ch4Z/8ACkm/+Q6P7S+I3/QoeGf/AApJv/kOutooA5L+0viN/wBCh4Z/8KSb/wCQ6P7S+I3/AEKHhn/wpJv/AJDrraKAOS/tL4jf9Ch4Z/8ACkm/+Q6P7S+I3/QoeGf/AApJv/kOutooA5L+0viN/wBCh4Z/8KSb/wCQ6P7S+I3/AEKHhn/wpJv/AJDrraKAOS/tL4jf9Ch4Z/8ACkm/+Q6P7S+I3/QoeGf/AApJv/kOutooA848bp8Rdb8G67o3/CMeGrc6hp1xa+b/AMJBM4j8yNl3bfsgzjPTIrZTUfiMqhf+ER8M8D/oZJv/AJDrptRP+g3H/XJv5GrA6UAcl/aXxG/6FDwz/wCFJN/8h0f2l8Rv+hQ8M/8AhSTf/IddbRQByX9pfEb/AKFDwz/4Uk3/AMh0f2l8Rv8AoUPDP/hSTf8AyHXW0UAcl/aXxG/6FDwz/wCFJN/8h0f2l8Rv+hQ8M/8AhSTf/IddbRQByX9pfEb/AKFDwz/4Uk3/AMh0f2l8Rv8AoUPDP/hSTf8AyHXW0UAcl/aXxG/6FDwz/wCFJN/8h0f2l8Rv+hQ8M/8AhSTf/IddbRQByX9pfEb/AKFDwz/4Uk3/AMh1l6/B461q40aLUNA8P2Nra6tbXcssOtyzviNs4CG1QEn/AHhXoNVr88Q8H/XJ/OgAD3n/AD7w/wDf4/8AxNFWaKAOT+J93qWkeAdX1Cw1Bo7qGDMTtCjBSWAzgjB696YPDHirn/i4+r59f7Osv/jNHxn/AOSYa5/1wX/0Na6+gDkP+EY8Vf8ARSNX/wDBdZf/ABmj/hGPFX/RSNX/APBdZf8AxmuvooA5D/hGPFX/AEUjV/8AwXWX/wAZo/4RjxV/0UjV/wDwXWX/AMZrr6KAOQ/4RjxV/wBFI1f/AMF1l/8AGaP+EY8Vf9FI1f8A8F1l/wDGa6+igDkP+EY8Vf8ARSNX/wDBdZf/ABmj/hGPFX/RSNX/APBdZf8AxmuvooA5D/hGPFX/AEUjV/8AwXWX/wAZo/4RjxV/0UjV/wDwXWX/AMZrr6KAOQ/4RjxV/wBFI1f/AMF1l/8AGaw/EuneL9N1fw1ax/ELUpF1PVGtJGfTrPKKLS4myuIuuYVHOeCa9LrkvHn/ACMngT/sYH/9N17QA3/hGPFX/RSNX/8ABdZf/GaP+EY8Vf8ARSNX/wDBdZf/ABmuvooA5D/hGPFX/RSNX/8ABdZf/GaP+EY8Vf8ARSNX/wDBdZf/ABmuvooA5D/hGPFX/RSNX/8ABdZf/GaP+EY8Vf8ARSNX/wDBdZf/ABmuvooA5D/hGPFX/RSNX/8ABdZf/GaP+EY8Vf8ARSNX/wDBdZf/ABmuvooA5D/hGPFX/RSNX/8ABdZf/GaP+EY8Vf8ARSNX/wDBdZf/ABmuvooA5D/hGPFX/RSNX/8ABdZf/GaP+EY8Vf8ARSNX/wDBdZf/ABmuvooA8ybT/GA+IMWgj4hal5LaS92ZP7Os9+4SqmP9VjGD6Vvf8Ix4q/6KRq//AILrL/4zRJ/yWe3/AOxdl/8ASmOuvoA5D/hGPFX/AEUjV/8AwXWX/wAZo/4RjxV/0UjV/wDwXWX/AMZrr6KAOQ/4RjxV/wBFI1f/AMF1l/8AGaP+EY8Vf9FI1f8A8F1l/wDGa6+igDkP+EY8Vf8ARSNX/wDBdZf/ABmj/hGPFX/RSNX/APBdZf8AxmuvooA5D/hGPFX/AEUjV/8AwXWX/wAZo/4RjxV/0UjV/wDwXWX/AMZrr6KAOQ/4RjxV/wBFI1f/AMF1l/8AGaP+EY8Vf9FI1f8A8F1l/wDGa6+igDkP+EY8Vf8ARSNX/wDBdZf/ABmsPw3pvi/UNb8T2cnxC1NF0zUo7WNl06zy6taW82WzF1zKRxjgDvk16XXJeB/+Rr8ef9h2H/022VADf+EY8Vf9FI1f/wAF1l/8Zo/4RjxV/wBFI1f/AMF1l/8AGa6+igDkP+EY8Vf9FI1f/wAF1l/8Zo/4RjxV/wBFI1f/AMF1l/8AGa6+igDkP+EY8Vf9FI1f/wAF1l/8Zo/4RjxV/wBFI1f/AMF1l/8AGa6+igDkP+EY8Vf9FI1f/wAF1l/8Zo/4RjxV/wBFI1f/AMF1l/8AGa6+igDkP+EY8Vf9FI1f/wAF1l/8Zo/4RjxV/wBFI1f/AMF1l/8AGa6+igDkP+EY8Vf9FI1f/wAF1l/8Zo/4RjxVnn4j6uf+4dZf/Ga6+igDzPwDp/jDXfC1tqk/xC1KGSWSZSkWm2YUbJnQYzEey5/Gt3/hGPFX/RSNX/8ABdZf/GaPg3/yTyw/673X/pTLXX0Ach/wjHir/opGr/8Agusv/jNH/CMeKv8AopGr/wDgusv/AIzXX0UAch/wjHir/opGr/8Agusv/jNH/CMeKv8AopGr/wDgusv/AIzXX0UAch/wjHir/opGr/8Agusv/jNH/CMeKv8AopGr/wDgusv/AIzXX0UAch/wjHir/opGr/8Agusv/jNH/CMeKv8AopGr/wDgusv/AIzXX0UAch/wjHir/opGr/8Agusv/jNH/CMeKv8AopGr/wDgusv/AIzXX0UAea+PtM8XaH4G1/W4PiFqU02n6Zc3SRyadZ7XaOJmAbEQODgA4I4raTwz4qZFb/hZGr8jP/IOsv8A4zU3xi/5JJ4x/wCwDff+k711EP8Aqk/3RQByX/CMeKv+ikav/wCC6y/+M0f8Ix4q/wCikav/AOC6y/8AjNdfRQByH/CMeKv+ikav/wCC6y/+M0f8Ix4q/wCikav/AOC6y/8AjNdfRQByH/CMeKv+ikav/wCC6y/+M0f8Ix4q/wCikav/AOC6y/8AjNdfRQByH/CMeKv+ikav/wCC6y/+M0f8Ix4q/wCikav/AOC6y/8AjNdfRQByH/CMeKv+ikav/wCC6y/+M0f8Ix4q/wCikav/AOC6y/8AjNdfRQByH/CMeKv+ikav/wCC6y/+M1k+I7XxToFxoly/ja+1GK41i1tZYLiwtVVkkfB5SMMD7g16LXIfFH/j38O/9jFY/wDoygDpxBP/AM/kn/fC/wCFFWKKAOQ+M/8AyTDXP+uC/wDoa119ch8Z/wDkmGuf9cF/9DWuvoAKKKKACiiigAooooAKKKKACiiigArkvHn/ACMngT/sYH/9N17XW1yXjz/kZPAn/YwP/wCm69oA62iiigAooooAKKKKACiiigAooooAKKKKAOQk/wCSz2//AGLsv/pTHXX1yEn/ACWe3/7F2X/0pjrr6ACiiigAooooAKKKKACiiigAooooAK5LwP8A8jX48/7DsP8A6bbKutrkvA//ACNfjz/sOw/+m2yoA62iiigAooooAKKKKACiiigAooooAKKKKAOQ+Df/ACTyw/673X/pTLXX1yHwb/5J5Yf9d7r/ANKZa6+gAooooAKKKKACiiigAooooAKKKKAOV+MX/JJPGP8A2Ab7/wBJ3rqIf9Un+6K5f4xf8kk8Y/8AYBvv/Sd66iH/AFSf7ooAdRRRQAUUUUAFFFFABRRRQAUUUUAFch8Uf+Pfw7/2MVj/AOjK6+uQ+KP/AB7+Hf8AsYrH/wBGUAdfRRRQByHxn/5Jhrn/AFwX/wBDWuvrkPjP/wAkw1z/AK4L/wChrXX0AFFFFABSE0tNPQ0m7ICNLq3YgLKhJOB8w5PpStcQqwVpUUnoGYAmvzr8P6e2p+DtRg0HQdfu/GyeNN+j3tpDK0Nuu4eYA4+SM52k5wT8p6A4679oDSNW17xx46WbwZqEeswJC1jdjTry/mugigsYJNwhtoxy2QCegAJJoG1q0fXq/ELw+3xTPw3H2z+3BYf2hzD+58rOPvZ6+2K66vlb4O2evT/tIeF9a1Wy1M+Z8PLRLm7uIHANxsTerMRjfnOQea+qO1U1ZL+upKeotFFFIYVyXjz/AJGTwJ/2MD/+m69rra5Lx5/yMngT/sYH/wDTde0AdbRRRQAUUUUAZnirXLHw14a1LxBqXm/YtOtZLqfyl3PsRSzYHc4FU/BPi7R/F/hOw8TaO0xsr6Dz4VlTbJtyRyufasj47wz3Xwa8Y21rDLPPLot0sccSFncmNsAAck+1fMHw68G3nh/xJ8DtW07Q9VtLy8sL2PW5vKmzjaQiS54ReeFOB7Uu/wDXcbWiZ9aeC/Ftl4o0L+2IdP1bSofOaLytVs2tZcjvsbnB7HvW9HIkihkYMCMgg5Br4V8I+EdXm+A/hhbi61DQdQsfEt3Pb22o6FPc2E7ts2/aUVG2gAEhmVhyw9x9E/sjLr8Xwznt9e0C00gxancLam0heCG6iyP3qRN9xS27GAoOM4ByTViWz2SiiikMKKKKAOQk/wCSz2//AGLsv/pTHXX1yEn/ACWe3/7F2X/0pjrr6ACiiigAJqNriFZBGZUDnopYZP4U9uh9a+LPij4f8Saf8Vdd1Pw2IfFM9zrlvO2maxoFwl4km/CrbXIXHkqv8SSJgY47kWsrB0PrPQPFlprHiDWdFi0vWbWTSXVJbi7smit5855hkPEgGOSParXibxFpnh7w1qfiC+kd7LTbZ7m48gB2CIpY4GeTgdK+PvFvh/x9dal8em8O6Zq8E95d2LsIY2Vri2DOZlibA38ddvUfXFdTYab4FbwP41j+G/gPxppkkvhKaK7kltpoLOWXyziMxSMGknz/ABIp780pP3OYpL37H0h4I8XaP4v8K6b4l0mSVbHUY/MtxOoRyM45XPqK36+I/wBnfw94k8NeP/AWrfELQptU0vUdKa10WRrSV/7EkWT5Q6bcRsxOdx/vZzxX25VNEJhRRRSGFcl4H/5Gvx5/2HYf/TbZV1tcl4H/AORr8ef9h2H/ANNtlQB1tFFFABSMwXrS1DdRRzxvDKu+ORSrKejAjBFJ7AcR4I+K/hfxl4s1fw7oMOrTvpMkkV1fNZlbMOhAKiXOM88DuOa7lLiGQZjkVxnHynNfDug+E5PD/wAHvifdWvw/1G8uZfEf2CKCMXMDNYblIH7vDvCD1C9c8kgYpfhpofjaz8W+PLPwPY6lpkGqeEZJdNFvpU+nWz3IeMBYllLNvA8xVdiGPJwKE7pPy/QbVpNH3ALiBt22VG2jLYYcCuf8DeOvDPjaPUZvDd+b2HTrtrOeQRsimVVBYLuAJAzjOMZBxXzr8ANE+H7TeGNOsfh/4zt/Ex0yW31+7a3ltrUlk2y/ajIyrKrEnaFDdRWt+xXoFj4ZvPGelXnh+70zX4tUmAlls5UV7MMBGqyMNrANuIA55zVJe80yW9D6ZBzRSJ92lpDCiiigDkPg3/yTyw/673X/AKUy119ch8G/+SeWH/Xe6/8ASmWuvoAKM0UlAHKfFL4gaB8N/Dcev+I/tf2OS6S1X7ND5j73zjjI44NdMLqDahMirvAKhiATn2rwr9uTTr/Uvg7aW+nWF3ezDW7ZzHbQtIwUB8nCgnFeRfFHQblvGXxE/wCEz8MeItX1+9itv+EHurS2mljgXJ2rE6fLEQ23Occg+vKTvFv1G1sfab3EKMVaRVIGTkgYFKZ4lQSNIqoejEgA18dXfgPWvEHxm0i08f6NfamyfDxE1CRlkMUl2iMQruuA7BwDjJ+YA88GsDRNC12f4bfB2Txv4f8AEOqeENPu7+LV9PS0mkkQ+awg3xKN5UKOOOBn1FO3mLpc+5VmjYsFYMVODg9DT6+bv2HY1Sz+IapFcxIPFMyqlwxaVVC4CuTnLDvz1r6PWm1YV9bDqKKKQzlfjF/ySTxj/wBgG+/9J3rqIf8AVJ/uiuX+MX/JJPGP/YBvv/Sd66iH/VJ/uigB1FFFACFsGmefD5vleanmf3Nwz+VK/ByBk18W2mgeJdD+LdtceH47bxZFL4s8+WHVdBuLbVYGY4kf7QUH7lFHDCTacfd6ikvisD2ufWfhTxfY+IptTjh03V9POn3bWrHUbNrcTMP4oi330PZhW6txC2dsinBwcHpXwV4m8Na/N4M8YwLoOr75viek8YjtJQ5h2zjzVwM7efvD1HNdVrngrxNpHiD42+HPh9o+qWNjPpFjJZQW4lCTt+6M3lsfvOVMmcHJywoTuhtatH2WtxCxAWRGLdAGBzQlxA5KpKjEdQrAkV8S/D7TtDj+PPhOy8M6Pr3h62fwVcpMr20qXC3BhlWWWKN/mzv6EcMwOOta/wCz3oviXQPiz4atNPstN8Q6KIbxJNTOiT6ff2kJJO65Z1XczOQArNJkYI7GqtqS9D7IBopF+6KWkMK5D4o/8e/h3/sYrH/0ZXX1yHxR/wCPfw7/ANjFY/8AoygDr6KKKAOQ+M//ACTDXP8Argv/AKGtdfXIfGf/AJJhrn/XBf8A0Na6+gAooooAKTFLRQBzvgfwR4X8E2d5Z+F9LGnQXty11cIs0j75W6t87HHQcDiuhC49aWigBuwZzk/nSgcUtFABRRRQAVyXjz/kZPAn/YwP/wCm69rra5Lx5/yMngT/ALGB/wD03XtAHW0UUUAFFFFACFcnPNAXnqaWigBuwZ6n86UKAe/4mlooCwUUUUAFFFFAHISf8lnt/wDsXZf/AEpjrr65CT/ks9v/ANi7L/6Ux119ABRRRQAhGQaNoxjJx9aWigBu0Y70oX3NLRQAm3nOTS0UUAFFFFABXJeB/wDka/Hn/Ydh/wDTbZV1tcl4H/5Gvx5/2HYf/TbZUAdbRRRQAUhUHrS0UAN2DPU0FAepP506igBuwY6sfxoCD3/OnUUAAGBRRRQAUUUUAch8G/8Aknlh/wBd7r/0plrr65D4N/8AJPLD/rvdf+lMtdfQAUYoooAQrnuR9KQIAMc4+tOooAbtHvXL+Pfh34P8dpbL4q0j7f8AZSxgYXMsLpu6jdGykg8cE44rqqKLAYXgnwf4b8FaGuieF9Kh0ywV2k8uNmYsxPLMzEsx9ySe1booooAKKKKAOV+MX/JJPGP/AGAb7/0neuoh/wBUn+6K5f4xf8kk8Y/9gG+/9J3rqIf9Un+6KAHUUUUAIVBOec0FcjGT+dLRQAm33NZ/iPQ9L8RaJdaLrVot5YXabJoXJAYexGCCDggggggEGtGilYDifAvwo+H/AIH1SfVPDPh6Ozv54xE9y9xLPJsznaGldio9QMZ4z0rtCoIwc/nTqKdwEAwMUtFFABXIfFH/AI9/Dv8A2MVj/wCjK6+uQ+KP/Hv4d/7GKx/9GUAdfRRRQByHxn/5Jhrn/XBf/Q1rr65D4z/8kw1z/rgv/oa11+eaACiiigAooooAKKKKACiiigAooooAK5Lx5/yMngT/ALGB/wD03XtdbXJePP8AkZPAv/YwP/6br2gDraKB0ooAKKKKACiiigAooooAKKKKACiiigDkJP8Aks9v/wBi7L/6Ux119ce/PxmtyOn/AAjsv/pRHXYUAFFFFABRRRQAUUUUAFFFFABRRRQAVyXgf/ka/Hn/AGHYf/TbZV1tcl4IOPFfjzP/AEHYf/TbZUAdbRRRQAUUUUAFFFFABRRRQAUUUUAFFFBoA5D4N/8AJPLD/rvdf+lMtdfXIfBv/knlj/12uv8A0plrr6ACiiigAooooAKKKKACiiigAooooA5X4xf8kk8Y/wDYBvv/AEneuoh/1Sf7orlvjCR/wqXxj/2Ab7/0neupi/1Sf7ooAdRRRQAUUUUAFFFFABRRRQAUUUUAFch8Uf8Aj38O/wDYxWP/AKMrr65D4o/8e3h3/sYrH/0ZQB19FANFAHP+NdDbXPCuo6TPqVxBHcxbDJHGhZOQQRkEdR3FUP8AhGfFf/RRtU/8Ftn/APGq6fUMtZSgA5x6e9T0Acj/AMIz4s/6KPqn/gts/wD41R/wjPiz/oo+qf8Agts//jVddn2oz7UAcj/wjPiz/oo+qf8Agts//jVH/CM+LP8Aoo+qf+C2z/8AjVddn2oz7UAcj/wjPiz/AKKPqn/gts//AI1R/wAIz4s/6KPqn/gts/8A41XXZ9qM+1AHI/8ACM+LP+ij6p/4LbP/AONUf8Iz4s/6KPqn/gts/wD41XXZ9qM+1AHI/wDCM+LP+ij6p/4LbP8A+NUf8Iz4s/6KPqn/AILbP/41XXZ9qM+1AHI/8Iz4s/6KPqn/AILbP/41Wdq/gnxBe3uk3Fz8Q9WeSyvDPbkafZgLIYJY8keVz8sjjHvntXf59qgucmW24P8AreeP9hqAOY/4RnxZ/wBFH1T/AMFtn/8AGqP+EZ8Wf9FH1T/wW2f/AMarrs+1GfagDkf+EZ8Wf9FH1T/wW2f/AMao/wCEZ8Wf9FH1T/wW2f8A8arrs+1GfagDkf8AhGfFn/RR9U/8Ftn/APGqP+EZ8Wf9FH1T/wAFtn/8arrs+1GfagDkf+EZ8Wf9FH1T/wAFtn/8ao/4RnxZ/wBFH1T/AMFtn/8AGq67PtRn2oA5H/hGfFn/AEUfVP8AwW2f/wAao/4RnxZ/0UfVP/BbZ/8Axquuz7UZ9qAOR/4RnxZ/0UfVP/BbZ/8Axqj/AIRnxZ/0UfVP/BbZ/wDxquuz7UZ9qAPPz4J8QHxMmq/8LD1b7Ytk1uH/ALPs8eWXDEY8r1ArS/4RnxZ/0UfVP/BbZ/8Axqunw329W2nHlEZx3yKnz7UAcj/wjPiz/oo+qf8Agts//jVH/CM+LP8Aoo+qf+C2z/8AjVddn2oz7UAcj/wjPiz/AKKPqn/gts//AI1R/wAIz4s/6KPqn/gts/8A41XXZ9qM+1AHI/8ACM+LP+ij6p/4LbP/AONUf8Iz4s/6KPqn/gts/wD41XXZ9qM+1AHI/wDCM+LP+ij6p/4LbP8A+NUf8Iz4s/6KPqn/AILbP/41XXZ9qM+1AHI/8Iz4s/6KPqn/AILbP/41R/wjPiz/AKKPqn/gts//AI1XXZ9qM+1AHI/8Iz4s/wCij6p/4LbP/wCNVnaV4K8Q2eo6tc2/xD1VZb67We4J0+zO5xBFGCP3XHyRoMe2e9d/n2qC3B8+5JGAZBjj/YWgDmP+EZ8Wf9FH1T/wW2f/AMao/wCEZ8Wf9FH1T/wW2f8A8arrs+1GfagDkf8AhGfFn/RR9U/8Ftn/APGqP+EZ8Wf9FH1T/wAFtn/8arrs+1GfagDkf+EZ8Wf9FH1T/wAFtn/8ao/4RnxZ/wBFH1T/AMFtn/8AGq67PtRn2oA5H/hGfFn/AEUfVP8AwW2f/wAao/4RnxZ/0UfVP/BbZ/8Axquuz7UZ9qAOR/4RnxZ/0UfVP/BbZ/8Axqj/AIRnxZ/0UfVP/BbZ/wDxquuz7UZ9qAOR/wCEZ8Wf9FH1T/wW2f8A8ao/4RnxZ/0UfVP/AAW2f/xquuz7UZ9qAPP/AA14J8QaXo0VjYfEPVo7dHkZVbT7MkFnZjz5XqTWl/wjPiz/AKKPqn/gts//AI1XT2AZbVQykHLdR7mp8+1AHI/8Iz4s/wCij6p/4LbP/wCNUf8ACM+LP+ij6p/4LbP/AONV12fajPtQByP/AAjPiz/oo+qf+C2z/wDjVH/CM+LP+ij6p/4LbP8A+NV12fajPtQByP8AwjPiz/oo+qf+C2z/APjVH/CM+LP+ij6p/wCC2z/+NV12fajPtQByP/CM+LP+ij6p/wCC2z/+NUf8Iz4s/wCij6p/4LbP/wCNV12fajPtQByP/CM+LP8Aoo+qf+C2z/8AjVH/AAjPiz/oo+qf+C2z/wDjVddn2oz7UAcD4l8F+IdU8O6npl98QtVktbu0lgnVdPs1LI6FWAIi44J5q+PDPizA/wCLj6p/4LbP/wCNV1F/k2NwADnym7exqcHjpQByP/CM+LP+ij6p/wCC2z/+NUf8Iz4s/wCij6p/4LbP/wCNV12fajPtQByP/CM+LP8Aoo+qf+C2z/8AjVH/AAjPiz/oo+qf+C2z/wDjVddn2oz7UAcj/wAIz4s/6KPqn/gts/8A41R/wjPiz/oo+qf+C2z/APjVddn2oz7UAcj/AMIz4s/6KPqn/gts/wD41R/wjPiz/oo+qf8Agts//jVddn2oz7UAcj/wjPiz/oo+qf8Agts//jVH/CM+LP8Aoo+qf+C2z/8AjVddn2oz7UAcj/wjPiz/AKKPqn/gts//AI1VS+8H61cXWmy6r441O/gtL+G5WBrK1jDOjZXJSMHGfQ13Ofaq97kiL5TxKp/WgBRBcf8AP5If+AL/AIUVOGyOlFAHF/GO2hj+GWutGrRsbcLuR2U4LqDgg5HFTf8ACs/A/wD0A1/8CZf/AIqj4z/8kw1z/rgv/oa119AHIf8ACs/A/wD0A1/8CZf/AIqj/hWfgf8A6Aa/+BMv/wAVXX0UAch/wrPwP/0A1/8AAmX/AOKo/wCFZ+B/+gGv/gTL/wDFV19FAHIf8Kz8D/8AQDX/AMCZf/iqP+FZ+B/+gGv/AIEy/wDxVdfRQByH/Cs/A/8A0A1/8CZf/iqP+FZ+B/8AoBr/AOBMv/xVdfRQByH/AArPwP8A9ANf/AmX/wCKo/4Vn4H/AOgGv/gTL/8AFV19FAHIf8Kz8D/9ANf/AAJl/wDiq5rxj4B8JWmveD4bfSTHHea08Fwq3U2JE+wXbhT8/TciH6qK9UrkvHn/ACMngT/sYH/9N17QA3/hWfgf/oBr/wCBMv8A8VR/wrPwP/0A1/8AAmX/AOKrr6KAOQ/4Vn4H/wCgGv8A4Ey//FUf8Kz8D/8AQDX/AMCZf/iq6+igDkP+FZ+B/wDoBr/4Ey//ABVH/Cs/A/8A0A1/8CZf/iq6+igDkP8AhWfgf/oBr/4Ey/8AxVH/AArPwP8A9ANf/AmX/wCKrr6KAOQ/4Vn4H/6Aa/8AgTL/APFUf8Kz8D/9ANf/AAJl/wDiq6+igDkP+FZ+B/8AoBr/AOBMv/xVH/Cs/A//AEA1/wDAmX/4quvooA8pfwD4THxUh0waURZnQ5JzD9qm2mQToobG/rgkfjXT/wDCs/A//QDX/wACZf8A4qiT/ks9v/2Lsv8A6Ux119AHIf8ACs/A/wD0A1/8CZf/AIqj/hWfgf8A6Aa/+BMv/wAVXX0UAch/wrPwP/0A1/8AAmX/AOKo/wCFZ+B/+gGv/gTL/wDFV19FAHIf8Kz8D/8AQDX/AMCZf/iqP+FZ+B/+gGv/AIEy/wDxVdfRQByH/Cs/A/8A0A1/8CZf/iqP+FZ+B/8AoBr/AOBMv/xVdfRQByH/AArPwP8A9ANf/AmX/wCKo/4Vn4H/AOgGv/gTL/8AFV19FAHIf8Kz8D/9ANf/AAJl/wDiq5rwj4B8JXXiPxjb3GkmWKz1iKG3VrqbEaGwtHKj5+m53P1Y16pXJeB/+Rr8ef8AYdh/9NtlQA3/AIVn4H/6Aa/+BMv/AMVR/wAKz8D/APQDX/wJl/8Aiq6+igDkP+FZ+B/+gGv/AIEy/wDxVH/Cs/A//QDX/wACZf8A4quvooA5D/hWfgf/AKAa/wDgTL/8VR/wrPwP/wBANf8AwJl/+Krr6KAOQ/4Vn4H/AOgGv/gTL/8AFUf8Kz8D/wDQDX/wJl/+Krr6KAOQ/wCFZ+B/+gGv/gTL/wDFUf8ACs/A/wD0A1/8CZf/AIquvooA5D/hWfgf/oBr/wCBMv8A8VR/wrPwP/0A1/8AAmX/AOKrr6KAPKfhd4B8J6l4Js7y+0oz3DzXCtI91MSQs8ij+PsAB+FdP/wrPwP/ANANf/AmX/4qj4N/8k8sP+u91/6Uy119AHIf8Kz8D/8AQDX/AMCZf/iqP+FZ+B/+gGv/AIEy/wDxVdfRQByH/Cs/A/8A0A1/8CZf/iqP+FZ+B/8AoBr/AOBMv/xVdfRQByH/AArPwP8A9ANf/AmX/wCKo/4Vn4H/AOgGv/gTL/8AFV19FAHIf8Kz8D/9ANf/AAJl/wDiqP8AhWfgf/oBr/4Ey/8AxVdfRQByH/Cs/A//AEA1/wDAmX/4qj/hWfgf/oBr/wCBMv8A8VXX0UAeW/FD4f8AhHTvhp4p1Cx0k291baNeTQSpcyho3WFyrA7uoIBroY/hp4IMan+w15A/5eZv/i6n+MX/ACSTxj/2Ab7/ANJ3rqIf9Un+6KAOS/4Vn4H/AOgGv/gTL/8AFUf8Kz8D/wDQDX/wJl/+Krr6KAOQ/wCFZ+B/+gGv/gTL/wDFUf8ACs/A/wD0A1/8CZf/AIquvooA5D/hWfgf/oBr/wCBMv8A8VR/wrPwP/0A1/8AAmX/AOKrr6KAOQ/4Vn4H/wCgGv8A4Ey//FUf8Kz8D/8AQDX/AMCZf/iq6+igDkP+FZ+B/wDoBr/4Ey//ABVH/Cs/A/8A0A1/8CZf/iq6+igDkP8AhWfgf/oBr/4Ey/8AxVc/4y8G+G9Bm8PX2kacbS4OvWcZdbiU5RnwwILYIIr0+uQ+KP8Ax7+Hf+xisf8A0ZQB04srX/nkPzNFWK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TSTTqaTwaUtnYDwf4XftJeGdeS7t/GV3pvh3UBrD6bZwK8kolAwFd224jyTjLEDg88Gul0/wCMGlweIvHFv4j1LQrDS/C8sSPNFJO0y7ywAkVogu4kDAjL5NeLP8CfiG3wX1rwwNN086pd+ME1aJftibWtgpGS3rk9DXS3nwc8R3XiD4tXWr+FdO1zTvE1zazadavq/wBlaXy2clvMVWMbDIIyMHkU1/X4f8EJWTdv61PdvC/jTQPEt7e2Ok3U5u7HZ9ptrqyntZog4ypKTIrbSCOQMV0SnIFeIfs7fDvxf4I1/XptT1bWW0C5ihSw0/VtSS9uEkAy8hdPkUdgBye9e3r0H0oYtbi0UUUDCuS8ef8AIyeBP+xgf/03XtdbXJePP+Rk8Cf9jA//AKbr2gDraKKKACiiigChr+r2Gg6Ne6zqtwLawsYGuLmUqW2RqMs2FBJwB2Fcf4V+Mfw38Ua9Z6FoPiq0vNQvYPPtoRFKnmJjJwzKF3AdVzuHcVL+0AB/wpLxse/9h3Z/8hNXzz8DvA/jnxZpnwh1mTT9G07w94Ytp7mG/iuS81y0hOEaLaCpBHPJB5OecUlq2hva57xZ/HL4WXfiRPDtv4xtJdQkufsibYJvJab+4Jtnlk/Rqi+D/wATL7xx408daDdaVb2UfhnU/sMUkcpZpxucbmBGAfk6D1r5/wBR+CHxk1i202PWrOxubnTNfS9E660qQSQbyWENqiLHHjAJLZc5AGBkV7X8B/AniPwn8Q/iTrWtW8EVp4g1g3enmOYOXj3SHLAfdPzDg01br/WwpbaeX6nsVFFFABRRRQByEn/JZ7f/ALF2X/0pjrr65CT/AJLPb/8AYuy/+lMddfQAUUUUANZiqluOBXi/wy+PWka18PdX8YeNGsPDdrYaxJpqbZHl84qFxtUDczHcflUE4GfWvZ3+ZGA644r5I0H4D/ETTPBunXK2umPrmheMZNdttOmux5N5C3l/KZBwjfIeo6fqlu7/ANaj6HvMXxm+G8vgu78Yx+KbZtFsp1t7qYQTb4JGbCq8WzzFJPTK89elT+Gfi58O/El3qdroviqxupdLga4u8q8SpCOsgZ1AdP8AaUkcjnkV4P4u+CXxG8T+E/iNq9zY6ZZeIPF19ZyQ6RDfB4reOCQkl5SAGYg9gO/rxs+M/hJr1x4113W9QktdO0Cb4e/2LJeK+9oZ1Vcny1G4qNp6Dp0p30u/60FY9R8N/HD4X+ItY0/SNG8WQXd9qUzw2kAtZ1aVlGT95BgY6McA4OCcGvSK+G/hZqN54n+Lfwf0ezXRr7/hFLa4guZtHnedRCqYE0rFFCBieF55zk/MBX3IOlU0rJiu7hRRRUjCuS8D/wDI1+PP+w7D/wCm2yrra5LwP/yNfjz/ALDsP/ptsqAOtooooAK5rxb448N+F9TsdN1e/kW+v1drW0trOa6nlVFLOwjhVm2gDJOMcGulrxb9on4bTeONa0S8tfD99PPaRyINW0rXFsb60BB+VUkQpIrHg/MCATj3Tb6DRsan8W9PbxT4JstCv9GutN8TtKEkuGuI522YBEaCIjcCSCshQg8U7S/j58JdTv7Gxs/GdrJPfT/Z7dTbToDJnG1mZAEJPTdjPavMdE+EXxKh134S3+uX8Wrv4alu31K4mvN0kMchHlx7jzIVHGR+HGKwdN+BPxCg+C+ieGJNO08anaeNE1idReJt+zhSNwbueenWmtwsn/Xqe6+Jvjf8L/Det6houteL7S2vtOUNdxCCWTy8kfLuVCpfkfICW68cGrmq/FnwLpkqRXOtSSSNp8epMttp9zcGK1fGyWQRRt5anI+/jqK+RvjLMnhqf4r+CbHU9E1WTxNq8N5FH5kn9oJN5wP2dYfL+YndwwIGORnOK9K8efBjxDr8Gl6hpHh/UtM1tPDlpbDVtM8Qrau86RIoiuYHUfIpXqjEnAH0SWiE9z6h068t9QsIL6zmjntriNZIpY2yrqRkEH0xVisTwHYavpXgzSNN1/Uv7U1W2tI4ru85/fyKoDNzycnueT1rbqnuJbBRRRSGch8G/wDknlh/13uv/SmWuvrkPg3/AMk8sP8Arvdf+lMtdfQAUUUUAYXxA8T2PgzwZqnijUt5tdPgMrqiMxY9FUAAnliBnoM5OBXknwv/AGiNH1bwB/wl/jy50jw7b3F79ks4LZri4mkcKCylPL3EjcvKBhzyRXrvj/T7rVvA2u6TYqrXV7p1xbwhm2gu8bKoJ7DJFfPE/wAMPi1p3wu+G+iaRBbNNoRnGr2kGox207h2yoiuijFBjOdvPI9AQluxu1ke02Xxa+Ht74JvPGdv4psv7CsnMVzcuroYpP7hjZQ+49l25PYGsS7+Pfw5PgrXfE+j62uqx6NEHntUglinLMPkGx0DAMSAHxt968Ss/wBnbx5/wr7xTpUqaZBqDeJ4db0yFr5p4bpEVx5TyN8+TvwGcZJHPUmvWZ9A+JHjTw/4utfE3hXwl4ZbU9HextPssxuLuSUpgGScYAizj5dpPvxmieidgW6Ov+CfxEsviZ4EtfE1nD9neR2Se32t+4cE4XcwAb5dpyMjJPNdzXmv7OWieKPDHwr0rwz4r0q3sLzSk+zIYLwTiePOQ+QBtOSRt56e9ekiqla+hEb21FooopFHK/GL/kknjH/sA33/AKTvXUQ/6pP90Vy/xi/5JJ4x/wCwDff+k711EP8Aqk/3RQA6iiigANYPjHxdoPhGzt7rXtQW0S6uUtbZBE8ss8rnCpHGgZ3Y+gBreNeX/tDeCD458M2Ngvh06zJbXqzI8OrfYLmzPTzoXKMrOB/C2AeOaTuNWK3jz4y6Xpfhyz1fw/faVKJNaXSblNWju7VoZMNlNghMgfjgMqjGea1fFPxr+GfhfxG/h3XfFdrZ6nFsE0fkyyJAX+6JJEQpH1H3mGAQTjNeHap8Efidc/Dy20L+0bjUxB4uh1OzttV1NZp7SzRHU75fusxJB2rwK6ex8A/E7wT4w8cjwx4Z8L+J9L8W363q3er3WwWpLklJYcZlVdxOAR2PXimrf18v+CI6u++N9jpnxl1nwjq66dZ+HtM0RNWbVzOWyrBCBtAIIO/jGSeMDmvTfCXiHS/FOhW+uaLNNNYXI3QSy20sBdezBZFVsHscYPavmX4q/s6+J/H/AMUtU1i+ktLHTz4fhhtJLCVY4mvoo0CoYmyRDuBxzwAOa+hPhEPFcfw+0q18bWcFrrttCILryZlkSUoMCQFeBuABI7HNEfh13B76HWUUUUAFch8Uf+Pfw7/2MVj/AOjK6+uQ+KP/AB7+Hf8AsYrH/wBGUAdfRRRQByHxn/5Jhrn/AFwX/wBDWuvrkPjP/wAkw1z/AK4L/wChrXX0AFFFFABRRRQAUUUUAFFFFABRRRQAVyXjz/kZPAn/AGMD/wDpuva62uS8ef8AIyeBP+xgf/03XtAHW0UUUAFFFFAAQGBBAIPUGkVVUbVUAegFLRQAUUUUAFFFFABRRRQByEn/ACWe3/7F2X/0pjrr65CT/ks9v/2Lsv8A6Ux119ABRRRQAUUUUAFFFFADUjjQ5SNVPsMU6iigAooooAK5LwP/AMjX48/7DsP/AKbbKutrkvA//I1+PP8AsOw/+m2yoA62iiigAooooAKKKKAGmOMvvMaFvXHNOoooAKKKKACiiigDkPg3/wAk8sP+u91/6Uy119ch8G/+SeWH/Xe6/wDSmWuvoAKKKKACiiigAooooAKKKKACiiigDlfjF/ySTxj/ANgG+/8ASd66iH/VJ/uiuX+MX/JJPGP/AGAb7/0neuoh/wBUn+6KAHUUUUAFFFFABRRRQAUUUUAFFFFABXIfFH/j38O/9jFY/wDoyuvrkPij/wAe/h3/ALGKx/8ARlAHX0UUUAch8Z/+SYa5/wBcF/8AQ1rr65D4y8/DHXOD/qF/9DWutyd3TigB1FJn2oz7UALRSZ9qM+1AC0UmfajPtQAtFJn2oz7UALRSZ9qM+1AC1yXjz/kZPAn/AGMD/wDpuva6zPtXJ+PNx8SeBcDpr7n/AMp17QB1tFICcdKM+1AC0UmfajPtQAtFJn2oz7UALRSZ9qM+1AC0UmfajPtQAtFJn2oyfSgDkZP+Sz2//Yuy/wDpTHXX1yEgP/C5IGx/zL0o/wDJhK67PtQAtFJn2oz7UALRSZ9qM+1AC0UmfajPtQAtFJn2oz7UALRSZ9qM+1AC1yXgf/ka/Hn/AGHYf/TbZV1mfauT8E7h4r8dnHXXIT/5TbKgDraKTPtRn2oAWikz7UZ9qAFopM+1GfagBaKTPtRn2oAWikz7UZ9qAFopM+1BJ9KAOR+Df/JPLD/rvdf+lMtdfXH/AAdyPh7Ygj/ltdf+lMtdfn2oAWikz7UZ9qAFopM+1GfagBaKTPtRn2oAWikz7UZ9qAFopM+1GfagDlvjF/ySTxj/ANgG+/8ASd66iH/VJ/uiuW+L+T8JvGIIP/IBvu3/AE7vXURZEajB6CgB9FJn2oz7UALRSZ9qM+1AC0UmfajPtQAtFJn2oz7UALRSZ9qM+1AC1yHxR/49/Dv/AGMVj/6Mrrs+1ch8UMm28O8f8zFY/wDoygDsKKQE4560UAZPiLRdL1HQ7ywvrNLi1njKSxOTtdT2PNY3/Cs/BP8A0BT/AOBc/wD8XW14g1jStP0S7vb7ULe2toIy8ssj7VRR1JPasb/hZ3w//wCht0r/AL/UAH/Cs/BP/QGb/wAC5/8A4uj/AIVn4J/6Azf+Bc//AMXR/wALO+H/AP0Nulf9/qP+FnfD/wD6G3Sv+/1AB/wrPwT/ANAZv/Auf/4uj/hWfgn/AKAzf+Bc/wD8XR/ws74f/wDQ26V/3+o/4Wd8P/8AobdK/wC/1AB/wrPwT/0Bm/8AAuf/AOLo/wCFZ+Cf+gM3/gXP/wDF0f8ACzvh/wD9DbpX/f6j/hZ3w/8A+ht0r/v9QAf8Kz8E/wDQGb/wLn/+Lo/4Vn4J/wCgM3/gXP8A/F0f8LO+H/8A0Nulf9/qP+FnfD//AKG3Sv8Av9QAf8Kz8E/9AZv/AALn/wDi6P8AhWfgn/oDN/4Fz/8AxdH/AAs74f8A/Q26V/3+o/4Wd8P/APobdK/7/UAH/Cs/BP8A0Bm/8C5//i6rXfwx8CtPaM+gq5WYlC1zMSp2MMj5+DgkZ9CfWrP/AAs74f8A/Q26V/3+qC6+J/w9861B8X6SCZjgGcDJ2NwKAJv+FZ+Cf+gK3/gXP/8AF0v/AArPwT/0Bm/8C5//AIuj/hZ3w/8A+ht0r/v9R/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J/wrPwT/ANAZv/Auf/4ul/4Wd8P/APobdK/7/Uf8LO+H/wD0Nulf9/qAKp+GPgX+1Ff+wV8zySPM+0zbsbhxnf09qtf8Kz8E/wDQGb/wLn/+Lqufid8Pv7SA/wCEv0nd5J+XzxnG4c4qx/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H/Cs/BP/AEBm/wDAuf8A+Lo/4Wd8P/8AobdK/wC/1H/Czvh//wBDbpX/AH+oAP8AhWfgn/oDN/4Fz/8AxdVrX4Y+BlubwroKqzSguVuZgWPloMn5+TgAfQCrP/Czvh//ANDbpX/f6q9t8Tvh8bi6x4v0kkSjIE44+RetAFj/AIVn4J/6Azf+Bc//AMXR/wAKz8E/9AZv/Auf/wCLo/4Wd8P/APobdK/7/Uf8LO+H/wD0Nulf9/qAD/hWfgn/AKAzf+Bc/wD8XR/wrPwT/wBAZv8AwLn/APi6P+FnfD//AKG3Sv8Av9R/ws74f/8AQ26V/wB/qAD/AIVn4J/6Azf+Bc//AMXR/wAKz8E/9AZv/Auf/wCLo/4Wd8P/APobdK/7/Uf8LO+H/wD0Nulf9/qAD/hWfgn/AKAzf+Bc/wD8XR/wrPwT/wBAZv8AwLn/APi6P+FnfD//AKG3Sv8Av9R/ws74f/8AQ26V/wB/qAD/AIVn4J/6Azf+Bc//AMXR/wAKz8E/9AZv/Auf/wCLo/4Wd8P/APobdK/7/Uf8LO+H/wD0Nulf9/qAD/hWfgn/AKAzf+Bc/wD8XR/wrPwT/wBAZv8AwLn/APi6P+FnfD//AKG3Sv8Av9R/ws74f/8AQ26V/wB/qAK2mfDHwKlkixaCsSZbCpczKB8x7b6s/wDCs/BP/QGb/wAC5/8A4uq+nfE/4emzUr4w0lhluVnBH3jVj/hZ3w//AOht0r/v9QAf8Kz8E/8AQGb/AMC5/wD4uj/hWfgn/oDN/wCBc/8A8XR/ws74f/8AQ26V/wB/qP8AhZ3w/wD+ht0r/v8AUAH/AArPwT/0Bm/8C5//AIuj/hWfgn/oDN/4Fz//ABdH/Czvh/8A9DbpX/f6j/hZ3w//AOht0r/v9QAf8Kz8E/8AQGb/AMC5/wD4uj/hWfgn/oDN/wCBc/8A8XR/ws74f/8AQ26V/wB/qP8AhZ3w/wD+ht0r/v8AUAH/AArPwT/0Bm/8C5//AIuj/hWfgn/oDN/4Fz//ABdH/Czvh/8A9DbpX/f6j/hZ3w//AOht0r/v9QAf8Kz8E/8AQGb/AMC5/wD4uj/hWfgn/oDN/wCBc/8A8XR/ws74f/8AQ26V/wB/qP8AhZ3w/wD+ht0r/v8AUAVtT+GPgZ9OuY5NBWSNoXDI9zMysNpyCC/I9qsD4Z+Ccf8AIFP/AIFz/wDxdQ6j8Tvh8LC5ZvF+kqoifJacAAYPJNTj4nfD/H/I26V/3+oAP+FZ+Cf+gM3/AIFz/wDxdH/Cs/BP/QGb/wAC5/8A4uj/AIWd8P8A/obdK/7/AFH/AAs74f8A/Q26V/3+oAP+FZ+Cf+gM3/gXP/8AF0f8Kz8E/wDQGb/wLn/+Lo/4Wd8P/wDobdK/7/Uf8LO+H/8A0Nulf9/qAD/hWfgn/oDN/wCBc/8A8XR/wrPwT/0Bm/8AAuf/AOLo/wCFnfD/AP6G3Sv+/wBR/wALO+H/AP0Nulf9/qAD/hWfgn/oDN/4Fz//ABdH/Cs/BP8A0Bm/8C5//i6P+FnfD/8A6G3Sv+/1H/Czvh//ANDbpX/f6gA/4Vn4J/6Azf8AgXP/APF0f8Kz8E/9AZv/AALn/wDi6P8AhZ3w/wD+ht0r/v8AUf8ACzvh/wD9DbpX/f6gA/4Vn4J/6Azf+Bc//wAXTR8PfB1jeWd7b6KonguUkiZ55X2MDwwDMRmnf8LO+H//AENulf8Af6kX4heCNQvLOxs/FGmTXM1wiRRrMNztnoPU0AdR9itv+ef/AI8aKPttp/z8R/nRQBzHxl/5JjrnP/LBf/Q1rrcNu9q5L4z/APJMNc/64L/6GtdfQAmPejHvS0UAJj3ox70tFACY96Me9LRQAmPejHvS0UAJj3ox70tFACY965Px3uHiTwLg9dfcdf8AqHXtdbXJePP+Rk8Cf9jA/wD6br2gDrADijHvS0UAJj3ox70tFACY96Me9LRQAmPejHvS0UAJj3ox70tFACY96MH1paKAOQcn/hckC5/5l6U/+TEdddj3rkZP+Sz2/wD2Lsv/AKUx119ACY96Me9LRQAmPejHvS0UAJj3ox70tFACY96Me9LRQAmPejHvS0UAJj3rk/BJY+K/HYyeNchH/lNs662uS8D/API1+PP+w7D/AOm2yoA6zHvRj3paKAEx70Y96WigBMe9GPelooATHvRj3paKAEx70Y96WigBMe9BzS0UAcf8HdzfD2xJP/La6/8ASmWuvx71yPwb/wCSeWH/AF3uv/SmWuvoATHvRj3paKAEx70Y96WigBMe9GPelooATHvRj3paKAEx70Y96WigDk/i/kfCbxiST/yAb7v/ANMHrqYsmNTnsK5j4xf8kk8Y/wDYBvv/AEneuoh/1Sf7ooAXHvRj3paKAEx70Y96WigBMe9GPelooATHvRj3paKAEx70Y96WigBMe9cj8UMi28O8/wDMxWP/AKMrr65D4o/8e/h3/sYrH/0ZQB1wzj3opa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Xmvxl+KumfDaXQLe+tY5Jtbumt4ZLm6FtbQBQCzyy7W2gZH8J7+lelVxfxQ8FXXjSxs7NNTsba2im33NpfaTDf212n911fa69vmR1PX2IT6DR5Z4y+L91d6b8PdUsZL7SE1rxF/Z0iaXqNneQzqHQEmUK4Kc9Bscc8Dg1sW/xyvtW1vVv+EU+GviDxFoGkakNOvdVspoy4lGA5S3+/IFz27c8VSsf2adHsdM8OWll4gmt20jxGdemKWYEc8hKfukTf+6QKigcsfrWjb/A3VtJ1jVh4S+J2ueG/D2r6h/aF3pdpbRmQSHBfy7gnfGGI7DpxzTX9fgJ+RwfiH4/Xvgf45+PNO168utS0y2htI9D0VUSN3uJEjJAYrlepJLE4/IV9JeH7rUr3R7a61bTo9MvJUDyWq3In8knoN4ABOPQYz614/wCLP2bfDvijxb4u8Q6xqklzLr9jHbW4ktg0mnyIiKJkkLZdsxgnIGckZ5r1bwLoeo+H/CWm6JqmsHWbmxhWE3rQeU0qqMKWXc3OMAnPOM0L4RS+K6N+iiigYVyXjz/kZPAn/YwP/wCm69rra5Lx5/yMngT/ALGB/wD03XtAHW0UUUAFFFFAHzt+0Z42+Itj8YvBfgbwjJeabaatuZ57SS2826P8SjzgQgQDPI+bPFT+MP2j4vCGu/Zdc8D6pbaSl99hF/dX0EVzLtwHlW0P7xkBP3hxz2PFeheNvhrH4l+KXhLx02sPbP4c83baC3DC48wEcvuBXGfQ15Vqn7KcN7Za3p6+PLqKy1PUv7RVW0iB5kl3E4eYnzJFAJAGVGTnFEOl+7/P/Ibtc6/xD8ar1PG2t+GPBfw+1fxg2gQxyatNa3McPkl+QiI/MrY7LySCMcZrn/G3xb8dwfHXwT4W0XwzdLpGrW32uS1uWjt7q4BRtwbfzF5fUqeWKcHmui1z4LasPGmseJvBfxE1LwjJr0UaavDb2UdwJ3QY8yNnOYmx3GSDk57Vb8V/BufVPFfg7xRpfjTUbHVvDMBthdXdul7JeRtwxkLkfMQWG7/a4AxTW6Jd7M9WTp1p9NVSBTqQwooooA5CT/ks9v8A9i7L/wClMddfXISf8lnt/wDsXZf/AEpjrr6ACiiigDgPjX8SNO+GHhWDXNRtJLv7Tex2UMYk8tA75O6STB2IACScH0xXmPxN+NVxJ8J7nxFpc0umtba7Fp4utB1azvknDKxyrsrYUgDIeNG6Y749k+JPha98W+G30i01eHTfMkUymfTob2GZP4o3ilGCCM8qVI9a8k1D9mDRrrwnrGjW+uR6bPq2rwalK9lpwjtoRCGCRRQGQ7R8xJJcmlFa6jdiTxN+0RLouseL9Ns/AOpasnhIxNqF1HqEUaeSw5kIYZzkqAgBJyTxjnU1f492o8QaZpPhnwhq/iJ7nQk166ME0cDWto6hgdr8O2D90EckAZpdR+AdveXnxHuD4mmT/hN4IoXUWYP2MIc5Hz/Pn/gNcR8Q/hj4m8Na7ok/gvTfFd5dWnhmPQ72+0z7GI76FE2BWSZ8xNwDuAbqMYIovogsv6+R0Vv+0vo0vhPwhrUuipYSeJ57qOEahqIhtrVYGKs0s/lnGSBgBe/WvV/hr4oHjPwnZ+IRZR2f2gsPLjvobtPlOMrLCxVhx7HrkCvJvht8FPEEHwR8K+E9e1DSYJbGSa4v9NvtJh1G1m8yRnVG3FXVlyOUcc5HNel/Bn4daf8ADLwcPDunXT3Qe5kuppWTYGkc5IVMnYoAAAyenU1Vkrok7eiiikMK5LwP/wAjX48/7DsP/ptsq62uS8D/API1+PP+w7D/AOm2yoA62iiigArjfjdquo6H8JfFWs6RdNaahZaXPNbTKATHIqEq2CCDz6iuyrA+InhseL/BGteF3uzZpqlnJatOE3mMOuN23Izj0zUyvZ2Kg0pK54r4L+N+sr4R8EaJbeH7/wAceNtY0UandxQ3ENqFiBYGRnYBckrgKAP5A3rn9pLRn0Dwhqml+FtU1GXxHfS6c1ksyRzWtzHsBjO75W5cYOVGOfYWI/2fpNMi8L33hXxzeaF4i0HSjpJ1NLCOZbq3O44aFzhWBY4OT/Igtv2ctHsrDwPaWHiC7j/4RjVJNUnllgEj6hPIYy5b5hsGY+MZwD36m3a/9f1sR0KjftH6Za+C/EWsat4T1Kw1nQ9WTSJtIFykrPcPuChZVG3HyPk4P3eM5rpfhv8AF278U/E3UPAGp+C7/wAO6rp2mrfXIuryOXaWKDYNmQRhwd2fXgVxnxE+BSW/hTxxNbHV/EF54i1yLV4ILBYYZ7GVWcgoZHCygeYcglSQPWnfs8+B/H0Hxj8QfEHxlbalALvSotPV9TMC3NxIDGWfZASiINmAM5570R1ev9af5hJdj6JT7tLSL0paQwooooA5D4N/8k8sP+u91/6Uy119ch8G/wDknlh/13uv/SmWuvoAKKKKAGycrXjPjf423GgfEbWvA+l+BdR16/0zSxqRa3vI41eParPnePlwpPckkAAZNezt0r5r8Y/C7xx4j/aY8Q63peoX/hvR73QFs01mGKGdXYoivEY2OeRu54IIyDxUvcZ1F/8AHi3k8B+HfFXh3wjqOrQ6xDJNIZLyKzt7ERZEgmnk+QEEEAdxz3APCeMPj3qXibwn4E8QeC7m60E3vi5NI1a3by5sgbSyB9pDKVYHcuOtdVd/s1acln4Lj0HxZc6fL4XhljSS50+G9S4aRizyeXJ8ivuJwcNj5f7uah0/9mSzsdD03SYvGN3JFYeKv+EiR5LFS7nai+U2GA/g+8B3+7Witza7XE9j6EoooqQCiiigDlfjF/ySTxj/ANgG+/8ASd66iH/VJ/uiuX+MX/JJPGP/AGAb7/0neuoh/wBUn+6KAHUUUUAFFFFAHyb4c+Pninwze/ELUvEmk6n4l0XRvEpshcxywQJp8DSMiKBgNIc44wfUkV1d38Zo/D/xG+Itxf3Gu32k6BpFrfQ2GIfK/erEVCYTeCS4yXZgMsccAVf1L9nS3vfCXjvw+fFU0a+LtYTVHm+xAm1Ky7/LA3/P6ZyPpW1YfBebT/GPinxPYeLZra71/S7fT1H9nRSrbeSiIGKy7lkDeWMqVHBOCOtKN0lft+I3a79TQ+EHxUt/iFfXVvbWWnIsNtDc+fY63DeqPMH3JEG2WNx0OU25B56Z9Mj+7XlHwt+Cml+CfG934w+1WUmpT2K2Ij07ThYWwXILyNGHcNIxAJIIA7L6esLwvpVO2hKvcWiiikMK5D4o/wDHv4d/7GKx/wDRldfXIfFH/j38O/8AYxWP/oygDr6KKKAOQ+M//JMNc/64L/6GtdfXIfGf/kmGuf8AXBf/AENa6+gAooooAKKKKACiiigAooooAKKKKACuS8ef8jJ4E/7GB/8A03XtdbXJePP+Rk8Cf9jA/wD6br2gDraKKKACiiigAooooAKKKKACiiigAooooA5CT/ks9v8A9i7L/wClMddfXISf8lnt/wDsXZf/AEpjrr6ACiiigAooooAKQjJpaKAEAwKWiigAooooAK5LwP8A8jX48/7DsP8A6bbKutrkvA//ACNfjz/sOw/+m2yoA62iiigAooooAKKKKAA80gGDS0UAFFFFABRRRQByHwb/AOSeWH/Xe6/9KZa6+uQ+Df8AyTyw/wCu91/6Uy119ABRRRQAHmm7BTqKAADFFFFABRRRQAUUUUAcr8Yv+SSeMf8AsA33/pO9dRD/AKpP90Vy/wAYv+SSeMf+wDff+k711EP+qT/dFADqKKKACiiigAooooAKKKKACiiigArkPij/AMe/h3/sYrH/ANGV19ch8Uf+Pfw7/wBjFY/+jKAOvooooA5D4z/8kw1z/rgv/oa119cT8Zru2b4Ya9tmVsW4Y454DqSan/4Wd8Pv+hw0j/wIFAHX0VyP/Czvh9/0OGkf+BAo/wCFnfD7/ocNI/8AAgUAddRXI/8ACzvh9/0OGkf+BAo/4Wd8Pv8AocNI/wDAgUAddRXI/wDCzvh9/wBDhpH/AIECj/hZ3w+/6HDSP/AgUAddRXI/8LO+H3/Q4aR/4ECj/hZ3w+/6HDSP/AgUAddRXI/8LO+H3/Q4aR/4ECj/AIWd8Pv+hw0j/wACBQB11cl48/5GTwJ/2MD/APpuvaT/AIWd8Pv+hw0j/wACBXM+MviF4Iutf8GzW/ijTJY7XW3muGSYERJ9gu03N6Dc6jPqw9aAPVKK5H/hZ3w+/wChw0j/AMCBR/ws74ff9DhpH/gQKAOuorkf+FnfD7/ocNI/8CBR/wALO+H3/Q4aR/4ECgDrqK5H/hZ3w+/6HDSP/AgUf8LO+H3/AEOGkf8AgQKAOuorkf8AhZ3w+/6HDSP/AAIFH/Czvh9/0OGkf+BAoA66iuR/4Wd8Pv8AocNI/wDAgUf8LO+H3/Q4aR/4ECgDrqK5H/hZ3w+/6HDSP/AgUf8ACzvh9/0OGkf+BAoAST/ks9v/ANi7L/6Ux119eUv8QfBJ+K8OoDxPphtBoUkJm84bBIZ0IXPTOATj2rqP+FnfD7/ocNI/8CBQB11Fcj/ws74ff9DhpH/gQKP+FnfD7/ocNI/8CBQB11Fcj/ws74ff9DhpH/gQKP8AhZ3w+/6HDSP/AAIFAHXUVyP/AAs74ff9DhpH/gQKP+FnfD7/AKHDSP8AwIFAHXUVyP8Aws74ff8AQ4aR/wCBAo/4Wd8Pv+hw0j/wIFAHXUVyP/Czvh9/0OGkf+BAo/4Wd8Pv+hw0j/wIFAHXVyXgf/ka/Hn/AGHYf/TbZUn/AAs74ff9DhpH/gQK5nwh8QvBFt4l8Zz3HijTIorrWIpbdnmAEqDT7RCynuNyMM+qkUAeqUVyP/Czvh9/0OGkf+BAo/4Wd8Pv+hw0j/wIFAHXUVyP/Czvh9/0OGkf+BAo/wCFnfD7/ocNI/8AAgUAddRXI/8ACzvh9/0OGkf+BAo/4Wd8Pv8AocNI/wDAgUAddRXI/wDCzvh9/wBDhpH/AIECj/hZ3w+/6HDSP/AgUAddRXI/8LO+H3/Q4aR/4ECj/hZ3w+/6HDSP/AgUAddRXI/8LO+H3/Q4aR/4ECj/AIWd8Pv+hw0j/wACBQAnwb/5J5Yf9d7r/wBKZa6+vKfhX8QfBOn+B7O0vvE+mW86zXJaOSYKwBuJCOD6gg/jXUf8LO+H3/Q4aR/4ECgDrqK5H/hZ3w+/6HDSP/AgUf8ACzvh9/0OGkf+BAoA66iuR/4Wd8Pv+hw0j/wIFH/Czvh9/wBDhpH/AIECgDrqK5H/AIWd8Pv+hw0j/wACBR/ws74ff9DhpH/gQKAOuorkf+FnfD7/AKHDSP8AwIFH/Czvh9/0OGkf+BAoA66iuR/4Wd8Pv+hw0j/wIFH/AAs74ff9DhpH/gQKAJPjF/ySTxj/ANgG+/8ASd66iH/VJ/uivL/in8Q/A9/8MfFVjZeKNMuLq40W8ihhjmDPI7QOFUAdSScYroo/ib8PxGo/4S/SOAP+XgUAdhRXI/8ACzvh9/0OGkf+BAo/4Wd8Pv8AocNI/wDAgUAddRXI/wDCzvh9/wBDhpH/AIECj/hZ3w+/6HDSP/AgUAddRXI/8LO+H3/Q4aR/4ECj/hZ3w+/6HDSP/AgUAddRXI/8LO+H3/Q4aR/4ECj/AIWd8Pv+hw0j/wACBQB11Fcj/wALO+H3/Q4aR/4ECj/hZ3w+/wChw0j/AMCBQB11ch8Uf+Pfw7/2MVj/AOjKX/hZ3w+/6HDSP/AgVz3jTxr4T1ybw7Y6P4gsL+6/t+zk8qCXc21XyxwOwFAHp9FVxe2n/PxH/wB9UUAGoEiylIODjtU/NYPjPXBofhbUNWuNOvJYraLe0cRjLvyAAMuBnnuQKo/8JV4h/wCia+JT/wBvenf/ACVQB1mD60YPrXJ/8JV4i/6Jp4m/8C9O/wDkqj/hKvEX/RNPE3/gXp3/AMlUAdZg+tGD61yf/CVeIv8Aomnib/wL07/5Ko/4SrxF/wBE08Tf+Benf/JVAHWYPrRg+tcn/wAJV4i/6Jp4m/8AAvTv/kqj/hKvEX/RNPE3/gXp3/yVQB1mD60YPrXJ/wDCVeIv+iaeJv8AwL07/wCSqP8AhKvEX/RNPE3/AIF6d/8AJVAHWYPrRg+tcn/wlXiL/omnib/wL07/AOSqP+Eq8Rf9E08Tf+Benf8AyVQB1mD61Bc7hLbcnmXnn/Yaua/4SrxF/wBE08Tf+Benf/JVZ+reOdWs73SoLn4deJY5Ly7MFuPtWnnfIIZZMZFzx8sbnJ44x1IoA7zn1owfWuT/AOEq8Rf9E08S/wDgXp3/AMlUf8JV4i/6Jp4m/wDAvTv/AJKoA6zB9aMH1rk/+Eq8Rf8ARNPE3/gXp3/yVR/wlXiL/omnib/wL07/AOSqAOswfWjB9a5P/hKvEX/RNPE3/gXp3/yVR/wlXiL/AKJp4m/8C9O/+SqAOswfWjB9a5P/AISrxF/0TTxN/wCBenf/ACVR/wAJV4i/6Jp4m/8AAvTv/kqgDrMH1owfWuT/AOEq8Rf9E08Tf+Benf8AyVR/wlXiL/omnib/AMC9O/8AkqgDrMH1o/GuT/4SrxF/0TTxN/4F6d/8lUf8JV4i/wCiaeJf/AvTv/kqgDpct9vC7jjyicZ75FT4PrXAnxzqw8Sppf8AwrrxL9saza4Ef2nT+Yw4Utn7TjqQMVpf8JV4i/6Jp4m/8C9O/wDkqgDrMH1owfWuT/4SrxF/0TTxN/4F6d/8lUf8JV4i/wCiaeJv/AvTv/kqgDrMH1owfWuT/wCEq8Rf9E08Tf8AgXp3/wAlUf8ACVeIv+iaeJv/AAL07/5KoA6zB9aMH1rk/wDhKvEX/RNPE3/gXp3/AMlUf8JV4i/6Jp4m/wDAvTv/AJKoA6zB9aMH1rk/+Eq8Rf8ARNPE3/gXp3/yVR/wlXiL/omnib/wL07/AOSqAOswfWjB9a5P/hKvEX/RNPE3/gXp3/yVR/wlXiL/AKJp4m/8C9O/+SqAOswfWoLcnz7kEkgSDHP+wtc1/wAJV4i/6Jp4m/8AAvTv/kqs7S/HGrXeoatb2/w68SvLZXSw3C/atPGxzBFIBzc8/JIhyOOcdQaAO9wfWjB9a5P/AISrxF/0TTxN/wCBenf/ACVR/wAJV4i/6Jp4m/8AAvTv/kqgDrMH1owfWuT/AOEq8Rf9E08Tf+Benf8AyVR/wlXiL/omnib/AMC9O/8AkqgDrMH1owfWuT/4SrxF/wBE08Tf+Benf/JVH/CVeIv+iaeJv/AvTv8A5KoA6zB9aMH1rk/+Eq8Rf9E08Tf+Benf/JVH/CVeIv8Aomnib/wL07/5KoA6zB9aMH1rk/8AhKvEX/RNPE3/AIF6d/8AJVH/AAlXiL/omnib/wAC9O/+SqAOswfWj8a5P/hKvEX/AETTxN/4F6d/8lUf8JV4h/6Jr4l/8C9O/wDkqgDpbAs1qpZiTluSc9zU+D61wXhvx1quqaPFeWHw68TTW7tIFf7Tp65Kuyng3OeoI/CtH/hKvEX/AETTxN/4F6d/8lUAdZg+tGD61yf/AAlXiL/omnib/wAC9O/+SqP+Eq8Rf9E08Tf+Benf/JVAHWYPrRg+tcn/AMJV4i/6Jp4m/wDAvTv/AJKo/wCEq8Rf9E08Tf8AgXp3/wAlUAdZg+tGD61yf/CVeIv+iaeJv/AvTv8A5Ko/4SrxF/0TTxN/4F6d/wDJVAHWYPrRg+tcn/wlXiL/AKJp4m/8C9O/+SqP+Eq8Rf8ARNPE3/gXp3/yVQB1mD60YPrXJ/8ACVeIv+iaeJv/AAL07/5Ko/4SrxF/0TTxN/4F6d/8lUAdLf5FjcEEg+U3f2NTjOOtcJ4j8catpnh7UtSvvh14lhtbS0lnnf7Vp7bURCzHAuSTgA8Dmrw8V+ISBj4aeJcf9fenf/JVAHW4PrRg+tcn/wAJV4i/6Jp4m/8AAvTv/kqj/hKvEX/RNPE3/gXp3/yVQB1mD60YPrXJ/wDCVeIv+iaeJv8AwL07/wCSqP8AhKvEX/RNPE3/AIF6d/8AJVAHWYPrRg+tcn/wlXiL/omnib/wL07/AOSqP+Eq8Rf9E08Tf+Benf8AyVQB1mD60YPrXJ/8JV4i/wCiaeJv/AvTv/kqj/hKvEX/AETTxN/4F6d/8lUAdZg+tGD61yf/AAlXiL/omnib/wAC9O/+SqP+Eq8Rf9E08Tf+Benf/JVAHWYPrVe93ARYY8yqP1rm/wDhKvEX/RNPE3/gXp3/AMlVVvvGWoQ3Omw6n4G8QadFdX8NstxNPZOiu7YXIjuGbGfQGgDtlGBRUAuJv+fKYf8AAk/+KooA5j4z/wDJMNc/64L/AOhrXXY5zXI/Gf8A5Jhrn/XBf/Q1rr6ACiiigAooooAKKKKACiiigAooooAK5Lx4B/wkngX38QP/AOm69rra5Lx5/wAjJ4E/7GB//Tde0AdaOlFFFABRRRQAUUUUAFFFFABRRRQAUUUUAce/HxmtwOn/AAjsv/pRHXYVyEn/ACWe3/7F2X/0pjrr6ACiiigAooooAKKKKACiiigAooooAK5LwQM+K/Hme2uw/wDptsq62uS8D/8AI1+PP+w7D/6bbKgDraKKKACiiigAooooAKKKKACiiigAoNFFAHIfBv8A5J7Y/wDXa6/9KZa6+uQ+Df8AyTyw/wCu91/6Uy119ABRRRQAUUUUAFFFFABRRRQAUUUUAcp8YQP+FS+MT/1Ab7/0neupi/1Sf7orl/jF/wAkk8Y/9gG+/wDSd66iH/VJ/uigB1FFFABRRRQAUUUUAFFFFABRRRQAVyHxR/49/Dv/AGMVj/6Mrr65D4o/8e/h3/sYrH/0ZQB1wFFLRQByHxn/AOSYa5/1wX/0Na6+uQ+M/wDyTDXP+uC/+hrXX0AFFFFABRRTWkVfvHH1ouA6imiRT0OaPMXGe1ADqKaZFAz29aUMCKAFooooAK5Lx5/yMngT/sYH/wDTde11tcl48/5GTwJ/2MD/APpuvaAOtooooAKKKQsBQAtFN8xcZzge9AkUnH+TQA6im71zQHU//qoAdRSBhS0AFFFFAHISf8lnt/8AsXZf/SmOuvrkJP8Aks9v/wBi7L/6Ux119ABRRRQAUUUhYAUALRSbhjPP5UhdR1NADqKYJUYfKc/Sn0AFFFFABXJeB/8Aka/Hn/Ydh/8ATbZV1tcl4H/5Gvx5/wBh2H/022VAHW0UUUAFFFFABRTDKgOCeaGlRerYoAfRTd60oYHOO3WgBaKKKACiiigDkPg3/wAk8sP+u91/6Uy119ch8G/+SeWH/Xe6/wDSmWuvoAKKKKACimtIq9Tik8xcZzQA+im+YuM8/lS7hQAtFNDqfWlBBoAWiiigDlfjF/ySTxj/ANgG+/8ASd66iH/VJ/uiuX+MX/JJPGP/AGAb7/0neuoh/wBUn+6KAHUUUUAFFFJuGaAFophlTON1KHU9M0XAdRTBLGTgMCaeKACiiigArkPij/x7+Hf+xisf/RldfXIfFH/j38O/9jFY/wDoygDr6KKKAOQ+M/8AyTDXP+uC/wDoa119ch8Z/wDkmGuf9cF/9DWuvoAKKKKACvnP9vCPVZfhZpMNnqSQWFxrUFveW7QbjOWOY8sCMKpUkr3yORivoyuf8ceDPDnjXSodL8Taeb60huUuo4/OePEqZ2tlCDxk8ZxUyV7DR82eOvHvjT4dreeD/BOtaJ5PhPQ4ZZrHTNBmuX3bAzyTs5EdtHk5wJHYAjgk1uWfxg8eeNta+HvhfwzNpPh2/wDEOiNq19f3Nt9pUYMi+XHGWGcmMnrnkehz6v4l+C/wz8SeJLjxFrXheK71K5iEVxIbmZFmULtG+NXCMQOhIJGAc5Apur/BX4Z6t4f0bQb7w0slloqFNO23c6S26nqolVxIVOehYiq9f63EeEftKar8R/8AhW/hCPUvFmh/an19bG+bQnd4blz/AKtpD8uMDO6E5BOOa+rdJjvYdLtYtSuo7u8SJVnnji8tZHA5YJk7QT2ycVyF38IPhxdeBYfBEvhe1GgwzLcR20ckkbCUdJPMVg5f1Ytk9zXYaPptppGk2ul2CPHa2kSwwq8jSEKowAWYljx3JJoW1hPct0UUUDCuS8ef8jJ4E/7GB/8A03XtdbXJePP+Rk8Cf9jA/wD6br2gDraKKKACud+I99r+meBtYv8Awrpo1LW4LV3sbU9JZAOBjv6474xXRVR17SNO13R7nSNWtlurK6jMc0TEjcp9xgg+hByOopNaAtz5TtfjLq/iHwh408P+JpLv+04PCk9zLpOseH1tg06LiUJJHJ88QJxtZASO/Wl8DfEPx9JefDnwJ4RutB0W01bwj9vYyacZY7eRXm5Rd4OMRgAE8ZJr3+3+EngKG1u7dtIuLlbrTf7Kke71G5uJFs8YMCPJIzRp7IRUmj/CnwFpGsaPq2n6H5N7otgdO0+X7XM3k25LHZguQ3325bJ560/6/Md/6+48C0L47fEPxJ4O+Hdjp8mkadr/AIn1m50+41KS18yKNYWUbhFkDJ3jjP8AD2zVvS/i18Yb7wx8R207T9P1vWvDuuRWMS6dZbhHBmQSyKmSZDhFwCT1PpXfePPgbpN14D07wj4L0zw9Y6fZ3z3nk6ql1Ptkbq8cqTLKjZAyNxBB7Y5b8LPgJo+g+Gde0zxZJb6rLrmoLfXCWIltIbdkJ8sQlX8xcBjzuzzjp1d07/12/wCCJ6E/7OHxQbx/c+IrG41O/nudOmjZLbUdGWwu4YnBwX2SOjgkHBAUjnIwRXsi8isDwr4M8O+GLm/u9IspEvNQdXvLu4uZbm4nKjC75ZWZyAOgzgc10A4FJiQUUUUDOQk/5LPb/wDYuy/+lMddfXISf8lnt/8AsXZf/SmOuvoAKKKKAA9K8l/ar8d+Ifh38LR4h8MyW0d//aMFvm4iEibG3ZGPwHNetV5t+0Z8OL34o/D0eGdP1K20+YX0Nz5txGXQhN2VwPXdUtPQat1POLT4veNdB8Z+MPDfinU/DVybPw6mt2F6IXhtrYsFPlShN7svzjBAJOBx82Bzfg/4yeP73xvp3hTxFdQavpXiHQbq5hu10V9PQMtvI++Ded8seUK7nRM9QPX2/wAO/Bf4baRpurWdv4WtCutWy2+pFpJH85B/CpZj5a5GQE2gYHoKZoPwL+Fuh6jZ6jpfhcQXlkkscE5vrh3VJEKMpLSEsNpIAOduTjFUJM5D9hb/AJN00gkdby7/APRzV7vWB4E8G+HfA/h2Lw94XsDYaZE7vHB5zybSxJY7nJbkn1rfqpO7EgoooqRhXJeB/wDka/Hn/Ydh/wDTbZV1tcl4H/5Gvx5/2HYf/TbZUAdbRRRQAUh60tHegD5r/anXUpPjr8HotHmtoL9726WCW5jLxxsfK+ZlBBbA5xkZrz/xz8SvEfiL4drB4rstD1a/0T4hx6T9oazKxyKqSYlCBvlYY4OTwa+sfEngfwv4i8RaL4h1jTftOp6HI0mmz+fInkM2MnarANnaPvA9KwLj4LfDW4tLm0m8Ob4bnV/7amX7bP8ANe4I83O/j7x+UfL7Uo6b9/1Q3r/XqePePvjR468IfEPUrDxRDqPh3SE1OKPTLhNBW8sp7PO1nll8xHBbg/ISRkjbnFfT1rJHLCkkbbkdQyt2II4NcXf/AAl8BX+p3d9eaPNMby6jvLq2a/uPss8yHKu9vv8AKYg88rgnk13CqFGBT6WF1FooooAKKKKAOQ+Df/JPLD/rvdf+lMtdfXIfBv8A5J5Yf9d7r/0plrr6ACkpaMUAfPf7en/JFbPH/QdtP5PWL4n+K/xFutV+IV14X1DQ9J0nwBFCJLS8szNLqJOSxL7h5YO3Axnt35r33x94J8M+O9FTRfFWm/2hYJOlwsXnSRYkXO05RgeMnjOKwPF3wY+GfizXhrmveFoLq/2oskizyxLME+6JURgsuOnzg8cdOKSVotDfQ8duPjB8RPE3jzStG8L3Wk6Haan4Nj14i8sftLQSbS7BcMNwONoz2bOM4FV9B+N3xC8XaF8L9L0mXR9I1rxZLeJealPaGaJfs7lfliyOWxnGeM4r36T4ceDH8VL4o/sVF1VdNOlrNHNIira4I8sRhggGD1AyPWvP/iH8DdOvfB+h+FfBen+HLHTNJuZJ4oNWju5mjdzuLRzRzLIMknIJIPHoBT0/r+vQXQn/AGZPH3ijx5B4ubxTNp8s+ka7JYQGyh2R7FHbJJIz0J5xXsgHNeZfs/8Awwb4Z6BqVtc38F7f6rqEl9dNbQGKCNm4CRKSSFAx1NenCm/8hLdhRRRSGcr8Yv8AkknjH/sA33/pO9dRD/qk/wB0Vy/xi/5JJ4x/7AN9/wCk711EP+qT/dFADqKKKAA15d+0R4o8beEfC1lqfg7R7rUF+3oNUltbYXE1raDl3jjPDNxgZ4Gea9RrC8X+EdB8WW1tBrlrLMLS4W5t5IbqW3lhkXoyyRMrD8DSdxo+UPiF8VP+Ev8AhbpV3cG31q5tPGsFo0Gr6L9kntlZJChdElZS4H8Skd8qK9A07x78UvG3i/xyfCWt+F/DuleE9QWyW11e3LC7KsQzyTA5iUheoU9QBzk16fe/B74d3ukjTLzQGuIP7TGqu8l7O00t2AQJZJS++Q4J+8xHtUPij4J/DDxN4lk8Ra14VhudSmKG4kW4mjS4Kngyxo4ST33A5HByKa/r8BM+Y/jD8RtW8AftJa/4m0zT4L/VbjwvbRxvAWmtbdmSMtMSAC0a4ODgZyOlfXXwvur7UPAekanqGu2+uz3tslz9tt7cQxSB1DDag6AZ78+tU5Phj4Fk8Q3uvtoEIv77Tf7KuGEsgR7TaF8ryw2xRtUDgA8da1vA/hPQvBXh2Dw94btJLPTIGZoYHuJJtm45IBkZiBnJxnHNNaRsD1dzbooopAFch8Uf+Pfw7/2MVj/6Mrr65D4o/wDHv4d/7GKx/wDRlAHX0UUUAch8Z/8AkmGuf9cF/wDQ1rr65D4z/wDJMNc/64L/AOhrXX0AFFFFABRRRQAUUUUAFFFFABRRRQAVyXjz/kZPAn/YwP8A+m69rra5Lx5/yMngT/sYH/8ATde0AdbRRRQAUUUUAFFFFACYHpS45zRRQAUUUUAFFFFAHISf8lnt/wDsXZf/AEpjrr65CT/ks9v/ANi7L/6Ux119ABRRRQAUUUUAAooooAKKKKACiiigArkvA/8AyNfjz/sOw/8Aptsq62uS8D/8jX48/wCw7D/6bbKgDraKKKACiiigAooooAKKKKACiiigAooooA5D4N/8k8sP+u91/wClMtdfXIfBv/knlh/13uv/AEplrr6ACiiigAooooAKTA9BS0UAIFUdhS0UUrAFFFFMDlfjF/ySTxj/ANgG+/8ASd66iH/VJ/uiuX+MX/JJPGP/AGAb7/0neuoh/wBUn+6KAHUUUUAFFFFABRRRQAUUUUAFFFFABXIfFH/j38O/9jFY/wDoyuvrkPij/wAe/h3/ALGKx/8ARlAHX0UUUAch8Z/+SYa5/wBcF/8AQ1rr65L4pW2o6r8P9YsNP02aa6lg/dR+ZGu8hgcZLADp3IFH/CVeIP8Aomvib6fa9N/+SqAOtork/wDhKvEH/RNPE/8A4Fab/wDJVH/CVeIP+iaeJ/8AwK03/wCSqAOsork/+Eq8Qf8ARNPE/wD4Fab/APJVH/CVeIP+iaeJ/wDwK03/AOSqAOsork/+Eq8Qf9E08T/+BWm//JVH/CVeIP8Aomnif/wK03/5KoA6yiuT/wCEq8Qf9E08T/8AgVpv/wAlUf8ACVeIP+iaeJ//AAK03/5KoA6yiuT/AOEq8Qf9E08T/wDgVpv/AMlUf8JV4g/6Jp4n/wDArTf/AJKoA6yuS8ef8jJ4E/7GB/8A03XtL/wlXiD/AKJp4n/8CtN/+SqwfE+q+J9R1jwxdQ/DnxCiabqrXUwkvNOBdDaXMOFxdHJ3SqeccA/QgHpVFcl/wlXiD/omnif/AMCtN/8Akql/4SrxB/0TTxP/AOBWm/8AyVQB1lFcn/wlXiD/AKJp4n/8CtN/+SqP+Eq8Qf8ARNPE/wD4Fab/APJVAHWUVyf/AAlXiD/omnif/wACtN/+SqP+Eq8Qf9E08T/+BWm//JVAHWUVyf8AwlXiD/omnif/AMCtN/8Akqj/AISrxB/0TTxP/wCBWm//ACVQB1lFcn/wlXiD/omnif8A8CtN/wDkqj/hKvEH/RNPE/8A4Fab/wDJVAHWUVyf/CVeIP8Aomnif/wK03/5Ko/4SrxB/wBE08T/APgVpv8A8lUAMk/5LPb/APYuy/8ApTHXX15m2q+J2+IkWuf8K58RfZ10h7Qp9r07fvMyvnH2rGMD1/Cug/4SrxB/0TTxP/4Fab/8lUAdZRXJ/wDCVeIP+iaeJ/8AwK03/wCSqP8AhKvEH/RNPE//AIFab/8AJVAHWUVyf/CVeIP+iaeJ/wDwK03/AOSqP+Eq8Qf9E08T/wDgVpv/AMlUAdZRXJ/8JV4g/wCiaeJ//ArTf/kqj/hKvEH/AETTxP8A+BWm/wDyVQB1lFcn/wAJV4g/6Jp4n/8AArTf/kqj/hKvEH/RNPE//gVpv/yVQB1lFcn/AMJV4g/6Jp4n/wDArTf/AJKo/wCEq8Qf9E08T/8AgVpv/wAlUAdZXJeB/wDka/Hn/Ydh/wDTbZUv/CVeIP8Aomnif/wK03/5KrB8Nat4msNd8U3kvw58ROmpanHcxKl5p2VUWdtEQ2brruiY8ZGCOc5AAPSqK5P/AISrxB/0TTxP/wCBWm//ACVR/wAJV4g/6Jp4n/8AArTf/kqgDrKK5P8A4SrxB/0TTxP/AOBWm/8AyVR/wlXiD/omnif/AMCtN/8AkqgDrKK5P/hKvEH/AETTxP8A+BWm/wDyVR/wlXiD/omnif8A8CtN/wDkqgDrKK5P/hKvEH/RNPE//gVpv/yVR/wlXiD/AKJp4n/8CtN/+SqAOsork/8AhKvEH/RNPE//AIFab/8AJVH/AAlXiD/omnif/wACtN/+SqAOsork/wDhKvEH/RNPE/8A4Fab/wDJVH/CVeIM/wDJNfE4/wC3rTf/AJKoAZ8G/wDknlh/13uv/SmWuvrzP4fap4o0Pwna6ZdfDnxDLLFJOzNDeacVO+Z3GCboHow7dc10H/CVeIP+iaeJ/wDwK03/AOSqAOsork/+Eq8Qf9E08T/+BWm//JVH/CVeIP8Aomnif/wK03/5KoA6yiuT/wCEq8Qf9E08T/8AgVpv/wAlUf8ACVeIP+iaeJ//AAK03/5KoA6yiuT/AOEq8Qf9E08T/wDgVpv/AMlUf8JV4g/6Jp4n/wDArTf/AJKoA6yiuT/4SrxB/wBE08T/APgVpv8A8lUf8JV4g/6Jp4n/APArTf8A5KoA6yiuT/4SrxB/0TTxP/4Fab/8lUf8JV4g/wCiaeJ//ArTf/kqgB3xi/5JJ4x/7AN9/wCk711EP+qT/dFecfEHV/E2t+A/EGi23w68QxT3+l3NrG8t5pwRGkiZQWxck4yQTgHituPxT4gVFX/hWvifgD/l703/AOSqAOuork/+Eq8Qf9E08T/+BWm//JVH/CVeIP8Aomnif/wK03/5KoA6yiuT/wCEq8Qf9E08T/8AgVpv/wAlUf8ACVeIP+iaeJ//AAK03/5KoA6yiuT/AOEq8Qf9E08T/wDgVpv/AMlUf8JV4g/6Jp4n/wDArTf/AJKoA6yiuT/4SrxB/wBE08T/APgVpv8A8lUf8JV4g/6Jp4n/APArTf8A5KoA6yiuT/4SrxB/0TTxP/4Fab/8lUf8JV4g/wCiaeJ//ArTf/kqgDrK5D4o/wDHv4d/7GKx/wDRlP8A+Eq8Qf8ARNPE/wD4Fab/APJVY3ia+8Ra/Podr/wgut6dHBrNrdS3F1dWJRER8niO4ZifYCgD0Wiq4uJf+fOb/vpP/iqKADUf+PGX6VOBzRRQAtFFFABRRRQAUUUUAFFFFABRRRQAVXu1Bmtv+up/9AaiigCwOlFFFABRRRQAUUUUAFFFFABRRRQAUHpRRQBWAxqAH/TI/wDoQqzRRQAUUUUAFFFFABRRRQAUUUUAFFFFABVa3Gbi5/66j/0BaKKALNFFFABRRRQAUUUUAFFFFABRRRQAUEZFFFAFfTh/oi/Vv5mrFFFABRRRQAUUUUAFFFFABRRRQAUUUUAV9RH+g3HX/VN/I1YHSiigAooooAKKKKACiiigAooooAKKKKACq1+OIeT/AK5P50UUAWaKKKAP/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g;base64,%20/9j/4AAQSkZJRgABAQEAYABgAAD/2wBDAAUDBAQEAwUEBAQFBQUGBwwIBwcHBw8LCwkMEQ8SEhEPERETFhwXExQaFRERGCEYGh0dHx8fExciJCIeJBweHx7/2wBDAQUFBQcGBw4ICA4eFBEUHh4eHh4eHh4eHh4eHh4eHh4eHh4eHh4eHh4eHh4eHh4eHh4eHh4eHh4eHh4eHh4eHh7/wAARCAHXAn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n8e6zeaF4P1PV/7PhuTbQ71h+0lN5yABu2HHJ64NVRqHxGz/AMil4Z/8KSb/AOQqT4z/APJMNc/64L/6GtdfQByf9o/Eb/oUfC//AIUk/wD8hUf2j8Rv+hR8L/8AhST/APyFXWUUAcn/AGj8Rv8AoUfC/wD4Uk//AMhUf2j8Rv8AoUfC/wD4Uk//AMhV1lFAHJ/2j8Rv+hR8L/8AhST/APyFR/aPxG/6FHwv/wCFJP8A/IVdZRQByf8AaPxG/wChR8L/APhST/8AyFR/aPxG/wChR8L/APhST/8AyFXWUUAcn/aPxG/6FHwv/wCFJP8A/IVH9o/Eb/oUfC//AIUk/wD8hV1lFAHJ/wBo/Eb/AKFHwv8A+FJP/wDIVZOueI/HljqGi21x4Q8PGTUb5rWDy/EUpAcW80uWzZjA2xN0zzjjuPQq5Lx5/wAjJ4E/7GB//Tde0AA1H4jY/wCRR8Mfj4km/wDkKl/tH4jf9Cj4X/8ACkn/APkKusooA5P+0fiN/wBCj4X/APCkn/8AkKj+0fiN/wBCj4X/APCkn/8AkKusooA5P+0fiN/0KPhf/wAKSf8A+QqP7R+I3/Qo+F//AApJ/wD5CrrKKAOT/tH4jf8AQo+F/wDwpJ//AJCo/tH4jf8AQo+F/wDwpJ//AJCrrKKAOT/tH4jf9Cj4X/8ACkn/APkKj+0fiN/0KPhf/wAKSf8A+Qq6yigDk/7R+I3/AEKPhf8A8KSf/wCQqQ6h8Rsf8ij4Y/8ACkn/APkKutooA88/4STx4vi9NF/4Q/w99qawa6BPiKXZsEioRn7HnOSO3T8q1/7R+I3/AEKPhf8A8KSf/wCQqZJ/yWe3/wCxdl/9KY66+gDk/wC0fiN/0KPhf/wpJ/8A5Co/tH4jf9Cj4X/8KSf/AOQq6yigDk/7R+I3/Qo+F/8AwpJ//kKj+0fiN/0KPhf/AMKSf/5CrrKKAOT/ALR+I3/Qo+F//Ckn/wDkKj+0fiN/0KPhf/wpJ/8A5CrrKKAOT/tH4jf9Cj4X/wDCkn/+QqP7R+I3/Qo+F/8AwpJ//kKusooA5P8AtH4jf9Cj4X/8KSf/AOQqP7R+I3/Qo+F//Ckn/wDkKusooA5P+0fiN/0KPhf/AMKSf/5CrI0fxH48vtV1u0h8H+HhLp16lvOW8RShS5t4ZQV/0PJG2ReoHOeO59DrkvA//I1+PP8AsOw/+m2yoAX+0fiN/wBCj4X/APCkn/8AkKj+0fiN/wBCj4X/APCkn/8AkKusooA5P+0fiN/0KPhf/wAKSf8A+QqP7R+I3/Qo+F//AApJ/wD5CrrKKAOT/tH4jf8AQo+F/wDwpJ//AJCo/tH4jf8AQo+F/wDwpJ//AJCrrKKAOT/tH4jf9Cj4X/8ACkn/APkKj+0fiN/0KPhf/wAKSf8A+Qq6yigDk/7R+I3/AEKPhf8A8KSf/wCQqP7R+I3/AEKPhf8A8KSf/wCQq6yigDk/7R+I3/Qo+F//AApJ/wD5CpG1D4jEYPhLwwPp4km/+Qq62igDz3wl4k8eazoUOo2Xg/w8sEjyqom8RShspIyHpZkdVPetb+0fiN/0KPhf/wAKSf8A+QqZ8G/+SeWH/Xe6/wDSmWuvoA5P+0fiN/0KPhf/AMKSf/5Co/tH4jf9Cj4X/wDCkn/+Qq6yigDk/wC0fiN/0KPhf/wpJ/8A5Co/tH4jf9Cj4X/8KSf/AOQq6yigDk/7R+I3/Qo+F/8AwpJ//kKj+0fiN/0KPhf/AMKSf/5CrrKKAOT/ALR+I3/Qo+F//Ckn/wDkKj+0fiN/0KPhf/wpJ/8A5CrrKKAOT/tH4jf9Cj4X/wDCkn/+QqP7R+I3/Qo+F/8AwpJ//kKusooA8+8W+IvHujeF9W1i88H+HmtrGymuZli8RSlyiIWYKDZgE4Bxkge9ai6l8RioI8I+GMEf9DJP/wDIVP8AjF/ySTxj/wBgG+/9J3rqIf8AVJ/uigDlf7R+I3/Qo+F//Ckn/wDkKj+0fiN/0KPhf/wpJ/8A5CrrKKAOT/tH4jf9Cj4X/wDCkn/+QqP7R+I3/Qo+F/8AwpJ//kKusooA5P8AtH4jf9Cj4X/8KSf/AOQqP7R+I3/Qo+F//Ckn/wDkKusooA5P+0fiN/0KPhf/AMKSf/5Co/tH4jf9Cj4X/wDCkn/+Qq6yigDk/wC0fiN/0KPhf/wpJ/8A5Co/tH4jf9Cj4X/8KSf/AOQq6yigDk/7R+I3/Qo+F/8AwpJ//kKs/VvEXjLT7nShrPhfQ4bS71GC0MlrrsszoztgHY1qgIz/ALQrvK5D4o/8e/h3/sYrH/0ZQB04a8A/1EP4zH/4mirFFAHIfGf/AJJhrn/XBf8A0Na6+uQ+M/8AyTDXP+uC/wDoa119ABRRRQAUUUUAFFFFABRRRQAUUUUAFcl48/5GTwJ/2MD/APpuva62uS8ef8jJ4E/7GB//AE3XtAHW0UUUAFFFFABRRRQAUUUUAFFFFABRRRQByEn/ACWe3/7F2X/0pjrr65CT/ks9v/2Lsv8A6Ux119ABRRRQAUUUUAFFFFABRRRQAUUUUAFcl4H/AORr8ef9h2H/ANNtlXW1yXgf/ka/Hn/Ydh/9NtlQB1tFFFABRRRQAUUUUAFFFFABRRRQAUUUUAch8G/+SeWH/Xe6/wDSmWuvrkPg3/yTyw/673X/AKUy119ABRRRQAUUUUAFFFFABRRRQAUUUUAcr8Yv+SSeMf8AsA33/pO9dRD/AKpP90Vy/wAYv+SSeMf+wDff+k711EP+qT/dFADqKKKACiiigAooooAKKKKACiiigArkPij/AMe/h3/sYrH/ANGV19ch8Uf+Pfw7/wBjFY/+jKAOvooooA5D4z/8kw1z/rgv/oa119ch8Z/+SYa5/wBcF/8AQ1rr6ACiiigAoJwDUczFY2IKggEgscD8a+TvBnxI+JWk/Ejw/pnxDbXvK1PV5bZL/T7i2uNKvA/+rjRVjJAXoSsm4ZyRkYpXGfUuia1pOtQyT6PqtjqUMUhikktLhJlSQdVJUnBGRx1rQr4U8NfEHxxp3gHRG0PXItIudR+IU2nTvbafborxFYgAyKgDcsTnqfWun174qfEvwp4b+LWkR+JJ9XufDeq2VpY6pd20fnW8c5dXchFC8bBjI4JNO39fd/mKx9iUV8p+HvGnxAg+Lmu+EdM+JNv4ngtfBkl9YXF4sEcAuzsKtK6ADgtjPTBGecmtD4C/ELxvJ8TtN8I+PY/FNrf3elPIv2uW3nsr2SM/NPEyRqUU9irOvHvmnZivofTlFFFIYVyXjz/kZPAn/YwP/wCm69rra5Lx5/yMngT/ALGB/wD03XtAHW0UUUAFNcntmnU1+lDAz7XWtJutUudKtdWsZ7+0ANzaxXCNNCD03oDlc54yK0h0FfGXifxdrXgX4ufHrxN4ft1l1K1tdPETPGXWLeY1MhHcKGJ544Fbtj8QPGmg+KJvD9t8QpfGFrqHgi41h7pooDJptykMjKVaMYC5A4YHtST91SHb3uU+sKK+O/h78RPiYs/wf1rU/Gt3q0Pi2+uLO+sJrWFYgkbhAQVUMXO4nOeoHFc9rvxb+JL/AA9v/GK/ElrHVZfFR0w6FHbwD7NbrzlQVLr6HPB+tVbWxN9Ln3LRUUJ+QHOcipaQ0wooooA5CT/ks9v/ANi7L/6Ux119chJ/yWe3/wCxdl/9KY66+gAooooARvumsm88R6DZ6zb6Lea7pdvqlwAYbKa7jSeQHOCsZIZs4PQdq1m718i3tgum/tb/ABB8San4glH9gaEdUinubCK5EIMQ2Ltxu2x7hjYVY7QCeTSvqOx9dKeKWvjL4dfFnx9/wtLwFbyeKdU1vR/EhkE0epJZxtJ1wyQQMzwgEYG9ju7Ct74aeO/FfinSrjxxr3xnsPClzFr72p0C7toWtkiXgQlCVl3N2O7sevakthPQ+p2uoBei0+0RfaChk8reN+wHG7HXGSBmrFfLHwj0+8t/20fHy3Pii9Zkt45fLl8sG8R1UrGRtztQEY24PyjOea+p6S2T7i6tBRRRQMK5LwP/AMjX48/7DsP/AKbbKutrkvA//I1+PP8AsOw/+m2yoA62iiigAooqpqsksdjcSQNEsqxMyGU4QMAcFj2HrSbsrgWWYKpZmAA5ye1UdD1nSdcs/tui6rY6na7ynnWdwk0e4dRuUkZHpXy38PPiN8R9P8feH9E+Ia+Ikk1Se7t1vYJ7a50q/f5mQRhY8qqDAJWQkdx1A5H4e/EfxhD8MPA+i2euWvhuHxF4ourW+1uCxghFtGhjwqqEEas24nJGTjr1prUD7U1vV9K0Sy+26xqllptrvCedd3CwpuPQbmIGT6VbhYOgdWDKQCCDkEeor49/aQvLj/hQ2taXdfEiy8dtYeI7XbLHCiXFqp8wiOZoyVc8cEKvfiu9/Zf8beKPGHjHxPD4z1TUdL1XTfKFv4aeJI4be1aMbZOm926ZOcDIP8XBFcwS91XPoiimx5289adQAUUUUAch8G/+SeWH/Xe6/wDSmWuvrkPg3/yTyw/673X/AKUy119ABRRRQAjdKzo9b0mTWn0RdVsW1SOPzZLIXCmdUOMMY87gORzjvWi4yK+Q/iPHrR/av8cXWg+ILjQbyy8HG7FzBCkjsI4kYJ84IAJAycZx0xScknqNK59V3et6Ta6tbaRdarYwajdqWtrSS4RZpgM5KITubGD0z0rSHSvjnwj8QPFHiXxx8E9T1G60+W+1HRr83M81nDl5IjcIrmQrujzsUtsIB545xWx8MPiL8R7H4k+GND+Ig8RI+q3dzbi9t57a40q/blkEYSPKqgwMpISO464rl1sS3Y+rqKKKQwooooA5X4xf8kk8Y/8AYBvv/Sd66iH/AFSf7orl/jF/ySTxj/2Ab7/0neuoh/1Sf7ooAdRRRQAUUUUAFI5wK+J9b+K3j+HTviVq6/Ez7Hc+FvEfladpTwQE3ULTlPLORuKALgY565NbXxl+K/i6TXNbXw54u1bTrjSdDt7yXTra3tLa3tZJIlc+ZPcMXmb5hiOOMEggA5BpJ6Jjas7H1bNrWkwaxDos2rWMepzoZIrN7hBPIgzllTO4gYPIGODWipyK+QfA/iHUPF37Rnwh8Sat5R1C/wDB8ktw0a7VZ83AJx2zivr5elU4tbk31t6C0UUUhhXIfFH/AI9/Dv8A2MVj/wCjK6+uQ+KP/Hv4d/7GKx/9GUAdfRRRQByHxn/5Jhrn/XBf/Q1rr65D4z/8kw1z/rgv/oa119ABRRRQA0rkEHGDXMaV8P8AwZpWr/2vpnhTRbK/DvIJ4LREcO/3mBA4J7mupopWA5OL4c+BY7eG3TwfoSwwXhvoYxZRhUuTj98Bjh+B83XgVX8U/D3S9T0fXrfRkstB1HXQv26/h02Cdrggn/XJKpWUYLDBGeeCK7SinYFoeO/Cv4D6V4N8Q3uu6pqsev3dxYf2bHF/ZdvZ20NsW3MnkxAISx6nFd/4a8D+EvDNy1x4f8M6TpczR+UZLW1WNtmc7cgdM9uldHRQAUUUUAFcl48/5GTwJ/2MD/8Apuva62uS8ef8jJ4E/wCxgf8A9N17QB1tFFFABTWXNOooAw4PCfh2DVdR1SHQtNS+1NBHf3Atl8y6XGNshxlhjsc1S0P4feCtBtr610TwjoenQahEYbxLazSMXEZBBR8D5lwx4PrXU0UWA5qDwH4Pt49Kit/C+jxR6PI0umqtogFm7HJaLA+QkjORXlWvfs4w+IfFM2qa94wa7sLi/W8uLWLQrK2nuNhJRJLmJFdgM8kjn68j3qihaO4dLDI0KjHFPoooAKKKKAOQk/5LPb/9i7L/AOlMddfXISf8lnt/+xdl/wDSmOuvoAKKKKAEYZFYp8K+HzrF5rJ0PTTqN9B9nu7kwKZJ4sAbHbGWXAxg1t0UWA5DSvhp4A0ma1m0vwV4fspbSc3FvJBYRo0MpABdSBkHAAz7VO3w/wDBLeJf+EmbwjoR1syeYb/7DH5+/GN2/Gc4711FFAGBP4P8M3HieLxRN4f0t9dhXbFqLWym4QYIAD4zjBI69636KKACiiigArkvA/8AyNfjz/sOw/8Aptsq62uS8D/8jX48/wCw7D/6bbKgDraKKKACo5olkBV1DKRgqeQR9KkooA5jRfAHgvRL8X+j+FNFsLoBwJre0RGUP97GBxnvjrSD4feCf+Ebbw1/wiOh/wBiNL5xsPsUfkGT+/sxjd711FFAHLn4e+CP+EbXw3/wiGhf2MsvnrYfYY/IEnPz7MYzyeferieFPD0fiMeJItD05NaEIgF+sCifywMBN/XbjjFblFACICBz1paKKACiiigDkPg3/wAk8sP+u91/6Uy119ch8G/+SeWH/Xe6/wDSmWuvoAKKKKAEYZFYVx4R8N3GsXesz+H9Ml1K8tjaXN09splmgIwY2YjJUjjB4reopWA5i08BeDrOfTJrPwrosD6VG8enslogNqrkl1j4+UHc2QOuTRoXgHwboWpLqWjeFdG0+8TdtmtrREZd33sEDjPfHWunophYKKKKACiiigDlfjF/ySTxj/2Ab7/0neuoh/1Sf7orl/jF/wAkk8Y/9gG+/wDSd66iH/VJ/uigB1FFFABRRRQB5J4K+BPhTQ9d8QatrFvY+JZtV1d9Ug+36fGTZOzE4QnJ7jnjoK7TWPAHgvWNZ/tnVvCWh3+omMxG6ubGOSUpgrt3EZxtJH0NdPRStsHVs5rTfA3hHTb+wv7Dwxo9rdabCbeymitUV7eIkkohAyq5ZuB6mukQYFLRTAKKKKACuQ+KP/Hv4d/7GKx/9GV19ch8Uf8Aj38O/wDYxWP/AKMoA6+iiigDkPjP/wAkw1z/AK4L/wChrXX1yHxn/wCSYa5/1wX/ANDWuvoAKKKKACiiigAooooAKKKKACiiigArkvHn/IyeBP8AsYH/APTde11tcl48/wCRk8Cf9jA//puvaAOtooooAKKKKACiiigAooooAKKKKACiiigDkJP+Sz2//Yuy/wDpTHXX1yEn/JZ7f/sXZf8A0pjrr6ACiiigAooooAKKKKACiiigAooooAK5LwP/AMjX48/7DsP/AKbbKutrkvA//I1+PP8AsOw/+m2yoA62iiigAooooAKKKKACiiigAooooAKKKKAOQ+Df/JPLD/rvdf8ApTLXX1yHwb/5J5Yf9d7r/wBKZa6+gAooooAKKKKACiiigAooooAKKKKAOV+MX/JJPGP/AGAb7/0neuoh/wBUn+6K5f4xf8kk8Y/9gG+/9J3rqIf9Un+6KAHUUUUAFFFFABRRRQAUUUUAFFFFABXIfFH/AI9/Dv8A2MVj/wCjK6+uQ+KP/Hv4d/7GKx/9GUAdfRRRQBy3xJ07Vta8C6tpdnDZrczwbYvNuGVNwYEZIQkDjrg/SohqHxF35HhHw1/4Uc3/AMh102pf8eMv0qcHmgDk/wC0viN/0KHhn/wpJv8A5Do/tL4jf9Ch4Z/8KSb/AOQ662igDkv7S+I3/QoeGf8AwpJv/kOj+0viN/0KHhn/AMKSb/5DrraKAOS/tL4jf9Ch4Z/8KSb/AOQ6P7S+I3/QoeGf/Ckm/wDkOutooA5L+0viN/0KHhn/AMKSb/5Do/tL4jf9Ch4Z/wDCkm/+Q662igDkv7S+I3/QoeGf/Ckm/wDkOj+0viN/0KHhn/wpJv8A5DrraKAOS/tL4jf9Ch4Z/wDCkm/+Q6xfEUfxF1HVfD10fDHhqMadqTXRUeIZm8zNrcQ7Qfsgx/rt2f8AZx3yPR6r3bATW3/XU/8AoDUAc1/aXxG/6FHwz/4Uk3/yHR/aXxG/6FDwz/4Uk3/yHXWjpRQByX9pfEb/AKFDwz/4Uk3/AMh0f2l8Rv8AoUPDP/hSTf8AyHXW0UAcl/aXxG/6FDwz/wCFJN/8h0f2l8Rv+hQ8M/8AhSTf/IddbRQByX9pfEb/AKFDwz/4Uk3/AMh0f2l8Rv8AoUPDP/hSTf8AyHXW0UAcl/aXxG/6FDwz/wCFJN/8h0f2l8Rv+hQ8M/8AhSTf/IddbRQByX9pfEb/AKFDwz/4Uk3/AMh0HUfiMR/yKPhn/wAKSb/5DrraD0oA82MXxF/4TuPXB4Y8NfJpb2nknxDNzmVX3bvsntjGP8K3P7S+I3/QoeGf/Ckm/wDkOukBzqIP/TI/+hCrNAHJf2l8Rv8AoUPDP/hSTf8AyHR/aXxG/wChQ8M/+FJN/wDIddbRQByX9pfEb/oUPDP/AIUk3/yHR/aXxG/6FDwz/wCFJN/8h11tFAHJf2l8Rv8AoUPDP/hSTf8AyHR/aXxG/wChQ8M/+FJN/wDIddbRQByX9pfEb/oUPDP/AIUk3/yHR/aXxG/6FDwz/wCFJN/8h11tFAHJf2l8Rv8AoUPDP/hSTf8AyHR/aXxG/wChQ8M/+FJN/wDIddbRQByX9pfEb/oUPDP/AIUk3/yHWJoEfxFsNa8R3n/CMeG5DqeoR3O3/hIZgIttrBFtz9k+b/VZzx97GOMn0iq1ucXFz/11H/oC0Ac3/aXxG/6FDwz/AOFJN/8AIdH9pfEb/oUPDP8A4Uk3/wAh11tFAHJf2l8Rv+hQ8M/+FJN/8h0f2l8Rv+hQ8M/+FJN/8h11tFAHJf2l8Rv+hQ8M/wDhSTf/ACHR/aXxG/6FDwz/AOFJN/8AIddbRQByX9pfEb/oUPDP/hSTf/IdH9pfEb/oUPDP/hSTf/IddbRQByX9pfEb/oUPDP8A4Uk3/wAh0f2l8Rv+hQ8M/wDhSTf/ACHXW0UAcl/aXxG/6FDwz/4Uk3/yHR/aXxG7+EfDWPbxHN/8h11tB4FAHm/gaP4jaH4at9N/4RnwzceXJM2//hIJkzvld+n2M9N2Pwrb/tL4jf8AQoeGf/Ckm/8AkOul04/6Iv1b/wBCNWKAOS/tL4jf9Ch4Z/8ACkm/+Q6P7S+I3/QoeGf/AApJv/kOutooA5L+0viN/wBCh4Z/8KSb/wCQ6P7S+I3/AEKHhn/wpJv/AJDrraKAOS/tL4jf9Ch4Z/8ACkm/+Q6P7S+I3/QoeGf/AApJv/kOutooA5L+0viN/wBCh4Z/8KSb/wCQ6P7S+I3/AEKHhn/wpJv/AJDrraKAOS/tL4jf9Ch4Z/8ACkm/+Q6P7S+I3/QoeGf/AApJv/kOutooA848bp8Rdb8G67o3/CMeGrc6hp1xa+b/AMJBM4j8yNl3bfsgzjPTIrZTUfiMqhf+ER8M8D/oZJv/AJDrptRP+g3H/XJv5GrA6UAcl/aXxG/6FDwz/wCFJN/8h0f2l8Rv+hQ8M/8AhSTf/IddbRQByX9pfEb/AKFDwz/4Uk3/AMh0f2l8Rv8AoUPDP/hSTf8AyHXW0UAcl/aXxG/6FDwz/wCFJN/8h0f2l8Rv+hQ8M/8AhSTf/IddbRQByX9pfEb/AKFDwz/4Uk3/AMh0f2l8Rv8AoUPDP/hSTf8AyHXW0UAcl/aXxG/6FDwz/wCFJN/8h0f2l8Rv+hQ8M/8AhSTf/IddbRQByX9pfEb/AKFDwz/4Uk3/AMh1l6/B461q40aLUNA8P2Nra6tbXcssOtyzviNs4CG1QEn/AHhXoNVr88Q8H/XJ/OgAD3n/AD7w/wDf4/8AxNFWaKAOT+J93qWkeAdX1Cw1Bo7qGDMTtCjBSWAzgjB696YPDHirn/i4+r59f7Osv/jNHxn/AOSYa5/1wX/0Na6+gDkP+EY8Vf8ARSNX/wDBdZf/ABmj/hGPFX/RSNX/APBdZf8AxmuvooA5D/hGPFX/AEUjV/8AwXWX/wAZo/4RjxV/0UjV/wDwXWX/AMZrr6KAOQ/4RjxV/wBFI1f/AMF1l/8AGaP+EY8Vf9FI1f8A8F1l/wDGa6+igDkP+EY8Vf8ARSNX/wDBdZf/ABmj/hGPFX/RSNX/APBdZf8AxmuvooA5D/hGPFX/AEUjV/8AwXWX/wAZo/4RjxV/0UjV/wDwXWX/AMZrr6KAOQ/4RjxV/wBFI1f/AMF1l/8AGaw/EuneL9N1fw1ax/ELUpF1PVGtJGfTrPKKLS4myuIuuYVHOeCa9LrkvHn/ACMngT/sYH/9N17QA3/hGPFX/RSNX/8ABdZf/GaP+EY8Vf8ARSNX/wDBdZf/ABmuvooA5D/hGPFX/RSNX/8ABdZf/GaP+EY8Vf8ARSNX/wDBdZf/ABmuvooA5D/hGPFX/RSNX/8ABdZf/GaP+EY8Vf8ARSNX/wDBdZf/ABmuvooA5D/hGPFX/RSNX/8ABdZf/GaP+EY8Vf8ARSNX/wDBdZf/ABmuvooA5D/hGPFX/RSNX/8ABdZf/GaP+EY8Vf8ARSNX/wDBdZf/ABmuvooA5D/hGPFX/RSNX/8ABdZf/GaP+EY8Vf8ARSNX/wDBdZf/ABmuvooA8ybT/GA+IMWgj4hal5LaS92ZP7Os9+4SqmP9VjGD6Vvf8Ix4q/6KRq//AILrL/4zRJ/yWe3/AOxdl/8ASmOuvoA5D/hGPFX/AEUjV/8AwXWX/wAZo/4RjxV/0UjV/wDwXWX/AMZrr6KAOQ/4RjxV/wBFI1f/AMF1l/8AGaP+EY8Vf9FI1f8A8F1l/wDGa6+igDkP+EY8Vf8ARSNX/wDBdZf/ABmj/hGPFX/RSNX/APBdZf8AxmuvooA5D/hGPFX/AEUjV/8AwXWX/wAZo/4RjxV/0UjV/wDwXWX/AMZrr6KAOQ/4RjxV/wBFI1f/AMF1l/8AGaP+EY8Vf9FI1f8A8F1l/wDGa6+igDkP+EY8Vf8ARSNX/wDBdZf/ABmsPw3pvi/UNb8T2cnxC1NF0zUo7WNl06zy6taW82WzF1zKRxjgDvk16XXJeB/+Rr8ef9h2H/022VADf+EY8Vf9FI1f/wAF1l/8Zo/4RjxV/wBFI1f/AMF1l/8AGa6+igDkP+EY8Vf9FI1f/wAF1l/8Zo/4RjxV/wBFI1f/AMF1l/8AGa6+igDkP+EY8Vf9FI1f/wAF1l/8Zo/4RjxV/wBFI1f/AMF1l/8AGa6+igDkP+EY8Vf9FI1f/wAF1l/8Zo/4RjxV/wBFI1f/AMF1l/8AGa6+igDkP+EY8Vf9FI1f/wAF1l/8Zo/4RjxV/wBFI1f/AMF1l/8AGa6+igDkP+EY8Vf9FI1f/wAF1l/8Zo/4RjxVnn4j6uf+4dZf/Ga6+igDzPwDp/jDXfC1tqk/xC1KGSWSZSkWm2YUbJnQYzEey5/Gt3/hGPFX/RSNX/8ABdZf/GaPg3/yTyw/673X/pTLXX0Ach/wjHir/opGr/8Agusv/jNH/CMeKv8AopGr/wDgusv/AIzXX0UAch/wjHir/opGr/8Agusv/jNH/CMeKv8AopGr/wDgusv/AIzXX0UAch/wjHir/opGr/8Agusv/jNH/CMeKv8AopGr/wDgusv/AIzXX0UAch/wjHir/opGr/8Agusv/jNH/CMeKv8AopGr/wDgusv/AIzXX0UAch/wjHir/opGr/8Agusv/jNH/CMeKv8AopGr/wDgusv/AIzXX0UAea+PtM8XaH4G1/W4PiFqU02n6Zc3SRyadZ7XaOJmAbEQODgA4I4raTwz4qZFb/hZGr8jP/IOsv8A4zU3xi/5JJ4x/wCwDff+k711EP8Aqk/3RQByX/CMeKv+ikav/wCC6y/+M0f8Ix4q/wCikav/AOC6y/8AjNdfRQByH/CMeKv+ikav/wCC6y/+M0f8Ix4q/wCikav/AOC6y/8AjNdfRQByH/CMeKv+ikav/wCC6y/+M0f8Ix4q/wCikav/AOC6y/8AjNdfRQByH/CMeKv+ikav/wCC6y/+M0f8Ix4q/wCikav/AOC6y/8AjNdfRQByH/CMeKv+ikav/wCC6y/+M0f8Ix4q/wCikav/AOC6y/8AjNdfRQByH/CMeKv+ikav/wCC6y/+M1k+I7XxToFxoly/ja+1GK41i1tZYLiwtVVkkfB5SMMD7g16LXIfFH/j38O/9jFY/wDoygDpxBP/AM/kn/fC/wCFFWKKAOQ+M/8AyTDXP+uC/wDoa119ch8Z/wDkmGuf9cF/9DWuvoAKKKKACiiigAooooAKKKKACiiigArkvHn/ACMngT/sYH/9N17XW1yXjz/kZPAn/YwP/wCm69oA62iiigAooooAKKKKACiiigAooooAKKKKAOQk/wCSz2//AGLsv/pTHXX1yEn/ACWe3/7F2X/0pjrr6ACiiigAooooAKKKKACiiigAooooAK5LwP8A8jX48/7DsP8A6bbKutrkvA//ACNfjz/sOw/+m2yoA62iiigAooooAKKKKACiiigAooooAKKKKAOQ+Df/ACTyw/673X/pTLXX1yHwb/5J5Yf9d7r/ANKZa6+gAooooAKKKKACiiigAooooAKKKKAOV+MX/JJPGP8A2Ab7/wBJ3rqIf9Un+6K5f4xf8kk8Y/8AYBvv/Sd66iH/AFSf7ooAdRRRQAUUUUAFFFFABRRRQAUUUUAFch8Uf+Pfw7/2MVj/AOjK6+uQ+KP/AB7+Hf8AsYrH/wBGUAdfRRRQByHxn/5Jhrn/AFwX/wBDWuvrkPjP/wAkw1z/AK4L/wChrXX0AFFFFABSE0tNPQ0m7ICNLq3YgLKhJOB8w5PpStcQqwVpUUnoGYAmvzr8P6e2p+DtRg0HQdfu/GyeNN+j3tpDK0Nuu4eYA4+SM52k5wT8p6A4679oDSNW17xx46WbwZqEeswJC1jdjTry/mugigsYJNwhtoxy2QCegAJJoG1q0fXq/ELw+3xTPw3H2z+3BYf2hzD+58rOPvZ6+2K66vlb4O2evT/tIeF9a1Wy1M+Z8PLRLm7uIHANxsTerMRjfnOQea+qO1U1ZL+upKeotFFFIYVyXjz/AJGTwJ/2MD/+m69rra5Lx5/yMngT/sYH/wDTde0AdbRRRQAUUUUAZnirXLHw14a1LxBqXm/YtOtZLqfyl3PsRSzYHc4FU/BPi7R/F/hOw8TaO0xsr6Dz4VlTbJtyRyufasj47wz3Xwa8Y21rDLPPLot0sccSFncmNsAAck+1fMHw68G3nh/xJ8DtW07Q9VtLy8sL2PW5vKmzjaQiS54ReeFOB7Uu/wDXcbWiZ9aeC/Ftl4o0L+2IdP1bSofOaLytVs2tZcjvsbnB7HvW9HIkihkYMCMgg5Br4V8I+EdXm+A/hhbi61DQdQsfEt3Pb22o6FPc2E7ts2/aUVG2gAEhmVhyw9x9E/sjLr8Xwznt9e0C00gxancLam0heCG6iyP3qRN9xS27GAoOM4ByTViWz2SiiikMKKKKAOQk/wCSz2//AGLsv/pTHXX1yEn/ACWe3/7F2X/0pjrr6ACiiigAJqNriFZBGZUDnopYZP4U9uh9a+LPij4f8Saf8Vdd1Pw2IfFM9zrlvO2maxoFwl4km/CrbXIXHkqv8SSJgY47kWsrB0PrPQPFlprHiDWdFi0vWbWTSXVJbi7smit5855hkPEgGOSParXibxFpnh7w1qfiC+kd7LTbZ7m48gB2CIpY4GeTgdK+PvFvh/x9dal8em8O6Zq8E95d2LsIY2Vri2DOZlibA38ddvUfXFdTYab4FbwP41j+G/gPxppkkvhKaK7kltpoLOWXyziMxSMGknz/ABIp780pP3OYpL37H0h4I8XaP4v8K6b4l0mSVbHUY/MtxOoRyM45XPqK36+I/wBnfw94k8NeP/AWrfELQptU0vUdKa10WRrSV/7EkWT5Q6bcRsxOdx/vZzxX25VNEJhRRRSGFcl4H/5Gvx5/2HYf/TbZV1tcl4H/AORr8ef9h2H/ANNtlQB1tFFFABSMwXrS1DdRRzxvDKu+ORSrKejAjBFJ7AcR4I+K/hfxl4s1fw7oMOrTvpMkkV1fNZlbMOhAKiXOM88DuOa7lLiGQZjkVxnHynNfDug+E5PD/wAHvifdWvw/1G8uZfEf2CKCMXMDNYblIH7vDvCD1C9c8kgYpfhpofjaz8W+PLPwPY6lpkGqeEZJdNFvpU+nWz3IeMBYllLNvA8xVdiGPJwKE7pPy/QbVpNH3ALiBt22VG2jLYYcCuf8DeOvDPjaPUZvDd+b2HTrtrOeQRsimVVBYLuAJAzjOMZBxXzr8ANE+H7TeGNOsfh/4zt/Ex0yW31+7a3ltrUlk2y/ajIyrKrEnaFDdRWt+xXoFj4ZvPGelXnh+70zX4tUmAlls5UV7MMBGqyMNrANuIA55zVJe80yW9D6ZBzRSJ92lpDCiiigDkPg3/yTyw/673X/AKUy119ch8G/+SeWH/Xe6/8ASmWuvoAKM0UlAHKfFL4gaB8N/Dcev+I/tf2OS6S1X7ND5j73zjjI44NdMLqDahMirvAKhiATn2rwr9uTTr/Uvg7aW+nWF3ezDW7ZzHbQtIwUB8nCgnFeRfFHQblvGXxE/wCEz8MeItX1+9itv+EHurS2mljgXJ2rE6fLEQ23Occg+vKTvFv1G1sfab3EKMVaRVIGTkgYFKZ4lQSNIqoejEgA18dXfgPWvEHxm0i08f6NfamyfDxE1CRlkMUl2iMQruuA7BwDjJ+YA88GsDRNC12f4bfB2Txv4f8AEOqeENPu7+LV9PS0mkkQ+awg3xKN5UKOOOBn1FO3mLpc+5VmjYsFYMVODg9DT6+bv2HY1Sz+IapFcxIPFMyqlwxaVVC4CuTnLDvz1r6PWm1YV9bDqKKKQzlfjF/ySTxj/wBgG+/9J3rqIf8AVJ/uiuX+MX/JJPGP/YBvv/Sd66iH/VJ/uigB1FFFACFsGmefD5vleanmf3Nwz+VK/ByBk18W2mgeJdD+LdtceH47bxZFL4s8+WHVdBuLbVYGY4kf7QUH7lFHDCTacfd6ikvisD2ufWfhTxfY+IptTjh03V9POn3bWrHUbNrcTMP4oi330PZhW6txC2dsinBwcHpXwV4m8Na/N4M8YwLoOr75viek8YjtJQ5h2zjzVwM7efvD1HNdVrngrxNpHiD42+HPh9o+qWNjPpFjJZQW4lCTt+6M3lsfvOVMmcHJywoTuhtatH2WtxCxAWRGLdAGBzQlxA5KpKjEdQrAkV8S/D7TtDj+PPhOy8M6Pr3h62fwVcpMr20qXC3BhlWWWKN/mzv6EcMwOOta/wCz3oviXQPiz4atNPstN8Q6KIbxJNTOiT6ff2kJJO65Z1XczOQArNJkYI7GqtqS9D7IBopF+6KWkMK5D4o/8e/h3/sYrH/0ZXX1yHxR/wCPfw7/ANjFY/8AoygDr6KKKAOQ+M//ACTDXP8Argv/AKGtdfXIfGf/AJJhrn/XBf8A0Na6+gAooooAKTFLRQBzvgfwR4X8E2d5Z+F9LGnQXty11cIs0j75W6t87HHQcDiuhC49aWigBuwZzk/nSgcUtFABRRRQAVyXjz/kZPAn/YwP/wCm69rra5Lx5/yMngT/ALGB/wD03XtAHW0UUUAFFFFACFcnPNAXnqaWigBuwZ6n86UKAe/4mlooCwUUUUAFFFFAHISf8lnt/wDsXZf/AEpjrr65CT/ks9v/ANi7L/6Ux119ABRRRQAhGQaNoxjJx9aWigBu0Y70oX3NLRQAm3nOTS0UUAFFFFABXJeB/wDka/Hn/Ydh/wDTbZV1tcl4H/5Gvx5/2HYf/TbZUAdbRRRQAUhUHrS0UAN2DPU0FAepP506igBuwY6sfxoCD3/OnUUAAGBRRRQAUUUUAch8G/8Aknlh/wBd7r/0plrr65D4N/8AJPLD/rvdf+lMtdfQAUYoooAQrnuR9KQIAMc4+tOooAbtHvXL+Pfh34P8dpbL4q0j7f8AZSxgYXMsLpu6jdGykg8cE44rqqKLAYXgnwf4b8FaGuieF9Kh0ywV2k8uNmYsxPLMzEsx9ySe1booooAKKKKAOV+MX/JJPGP/AGAb7/0neuoh/wBUn+6K5f4xf8kk8Y/9gG+/9J3rqIf9Un+6KAHUUUUAIVBOec0FcjGT+dLRQAm33NZ/iPQ9L8RaJdaLrVot5YXabJoXJAYexGCCDggggggEGtGilYDifAvwo+H/AIH1SfVPDPh6Ozv54xE9y9xLPJsznaGldio9QMZ4z0rtCoIwc/nTqKdwEAwMUtFFABXIfFH/AI9/Dv8A2MVj/wCjK6+uQ+KP/Hv4d/7GKx/9GUAdfRRRQByHxn/5Jhrn/XBf/Q1rr65D4z/8kw1z/rgv/oa11+eaACiiigAooooAKKKKACiiigAooooAK5Lx5/yMngT/ALGB/wD03XtdbXJePP8AkZPAv/YwP/6br2gDraKB0ooAKKKKACiiigAooooAKKKKACiiigDkJP8Aks9v/wBi7L/6Ux119ce/PxmtyOn/AAjsv/pRHXYUAFFFFABRRRQAUUUUAFFFFABRRRQAVyXgf/ka/Hn/AGHYf/TbZV1tcl4IOPFfjzP/AEHYf/TbZUAdbRRRQAUUUUAFFFFABRRRQAUUUUAFFFBoA5D4N/8AJPLD/rvdf+lMtdfXIfBv/knlj/12uv8A0plrr6ACiiigAooooAKKKKACiiigAooooA5X4xf8kk8Y/wDYBvv/AEneuoh/1Sf7orlvjCR/wqXxj/2Ab7/0neupi/1Sf7ooAdRRRQAUUUUAFFFFABRRRQAUUUUAFch8Uf8Aj38O/wDYxWP/AKMrr65D4o/8e3h3/sYrH/0ZQB19FANFAHP+NdDbXPCuo6TPqVxBHcxbDJHGhZOQQRkEdR3FUP8AhGfFf/RRtU/8Ftn/APGq6fUMtZSgA5x6e9T0Acj/AMIz4s/6KPqn/gts/wD41R/wjPiz/oo+qf8Agts//jVddn2oz7UAcj/wjPiz/oo+qf8Agts//jVH/CM+LP8Aoo+qf+C2z/8AjVddn2oz7UAcj/wjPiz/AKKPqn/gts//AI1R/wAIz4s/6KPqn/gts/8A41XXZ9qM+1AHI/8ACM+LP+ij6p/4LbP/AONUf8Iz4s/6KPqn/gts/wD41XXZ9qM+1AHI/wDCM+LP+ij6p/4LbP8A+NUf8Iz4s/6KPqn/AILbP/41XXZ9qM+1AHI/8Iz4s/6KPqn/AILbP/41Wdq/gnxBe3uk3Fz8Q9WeSyvDPbkafZgLIYJY8keVz8sjjHvntXf59qgucmW24P8AreeP9hqAOY/4RnxZ/wBFH1T/AMFtn/8AGqP+EZ8Wf9FH1T/wW2f/AMarrs+1GfagDkf+EZ8Wf9FH1T/wW2f/AMao/wCEZ8Wf9FH1T/wW2f8A8arrs+1GfagDkf8AhGfFn/RR9U/8Ftn/APGqP+EZ8Wf9FH1T/wAFtn/8arrs+1GfagDkf+EZ8Wf9FH1T/wAFtn/8ao/4RnxZ/wBFH1T/AMFtn/8AGq67PtRn2oA5H/hGfFn/AEUfVP8AwW2f/wAao/4RnxZ/0UfVP/BbZ/8Axquuz7UZ9qAOR/4RnxZ/0UfVP/BbZ/8Axqj/AIRnxZ/0UfVP/BbZ/wDxquuz7UZ9qAPPz4J8QHxMmq/8LD1b7Ytk1uH/ALPs8eWXDEY8r1ArS/4RnxZ/0UfVP/BbZ/8Axqunw329W2nHlEZx3yKnz7UAcj/wjPiz/oo+qf8Agts//jVH/CM+LP8Aoo+qf+C2z/8AjVddn2oz7UAcj/wjPiz/AKKPqn/gts//AI1R/wAIz4s/6KPqn/gts/8A41XXZ9qM+1AHI/8ACM+LP+ij6p/4LbP/AONUf8Iz4s/6KPqn/gts/wD41XXZ9qM+1AHI/wDCM+LP+ij6p/4LbP8A+NUf8Iz4s/6KPqn/AILbP/41XXZ9qM+1AHI/8Iz4s/6KPqn/AILbP/41R/wjPiz/AKKPqn/gts//AI1XXZ9qM+1AHI/8Iz4s/wCij6p/4LbP/wCNVnaV4K8Q2eo6tc2/xD1VZb67We4J0+zO5xBFGCP3XHyRoMe2e9d/n2qC3B8+5JGAZBjj/YWgDmP+EZ8Wf9FH1T/wW2f/AMao/wCEZ8Wf9FH1T/wW2f8A8arrs+1GfagDkf8AhGfFn/RR9U/8Ftn/APGqP+EZ8Wf9FH1T/wAFtn/8arrs+1GfagDkf+EZ8Wf9FH1T/wAFtn/8ao/4RnxZ/wBFH1T/AMFtn/8AGq67PtRn2oA5H/hGfFn/AEUfVP8AwW2f/wAao/4RnxZ/0UfVP/BbZ/8Axquuz7UZ9qAOR/4RnxZ/0UfVP/BbZ/8Axqj/AIRnxZ/0UfVP/BbZ/wDxquuz7UZ9qAOR/wCEZ8Wf9FH1T/wW2f8A8ao/4RnxZ/0UfVP/AAW2f/xquuz7UZ9qAPP/AA14J8QaXo0VjYfEPVo7dHkZVbT7MkFnZjz5XqTWl/wjPiz/AKKPqn/gts//AI1XT2AZbVQykHLdR7mp8+1AHI/8Iz4s/wCij6p/4LbP/wCNUf8ACM+LP+ij6p/4LbP/AONV12fajPtQByP/AAjPiz/oo+qf+C2z/wDjVH/CM+LP+ij6p/4LbP8A+NV12fajPtQByP8AwjPiz/oo+qf+C2z/APjVH/CM+LP+ij6p/wCC2z/+NV12fajPtQByP/CM+LP+ij6p/wCC2z/+NUf8Iz4s/wCij6p/4LbP/wCNV12fajPtQByP/CM+LP8Aoo+qf+C2z/8AjVH/AAjPiz/oo+qf+C2z/wDjVddn2oz7UAcD4l8F+IdU8O6npl98QtVktbu0lgnVdPs1LI6FWAIi44J5q+PDPizA/wCLj6p/4LbP/wCNV1F/k2NwADnym7exqcHjpQByP/CM+LP+ij6p/wCC2z/+NUf8Iz4s/wCij6p/4LbP/wCNV12fajPtQByP/CM+LP8Aoo+qf+C2z/8AjVH/AAjPiz/oo+qf+C2z/wDjVddn2oz7UAcj/wAIz4s/6KPqn/gts/8A41R/wjPiz/oo+qf+C2z/APjVddn2oz7UAcj/AMIz4s/6KPqn/gts/wD41R/wjPiz/oo+qf8Agts//jVddn2oz7UAcj/wjPiz/oo+qf8Agts//jVH/CM+LP8Aoo+qf+C2z/8AjVddn2oz7UAcj/wjPiz/AKKPqn/gts//AI1VS+8H61cXWmy6r441O/gtL+G5WBrK1jDOjZXJSMHGfQ13Ofaq97kiL5TxKp/WgBRBcf8AP5If+AL/AIUVOGyOlFAHF/GO2hj+GWutGrRsbcLuR2U4LqDgg5HFTf8ACs/A/wD0A1/8CZf/AIqj4z/8kw1z/rgv/oa119AHIf8ACs/A/wD0A1/8CZf/AIqj/hWfgf8A6Aa/+BMv/wAVXX0UAch/wrPwP/0A1/8AAmX/AOKo/wCFZ+B/+gGv/gTL/wDFV19FAHIf8Kz8D/8AQDX/AMCZf/iqP+FZ+B/+gGv/AIEy/wDxVdfRQByH/Cs/A/8A0A1/8CZf/iqP+FZ+B/8AoBr/AOBMv/xVdfRQByH/AArPwP8A9ANf/AmX/wCKo/4Vn4H/AOgGv/gTL/8AFV19FAHIf8Kz8D/9ANf/AAJl/wDiq5rxj4B8JWmveD4bfSTHHea08Fwq3U2JE+wXbhT8/TciH6qK9UrkvHn/ACMngT/sYH/9N17QA3/hWfgf/oBr/wCBMv8A8VR/wrPwP/0A1/8AAmX/AOKrr6KAOQ/4Vn4H/wCgGv8A4Ey//FUf8Kz8D/8AQDX/AMCZf/iq6+igDkP+FZ+B/wDoBr/4Ey//ABVH/Cs/A/8A0A1/8CZf/iq6+igDkP8AhWfgf/oBr/4Ey/8AxVH/AArPwP8A9ANf/AmX/wCKrr6KAOQ/4Vn4H/6Aa/8AgTL/APFUf8Kz8D/9ANf/AAJl/wDiq6+igDkP+FZ+B/8AoBr/AOBMv/xVH/Cs/A//AEA1/wDAmX/4quvooA8pfwD4THxUh0waURZnQ5JzD9qm2mQToobG/rgkfjXT/wDCs/A//QDX/wACZf8A4qiT/ks9v/2Lsv8A6Ux119AHIf8ACs/A/wD0A1/8CZf/AIqj/hWfgf8A6Aa/+BMv/wAVXX0UAch/wrPwP/0A1/8AAmX/AOKo/wCFZ+B/+gGv/gTL/wDFV19FAHIf8Kz8D/8AQDX/AMCZf/iqP+FZ+B/+gGv/AIEy/wDxVdfRQByH/Cs/A/8A0A1/8CZf/iqP+FZ+B/8AoBr/AOBMv/xVdfRQByH/AArPwP8A9ANf/AmX/wCKo/4Vn4H/AOgGv/gTL/8AFV19FAHIf8Kz8D/9ANf/AAJl/wDiq5rwj4B8JXXiPxjb3GkmWKz1iKG3VrqbEaGwtHKj5+m53P1Y16pXJeB/+Rr8ef8AYdh/9NtlQA3/AIVn4H/6Aa/+BMv/AMVR/wAKz8D/APQDX/wJl/8Aiq6+igDkP+FZ+B/+gGv/AIEy/wDxVH/Cs/A//QDX/wACZf8A4quvooA5D/hWfgf/AKAa/wDgTL/8VR/wrPwP/wBANf8AwJl/+Krr6KAOQ/4Vn4H/AOgGv/gTL/8AFUf8Kz8D/wDQDX/wJl/+Krr6KAOQ/wCFZ+B/+gGv/gTL/wDFUf8ACs/A/wD0A1/8CZf/AIquvooA5D/hWfgf/oBr/wCBMv8A8VR/wrPwP/0A1/8AAmX/AOKrr6KAPKfhd4B8J6l4Js7y+0oz3DzXCtI91MSQs8ij+PsAB+FdP/wrPwP/ANANf/AmX/4qj4N/8k8sP+u91/6Uy119AHIf8Kz8D/8AQDX/AMCZf/iqP+FZ+B/+gGv/AIEy/wDxVdfRQByH/Cs/A/8A0A1/8CZf/iqP+FZ+B/8AoBr/AOBMv/xVdfRQByH/AArPwP8A9ANf/AmX/wCKo/4Vn4H/AOgGv/gTL/8AFV19FAHIf8Kz8D/9ANf/AAJl/wDiqP8AhWfgf/oBr/4Ey/8AxVdfRQByH/Cs/A//AEA1/wDAmX/4qj/hWfgf/oBr/wCBMv8A8VXX0UAeW/FD4f8AhHTvhp4p1Cx0k291baNeTQSpcyho3WFyrA7uoIBroY/hp4IMan+w15A/5eZv/i6n+MX/ACSTxj/2Ab7/ANJ3rqIf9Un+6KAOS/4Vn4H/AOgGv/gTL/8AFUf8Kz8D/wDQDX/wJl/+Krr6KAOQ/wCFZ+B/+gGv/gTL/wDFUf8ACs/A/wD0A1/8CZf/AIquvooA5D/hWfgf/oBr/wCBMv8A8VR/wrPwP/0A1/8AAmX/AOKrr6KAOQ/4Vn4H/wCgGv8A4Ey//FUf8Kz8D/8AQDX/AMCZf/iq6+igDkP+FZ+B/wDoBr/4Ey//ABVH/Cs/A/8A0A1/8CZf/iq6+igDkP8AhWfgf/oBr/4Ey/8AxVc/4y8G+G9Bm8PX2kacbS4OvWcZdbiU5RnwwILYIIr0+uQ+KP8Ax7+Hf+xisf8A0ZQB04srX/nkPzNFWK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TSTTqaTwaUtnYDwf4XftJeGdeS7t/GV3pvh3UBrD6bZwK8kolAwFd224jyTjLEDg88Gul0/wCMGlweIvHFv4j1LQrDS/C8sSPNFJO0y7ywAkVogu4kDAjL5NeLP8CfiG3wX1rwwNN086pd+ME1aJftibWtgpGS3rk9DXS3nwc8R3XiD4tXWr+FdO1zTvE1zazadavq/wBlaXy2clvMVWMbDIIyMHkU1/X4f8EJWTdv61PdvC/jTQPEt7e2Ok3U5u7HZ9ptrqyntZog4ypKTIrbSCOQMV0SnIFeIfs7fDvxf4I1/XptT1bWW0C5ihSw0/VtSS9uEkAy8hdPkUdgBye9e3r0H0oYtbi0UUUDCuS8ef8AIyeBP+xgf/03XtdbXJePP+Rk8Cf9jA//AKbr2gDraKKKACiiigChr+r2Gg6Ne6zqtwLawsYGuLmUqW2RqMs2FBJwB2Fcf4V+Mfw38Ua9Z6FoPiq0vNQvYPPtoRFKnmJjJwzKF3AdVzuHcVL+0AB/wpLxse/9h3Z/8hNXzz8DvA/jnxZpnwh1mTT9G07w94Ytp7mG/iuS81y0hOEaLaCpBHPJB5OecUlq2hva57xZ/HL4WXfiRPDtv4xtJdQkufsibYJvJab+4Jtnlk/Rqi+D/wATL7xx408daDdaVb2UfhnU/sMUkcpZpxucbmBGAfk6D1r5/wBR+CHxk1i202PWrOxubnTNfS9E660qQSQbyWENqiLHHjAJLZc5AGBkV7X8B/AniPwn8Q/iTrWtW8EVp4g1g3enmOYOXj3SHLAfdPzDg01br/WwpbaeX6nsVFFFABRRRQByEn/JZ7f/ALF2X/0pjrr65CT/AJLPb/8AYuy/+lMddfQAUUUUANZiqluOBXi/wy+PWka18PdX8YeNGsPDdrYaxJpqbZHl84qFxtUDczHcflUE4GfWvZ3+ZGA644r5I0H4D/ETTPBunXK2umPrmheMZNdttOmux5N5C3l/KZBwjfIeo6fqlu7/ANaj6HvMXxm+G8vgu78Yx+KbZtFsp1t7qYQTb4JGbCq8WzzFJPTK89elT+Gfi58O/El3qdroviqxupdLga4u8q8SpCOsgZ1AdP8AaUkcjnkV4P4u+CXxG8T+E/iNq9zY6ZZeIPF19ZyQ6RDfB4reOCQkl5SAGYg9gO/rxs+M/hJr1x4113W9QktdO0Cb4e/2LJeK+9oZ1Vcny1G4qNp6Dp0p30u/60FY9R8N/HD4X+ItY0/SNG8WQXd9qUzw2kAtZ1aVlGT95BgY6McA4OCcGvSK+G/hZqN54n+Lfwf0ezXRr7/hFLa4guZtHnedRCqYE0rFFCBieF55zk/MBX3IOlU0rJiu7hRRRUjCuS8D/wDI1+PP+w7D/wCm2yrra5LwP/yNfjz/ALDsP/ptsqAOtooooAK5rxb448N+F9TsdN1e/kW+v1drW0trOa6nlVFLOwjhVm2gDJOMcGulrxb9on4bTeONa0S8tfD99PPaRyINW0rXFsb60BB+VUkQpIrHg/MCATj3Tb6DRsan8W9PbxT4JstCv9GutN8TtKEkuGuI522YBEaCIjcCSCshQg8U7S/j58JdTv7Gxs/GdrJPfT/Z7dTbToDJnG1mZAEJPTdjPavMdE+EXxKh134S3+uX8Wrv4alu31K4mvN0kMchHlx7jzIVHGR+HGKwdN+BPxCg+C+ieGJNO08anaeNE1idReJt+zhSNwbueenWmtwsn/Xqe6+Jvjf8L/Det6houteL7S2vtOUNdxCCWTy8kfLuVCpfkfICW68cGrmq/FnwLpkqRXOtSSSNp8epMttp9zcGK1fGyWQRRt5anI+/jqK+RvjLMnhqf4r+CbHU9E1WTxNq8N5FH5kn9oJN5wP2dYfL+YndwwIGORnOK9K8efBjxDr8Gl6hpHh/UtM1tPDlpbDVtM8Qrau86RIoiuYHUfIpXqjEnAH0SWiE9z6h068t9QsIL6zmjntriNZIpY2yrqRkEH0xVisTwHYavpXgzSNN1/Uv7U1W2tI4ru85/fyKoDNzycnueT1rbqnuJbBRRRSGch8G/wDknlh/13uv/SmWuvrkPg3/AMk8sP8Arvdf+lMtdfQAUUUUAYXxA8T2PgzwZqnijUt5tdPgMrqiMxY9FUAAnliBnoM5OBXknwv/AGiNH1bwB/wl/jy50jw7b3F79ks4LZri4mkcKCylPL3EjcvKBhzyRXrvj/T7rVvA2u6TYqrXV7p1xbwhm2gu8bKoJ7DJFfPE/wAMPi1p3wu+G+iaRBbNNoRnGr2kGox207h2yoiuijFBjOdvPI9AQluxu1ke02Xxa+Ht74JvPGdv4psv7CsnMVzcuroYpP7hjZQ+49l25PYGsS7+Pfw5PgrXfE+j62uqx6NEHntUglinLMPkGx0DAMSAHxt968Ss/wBnbx5/wr7xTpUqaZBqDeJ4db0yFr5p4bpEVx5TyN8+TvwGcZJHPUmvWZ9A+JHjTw/4utfE3hXwl4ZbU9HextPssxuLuSUpgGScYAizj5dpPvxmieidgW6Ov+CfxEsviZ4EtfE1nD9neR2Se32t+4cE4XcwAb5dpyMjJPNdzXmv7OWieKPDHwr0rwz4r0q3sLzSk+zIYLwTiePOQ+QBtOSRt56e9ekiqla+hEb21FooopFHK/GL/kknjH/sA33/AKTvXUQ/6pP90Vy/xi/5JJ4x/wCwDff+k711EP8Aqk/3RQA6iiigANYPjHxdoPhGzt7rXtQW0S6uUtbZBE8ss8rnCpHGgZ3Y+gBreNeX/tDeCD458M2Ngvh06zJbXqzI8OrfYLmzPTzoXKMrOB/C2AeOaTuNWK3jz4y6Xpfhyz1fw/faVKJNaXSblNWju7VoZMNlNghMgfjgMqjGea1fFPxr+GfhfxG/h3XfFdrZ6nFsE0fkyyJAX+6JJEQpH1H3mGAQTjNeHap8Efidc/Dy20L+0bjUxB4uh1OzttV1NZp7SzRHU75fusxJB2rwK6ex8A/E7wT4w8cjwx4Z8L+J9L8W363q3er3WwWpLklJYcZlVdxOAR2PXimrf18v+CI6u++N9jpnxl1nwjq66dZ+HtM0RNWbVzOWyrBCBtAIIO/jGSeMDmvTfCXiHS/FOhW+uaLNNNYXI3QSy20sBdezBZFVsHscYPavmX4q/s6+J/H/AMUtU1i+ktLHTz4fhhtJLCVY4mvoo0CoYmyRDuBxzwAOa+hPhEPFcfw+0q18bWcFrrttCILryZlkSUoMCQFeBuABI7HNEfh13B76HWUUUUAFch8Uf+Pfw7/2MVj/AOjK6+uQ+KP/AB7+Hf8AsYrH/wBGUAdfRRRQByHxn/5Jhrn/AFwX/wBDWuvrkPjP/wAkw1z/AK4L/wChrXX0AFFFFABRRRQAUUUUAFFFFABRRRQAVyXjz/kZPAn/AGMD/wDpuva62uS8ef8AIyeBP+xgf/03XtAHW0UUUAFFFFAAQGBBAIPUGkVVUbVUAegFLRQAUUUUAFFFFABRRRQByEn/ACWe3/7F2X/0pjrr65CT/ks9v/2Lsv8A6Ux119ABRRRQAUUUUAFFFFADUjjQ5SNVPsMU6iigAooooAK5LwP/AMjX48/7DsP/AKbbKutrkvA//I1+PP8AsOw/+m2yoA62iiigAooooAKKKKAGmOMvvMaFvXHNOoooAKKKKACiiigDkPg3/wAk8sP+u91/6Uy119ch8G/+SeWH/Xe6/wDSmWuvoAKKKKACiiigAooooAKKKKACiiigDlfjF/ySTxj/ANgG+/8ASd66iH/VJ/uiuX+MX/JJPGP/AGAb7/0neuoh/wBUn+6KAHUUUUAFFFFABRRRQAUUUUAFFFFABXIfFH/j38O/9jFY/wDoyuvrkPij/wAe/h3/ALGKx/8ARlAHX0UUUAch8Z/+SYa5/wBcF/8AQ1rr65D4y8/DHXOD/qF/9DWutyd3TigB1FJn2oz7UALRSZ9qM+1AC0UmfajPtQAtFJn2oz7UALRSZ9qM+1AC1yXjz/kZPAn/AGMD/wDpuva6zPtXJ+PNx8SeBcDpr7n/AMp17QB1tFICcdKM+1AC0UmfajPtQAtFJn2oz7UALRSZ9qM+1AC0UmfajPtQAtFJn2oyfSgDkZP+Sz2//Yuy/wDpTHXX1yEgP/C5IGx/zL0o/wDJhK67PtQAtFJn2oz7UALRSZ9qM+1AC0UmfajPtQAtFJn2oz7UALRSZ9qM+1AC1yXgf/ka/Hn/AGHYf/TbZV1mfauT8E7h4r8dnHXXIT/5TbKgDraKTPtRn2oAWikz7UZ9qAFopM+1GfagBaKTPtRn2oAWikz7UZ9qAFopM+1BJ9KAOR+Df/JPLD/rvdf+lMtdfXH/AAdyPh7Ygj/ltdf+lMtdfn2oAWikz7UZ9qAFopM+1GfagBaKTPtRn2oAWikz7UZ9qAFopM+1GfagDlvjF/ySTxj/ANgG+/8ASd66iH/VJ/uiuW+L+T8JvGIIP/IBvu3/AE7vXURZEajB6CgB9FJn2oz7UALRSZ9qM+1AC0UmfajPtQAtFJn2oz7UALRSZ9qM+1AC1yHxR/49/Dv/AGMVj/6Mrrs+1ch8UMm28O8f8zFY/wDoygDsKKQE4560UAZPiLRdL1HQ7ywvrNLi1njKSxOTtdT2PNY3/Cs/BP8A0BT/AOBc/wD8XW14g1jStP0S7vb7ULe2toIy8ssj7VRR1JPasb/hZ3w//wCht0r/AL/UAH/Cs/BP/QGb/wAC5/8A4uj/AIVn4J/6Azf+Bc//AMXR/wALO+H/AP0Nulf9/qP+FnfD/wD6G3Sv+/1AB/wrPwT/ANAZv/Auf/4uj/hWfgn/AKAzf+Bc/wD8XR/ws74f/wDQ26V/3+o/4Wd8P/8AobdK/wC/1AB/wrPwT/0Bm/8AAuf/AOLo/wCFZ+Cf+gM3/gXP/wDF0f8ACzvh/wD9DbpX/f6j/hZ3w/8A+ht0r/v9QAf8Kz8E/wDQGb/wLn/+Lo/4Vn4J/wCgM3/gXP8A/F0f8LO+H/8A0Nulf9/qP+FnfD//AKG3Sv8Av9QAf8Kz8E/9AZv/AALn/wDi6P8AhWfgn/oDN/4Fz/8AxdH/AAs74f8A/Q26V/3+o/4Wd8P/APobdK/7/UAH/Cs/BP8A0Bm/8C5//i6rXfwx8CtPaM+gq5WYlC1zMSp2MMj5+DgkZ9CfWrP/AAs74f8A/Q26V/3+qC6+J/w9861B8X6SCZjgGcDJ2NwKAJv+FZ+Cf+gK3/gXP/8AF0v/AArPwT/0Bm/8C5//AIuj/hZ3w/8A+ht0r/v9R/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J/wrPwT/ANAZv/Auf/4ul/4Wd8P/APobdK/7/Uf8LO+H/wD0Nulf9/qAKp+GPgX+1Ff+wV8zySPM+0zbsbhxnf09qtf8Kz8E/wDQGb/wLn/+Lqufid8Pv7SA/wCEv0nd5J+XzxnG4c4qx/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H/Cs/BP/AEBm/wDAuf8A+Lo/4Wd8P/8AobdK/wC/1H/Czvh//wBDbpX/AH+oAP8AhWfgn/oDN/4Fz/8AxdVrX4Y+BlubwroKqzSguVuZgWPloMn5+TgAfQCrP/Czvh//ANDbpX/f6q9t8Tvh8bi6x4v0kkSjIE44+RetAFj/AIVn4J/6Azf+Bc//AMXR/wAKz8E/9AZv/Auf/wCLo/4Wd8P/APobdK/7/Uf8LO+H/wD0Nulf9/qAD/hWfgn/AKAzf+Bc/wD8XR/wrPwT/wBAZv8AwLn/APi6P+FnfD//AKG3Sv8Av9R/ws74f/8AQ26V/wB/qAD/AIVn4J/6Azf+Bc//AMXR/wAKz8E/9AZv/Auf/wCLo/4Wd8P/APobdK/7/Uf8LO+H/wD0Nulf9/qAD/hWfgn/AKAzf+Bc/wD8XR/wrPwT/wBAZv8AwLn/APi6P+FnfD//AKG3Sv8Av9R/ws74f/8AQ26V/wB/qAD/AIVn4J/6Azf+Bc//AMXR/wAKz8E/9AZv/Auf/wCLo/4Wd8P/APobdK/7/Uf8LO+H/wD0Nulf9/qAD/hWfgn/AKAzf+Bc/wD8XR/wrPwT/wBAZv8AwLn/APi6P+FnfD//AKG3Sv8Av9R/ws74f/8AQ26V/wB/qAK2mfDHwKlkixaCsSZbCpczKB8x7b6s/wDCs/BP/QGb/wAC5/8A4uq+nfE/4emzUr4w0lhluVnBH3jVj/hZ3w//AOht0r/v9QAf8Kz8E/8AQGb/AMC5/wD4uj/hWfgn/oDN/wCBc/8A8XR/ws74f/8AQ26V/wB/qP8AhZ3w/wD+ht0r/v8AUAH/AArPwT/0Bm/8C5//AIuj/hWfgn/oDN/4Fz//ABdH/Czvh/8A9DbpX/f6j/hZ3w//AOht0r/v9QAf8Kz8E/8AQGb/AMC5/wD4uj/hWfgn/oDN/wCBc/8A8XR/ws74f/8AQ26V/wB/qP8AhZ3w/wD+ht0r/v8AUAH/AArPwT/0Bm/8C5//AIuj/hWfgn/oDN/4Fz//ABdH/Czvh/8A9DbpX/f6j/hZ3w//AOht0r/v9QAf8Kz8E/8AQGb/AMC5/wD4uj/hWfgn/oDN/wCBc/8A8XR/ws74f/8AQ26V/wB/qP8AhZ3w/wD+ht0r/v8AUAVtT+GPgZ9OuY5NBWSNoXDI9zMysNpyCC/I9qsD4Z+Ccf8AIFP/AIFz/wDxdQ6j8Tvh8LC5ZvF+kqoifJacAAYPJNTj4nfD/H/I26V/3+oAP+FZ+Cf+gM3/AIFz/wDxdH/Cs/BP/QGb/wAC5/8A4uj/AIWd8P8A/obdK/7/AFH/AAs74f8A/Q26V/3+oAP+FZ+Cf+gM3/gXP/8AF0f8Kz8E/wDQGb/wLn/+Lo/4Wd8P/wDobdK/7/Uf8LO+H/8A0Nulf9/qAD/hWfgn/oDN/wCBc/8A8XR/wrPwT/0Bm/8AAuf/AOLo/wCFnfD/AP6G3Sv+/wBR/wALO+H/AP0Nulf9/qAD/hWfgn/oDN/4Fz//ABdH/Cs/BP8A0Bm/8C5//i6P+FnfD/8A6G3Sv+/1H/Czvh//ANDbpX/f6gA/4Vn4J/6Azf8AgXP/APF0f8Kz8E/9AZv/AALn/wDi6P8AhZ3w/wD+ht0r/v8AUf8ACzvh/wD9DbpX/f6gA/4Vn4J/6Azf+Bc//wAXTR8PfB1jeWd7b6KonguUkiZ55X2MDwwDMRmnf8LO+H//AENulf8Af6kX4heCNQvLOxs/FGmTXM1wiRRrMNztnoPU0AdR9itv+ef/AI8aKPttp/z8R/nRQBzHxl/5JjrnP/LBf/Q1rrcNu9q5L4z/APJMNc/64L/6GtdfQAmPejHvS0UAJj3ox70tFACY96Me9LRQAmPejHvS0UAJj3ox70tFACY965Px3uHiTwLg9dfcdf8AqHXtdbXJePP+Rk8Cf9jA/wD6br2gDrADijHvS0UAJj3ox70tFACY96Me9LRQAmPejHvS0UAJj3ox70tFACY96MH1paKAOQcn/hckC5/5l6U/+TEdddj3rkZP+Sz2/wD2Lsv/AKUx119ACY96Me9LRQAmPejHvS0UAJj3ox70tFACY96Me9LRQAmPejHvS0UAJj3rk/BJY+K/HYyeNchH/lNs662uS8D/API1+PP+w7D/AOm2yoA6zHvRj3paKAEx70Y96WigBMe9GPelooATHvRj3paKAEx70Y96WigBMe9BzS0UAcf8HdzfD2xJP/La6/8ASmWuvx71yPwb/wCSeWH/AF3uv/SmWuvoATHvRj3paKAEx70Y96WigBMe9GPelooATHvRj3paKAEx70Y96WigDk/i/kfCbxiST/yAb7v/ANMHrqYsmNTnsK5j4xf8kk8Y/wDYBvv/AEneuoh/1Sf7ooAXHvRj3paKAEx70Y96WigBMe9GPelooATHvRj3paKAEx70Y96WigBMe9cj8UMi28O8/wDMxWP/AKMrr65D4o/8e/h3/sYrH/0ZQB1wzj3opa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Xmvxl+KumfDaXQLe+tY5Jtbumt4ZLm6FtbQBQCzyy7W2gZH8J7+lelVxfxQ8FXXjSxs7NNTsba2im33NpfaTDf212n911fa69vmR1PX2IT6DR5Z4y+L91d6b8PdUsZL7SE1rxF/Z0iaXqNneQzqHQEmUK4Kc9Bscc8Dg1sW/xyvtW1vVv+EU+GviDxFoGkakNOvdVspoy4lGA5S3+/IFz27c8VSsf2adHsdM8OWll4gmt20jxGdemKWYEc8hKfukTf+6QKigcsfrWjb/A3VtJ1jVh4S+J2ueG/D2r6h/aF3pdpbRmQSHBfy7gnfGGI7DpxzTX9fgJ+RwfiH4/Xvgf45+PNO168utS0y2htI9D0VUSN3uJEjJAYrlepJLE4/IV9JeH7rUr3R7a61bTo9MvJUDyWq3In8knoN4ABOPQYz614/wCLP2bfDvijxb4u8Q6xqklzLr9jHbW4ktg0mnyIiKJkkLZdsxgnIGckZ5r1bwLoeo+H/CWm6JqmsHWbmxhWE3rQeU0qqMKWXc3OMAnPOM0L4RS+K6N+iiigYVyXjz/kZPAn/YwP/wCm69rra5Lx5/yMngT/ALGB/wD03XtAHW0UUUAFFFFAHzt+0Z42+Itj8YvBfgbwjJeabaatuZ57SS2826P8SjzgQgQDPI+bPFT+MP2j4vCGu/Zdc8D6pbaSl99hF/dX0EVzLtwHlW0P7xkBP3hxz2PFeheNvhrH4l+KXhLx02sPbP4c83baC3DC48wEcvuBXGfQ15Vqn7KcN7Za3p6+PLqKy1PUv7RVW0iB5kl3E4eYnzJFAJAGVGTnFEOl+7/P/Ibtc6/xD8ar1PG2t+GPBfw+1fxg2gQxyatNa3McPkl+QiI/MrY7LySCMcZrn/G3xb8dwfHXwT4W0XwzdLpGrW32uS1uWjt7q4BRtwbfzF5fUqeWKcHmui1z4LasPGmseJvBfxE1LwjJr0UaavDb2UdwJ3QY8yNnOYmx3GSDk57Vb8V/BufVPFfg7xRpfjTUbHVvDMBthdXdul7JeRtwxkLkfMQWG7/a4AxTW6Jd7M9WTp1p9NVSBTqQwooooA5CT/ks9v8A9i7L/wClMddfXISf8lnt/wDsXZf/AEpjrr6ACiiigDgPjX8SNO+GHhWDXNRtJLv7Tex2UMYk8tA75O6STB2IACScH0xXmPxN+NVxJ8J7nxFpc0umtba7Fp4utB1azvknDKxyrsrYUgDIeNG6Y749k+JPha98W+G30i01eHTfMkUymfTob2GZP4o3ilGCCM8qVI9a8k1D9mDRrrwnrGjW+uR6bPq2rwalK9lpwjtoRCGCRRQGQ7R8xJJcmlFa6jdiTxN+0RLouseL9Ns/AOpasnhIxNqF1HqEUaeSw5kIYZzkqAgBJyTxjnU1f492o8QaZpPhnwhq/iJ7nQk166ME0cDWto6hgdr8O2D90EckAZpdR+AdveXnxHuD4mmT/hN4IoXUWYP2MIc5Hz/Pn/gNcR8Q/hj4m8Na7ok/gvTfFd5dWnhmPQ72+0z7GI76FE2BWSZ8xNwDuAbqMYIovogsv6+R0Vv+0vo0vhPwhrUuipYSeJ57qOEahqIhtrVYGKs0s/lnGSBgBe/WvV/hr4oHjPwnZ+IRZR2f2gsPLjvobtPlOMrLCxVhx7HrkCvJvht8FPEEHwR8K+E9e1DSYJbGSa4v9NvtJh1G1m8yRnVG3FXVlyOUcc5HNel/Bn4daf8ADLwcPDunXT3Qe5kuppWTYGkc5IVMnYoAAAyenU1Vkrok7eiiikMK5LwP/wAjX48/7DsP/ptsq62uS8D/API1+PP+w7D/AOm2yoA62iiigArjfjdquo6H8JfFWs6RdNaahZaXPNbTKATHIqEq2CCDz6iuyrA+InhseL/BGteF3uzZpqlnJatOE3mMOuN23Izj0zUyvZ2Kg0pK54r4L+N+sr4R8EaJbeH7/wAceNtY0UandxQ3ENqFiBYGRnYBckrgKAP5A3rn9pLRn0Dwhqml+FtU1GXxHfS6c1ksyRzWtzHsBjO75W5cYOVGOfYWI/2fpNMi8L33hXxzeaF4i0HSjpJ1NLCOZbq3O44aFzhWBY4OT/Igtv2ctHsrDwPaWHiC7j/4RjVJNUnllgEj6hPIYy5b5hsGY+MZwD36m3a/9f1sR0KjftH6Za+C/EWsat4T1Kw1nQ9WTSJtIFykrPcPuChZVG3HyPk4P3eM5rpfhv8AF278U/E3UPAGp+C7/wAO6rp2mrfXIuryOXaWKDYNmQRhwd2fXgVxnxE+BSW/hTxxNbHV/EF54i1yLV4ILBYYZ7GVWcgoZHCygeYcglSQPWnfs8+B/H0Hxj8QfEHxlbalALvSotPV9TMC3NxIDGWfZASiINmAM5570R1ev9af5hJdj6JT7tLSL0paQwooooA5D4N/8k8sP+u91/6Uy119ch8G/wDknlh/13uv/SmWuvoAKKKKAGycrXjPjf423GgfEbWvA+l+BdR16/0zSxqRa3vI41eParPnePlwpPckkAAZNezt0r5r8Y/C7xx4j/aY8Q63peoX/hvR73QFs01mGKGdXYoivEY2OeRu54IIyDxUvcZ1F/8AHi3k8B+HfFXh3wjqOrQ6xDJNIZLyKzt7ERZEgmnk+QEEEAdxz3APCeMPj3qXibwn4E8QeC7m60E3vi5NI1a3by5sgbSyB9pDKVYHcuOtdVd/s1acln4Lj0HxZc6fL4XhljSS50+G9S4aRizyeXJ8ivuJwcNj5f7uah0/9mSzsdD03SYvGN3JFYeKv+EiR5LFS7nai+U2GA/g+8B3+7Witza7XE9j6EoooqQCiiigDlfjF/ySTxj/ANgG+/8ASd66iH/VJ/uiuX+MX/JJPGP/AGAb7/0neuoh/wBUn+6KAHUUUUAFFFFAHyb4c+Pninwze/ELUvEmk6n4l0XRvEpshcxywQJp8DSMiKBgNIc44wfUkV1d38Zo/D/xG+Itxf3Gu32k6BpFrfQ2GIfK/erEVCYTeCS4yXZgMsccAVf1L9nS3vfCXjvw+fFU0a+LtYTVHm+xAm1Ky7/LA3/P6ZyPpW1YfBebT/GPinxPYeLZra71/S7fT1H9nRSrbeSiIGKy7lkDeWMqVHBOCOtKN0lft+I3a79TQ+EHxUt/iFfXVvbWWnIsNtDc+fY63DeqPMH3JEG2WNx0OU25B56Z9Mj+7XlHwt+Cml+CfG934w+1WUmpT2K2Ij07ThYWwXILyNGHcNIxAJIIA7L6esLwvpVO2hKvcWiiikMK5D4o/wDHv4d/7GKx/wDRldfXIfFH/j38O/8AYxWP/oygDr6KKKAOQ+M//JMNc/64L/6GtdfXIfGf/kmGuf8AXBf/AENa6+gAooooAKKKKACiiigAooooAKKKKACuS8ef8jJ4E/7GB/8A03XtdbXJePP+Rk8Cf9jA/wD6br2gDraKKKACiiigAooooAKKKKACiiigAooooA5CT/ks9v8A9i7L/wClMddfXISf8lnt/wDsXZf/AEpjrr6ACiiigAooooAKQjJpaKAEAwKWiigAooooAK5LwP8A8jX48/7DsP8A6bbKutrkvA//ACNfjz/sOw/+m2yoA62iiigAooooAKKKKAA80gGDS0UAFFFFABRRRQByHwb/AOSeWH/Xe6/9KZa6+uQ+Df8AyTyw/wCu91/6Uy119ABRRRQAHmm7BTqKAADFFFFABRRRQAUUUUAcr8Yv+SSeMf8AsA33/pO9dRD/AKpP90Vy/wAYv+SSeMf+wDff+k711EP+qT/dFADqKKKACiiigAooooAKKKKACiiigArkPij/AMe/h3/sYrH/ANGV19ch8Uf+Pfw7/wBjFY/+jKAOvooooA5D4z/8kw1z/rgv/oa119cT8Zru2b4Ya9tmVsW4Y454DqSan/4Wd8Pv+hw0j/wIFAHX0VyP/Czvh9/0OGkf+BAo/wCFnfD7/ocNI/8AAgUAddRXI/8ACzvh9/0OGkf+BAo/4Wd8Pv8AocNI/wDAgUAddRXI/wDCzvh9/wBDhpH/AIECj/hZ3w+/6HDSP/AgUAddRXI/8LO+H3/Q4aR/4ECj/hZ3w+/6HDSP/AgUAddRXI/8LO+H3/Q4aR/4ECj/AIWd8Pv+hw0j/wACBQB11cl48/5GTwJ/2MD/APpuvaT/AIWd8Pv+hw0j/wACBXM+MviF4Iutf8GzW/ijTJY7XW3muGSYERJ9gu03N6Dc6jPqw9aAPVKK5H/hZ3w+/wChw0j/AMCBR/ws74ff9DhpH/gQKAOuorkf+FnfD7/ocNI/8CBR/wALO+H3/Q4aR/4ECgDrqK5H/hZ3w+/6HDSP/AgUf8LO+H3/AEOGkf8AgQKAOuorkf8AhZ3w+/6HDSP/AAIFH/Czvh9/0OGkf+BAoA66iuR/4Wd8Pv8AocNI/wDAgUf8LO+H3/Q4aR/4ECgDrqK5H/hZ3w+/6HDSP/AgUf8ACzvh9/0OGkf+BAoAST/ks9v/ANi7L/6Ux119eUv8QfBJ+K8OoDxPphtBoUkJm84bBIZ0IXPTOATj2rqP+FnfD7/ocNI/8CBQB11Fcj/ws74ff9DhpH/gQKP+FnfD7/ocNI/8CBQB11Fcj/ws74ff9DhpH/gQKP8AhZ3w+/6HDSP/AAIFAHXUVyP/AAs74ff9DhpH/gQKP+FnfD7/AKHDSP8AwIFAHXUVyP8Aws74ff8AQ4aR/wCBAo/4Wd8Pv+hw0j/wIFAHXUVyP/Czvh9/0OGkf+BAo/4Wd8Pv+hw0j/wIFAHXVyXgf/ka/Hn/AGHYf/TbZUn/AAs74ff9DhpH/gQK5nwh8QvBFt4l8Zz3HijTIorrWIpbdnmAEqDT7RCynuNyMM+qkUAeqUVyP/Czvh9/0OGkf+BAo/4Wd8Pv+hw0j/wIFAHXUVyP/Czvh9/0OGkf+BAo/wCFnfD7/ocNI/8AAgUAddRXI/8ACzvh9/0OGkf+BAo/4Wd8Pv8AocNI/wDAgUAddRXI/wDCzvh9/wBDhpH/AIECj/hZ3w+/6HDSP/AgUAddRXI/8LO+H3/Q4aR/4ECj/hZ3w+/6HDSP/AgUAddRXI/8LO+H3/Q4aR/4ECj/AIWd8Pv+hw0j/wACBQAnwb/5J5Yf9d7r/wBKZa6+vKfhX8QfBOn+B7O0vvE+mW86zXJaOSYKwBuJCOD6gg/jXUf8LO+H3/Q4aR/4ECgDrqK5H/hZ3w+/6HDSP/AgUf8ACzvh9/0OGkf+BAoA66iuR/4Wd8Pv+hw0j/wIFH/Czvh9/wBDhpH/AIECgDrqK5H/AIWd8Pv+hw0j/wACBR/ws74ff9DhpH/gQKAOuorkf+FnfD7/AKHDSP8AwIFH/Czvh9/0OGkf+BAoA66iuR/4Wd8Pv+hw0j/wIFH/AAs74ff9DhpH/gQKAJPjF/ySTxj/ANgG+/8ASd66iH/VJ/uivL/in8Q/A9/8MfFVjZeKNMuLq40W8ihhjmDPI7QOFUAdSScYroo/ib8PxGo/4S/SOAP+XgUAdhRXI/8ACzvh9/0OGkf+BAo/4Wd8Pv8AocNI/wDAgUAddRXI/wDCzvh9/wBDhpH/AIECj/hZ3w+/6HDSP/AgUAddRXI/8LO+H3/Q4aR/4ECj/hZ3w+/6HDSP/AgUAddRXI/8LO+H3/Q4aR/4ECj/AIWd8Pv+hw0j/wACBQB11Fcj/wALO+H3/Q4aR/4ECj/hZ3w+/wChw0j/AMCBQB11ch8Uf+Pfw7/2MVj/AOjKX/hZ3w+/6HDSP/AgVz3jTxr4T1ybw7Y6P4gsL+6/t+zk8qCXc21XyxwOwFAHp9FVxe2n/PxH/wB9UUAGoEiylIODjtU/NYPjPXBofhbUNWuNOvJYraLe0cRjLvyAAMuBnnuQKo/8JV4h/wCia+JT/wBvenf/ACVQB1mD60YPrXJ/8JV4i/6Jp4m/8C9O/wDkqj/hKvEX/RNPE3/gXp3/AMlUAdZg+tGD61yf/CVeIv8Aomnib/wL07/5Ko/4SrxF/wBE08Tf+Benf/JVAHWYPrRg+tcn/wAJV4i/6Jp4m/8AAvTv/kqj/hKvEX/RNPE3/gXp3/yVQB1mD60YPrXJ/wDCVeIv+iaeJv8AwL07/wCSqP8AhKvEX/RNPE3/AIF6d/8AJVAHWYPrRg+tcn/wlXiL/omnib/wL07/AOSqP+Eq8Rf9E08Tf+Benf8AyVQB1mD61Bc7hLbcnmXnn/Yaua/4SrxF/wBE08Tf+Benf/JVZ+reOdWs73SoLn4deJY5Ly7MFuPtWnnfIIZZMZFzx8sbnJ44x1IoA7zn1owfWuT/AOEq8Rf9E08S/wDgXp3/AMlUf8JV4i/6Jp4m/wDAvTv/AJKoA6zB9aMH1rk/+Eq8Rf8ARNPE3/gXp3/yVR/wlXiL/omnib/wL07/AOSqAOswfWjB9a5P/hKvEX/RNPE3/gXp3/yVR/wlXiL/AKJp4m/8C9O/+SqAOswfWjB9a5P/AISrxF/0TTxN/wCBenf/ACVR/wAJV4i/6Jp4m/8AAvTv/kqgDrMH1owfWuT/AOEq8Rf9E08Tf+Benf8AyVR/wlXiL/omnib/AMC9O/8AkqgDrMH1o/GuT/4SrxF/0TTxN/4F6d/8lUf8JV4i/wCiaeJf/AvTv/kqgDpct9vC7jjyicZ75FT4PrXAnxzqw8Sppf8AwrrxL9saza4Ef2nT+Yw4Utn7TjqQMVpf8JV4i/6Jp4m/8C9O/wDkqgDrMH1owfWuT/4SrxF/0TTxN/4F6d/8lUf8JV4i/wCiaeJv/AvTv/kqgDrMH1owfWuT/wCEq8Rf9E08Tf8AgXp3/wAlUf8ACVeIv+iaeJv/AAL07/5KoA6zB9aMH1rk/wDhKvEX/RNPE3/gXp3/AMlUf8JV4i/6Jp4m/wDAvTv/AJKoA6zB9aMH1rk/+Eq8Rf8ARNPE3/gXp3/yVR/wlXiL/omnib/wL07/AOSqAOswfWjB9a5P/hKvEX/RNPE3/gXp3/yVR/wlXiL/AKJp4m/8C9O/+SqAOswfWoLcnz7kEkgSDHP+wtc1/wAJV4i/6Jp4m/8AAvTv/kqs7S/HGrXeoatb2/w68SvLZXSw3C/atPGxzBFIBzc8/JIhyOOcdQaAO9wfWjB9a5P/AISrxF/0TTxN/wCBenf/ACVR/wAJV4i/6Jp4m/8AAvTv/kqgDrMH1owfWuT/AOEq8Rf9E08Tf+Benf8AyVR/wlXiL/omnib/AMC9O/8AkqgDrMH1owfWuT/4SrxF/wBE08Tf+Benf/JVH/CVeIv+iaeJv/AvTv8A5KoA6zB9aMH1rk/+Eq8Rf9E08Tf+Benf/JVH/CVeIv8Aomnib/wL07/5KoA6zB9aMH1rk/8AhKvEX/RNPE3/AIF6d/8AJVH/AAlXiL/omnib/wAC9O/+SqAOswfWj8a5P/hKvEX/AETTxN/4F6d/8lUf8JV4h/6Jr4l/8C9O/wDkqgDpbAs1qpZiTluSc9zU+D61wXhvx1quqaPFeWHw68TTW7tIFf7Tp65Kuyng3OeoI/CtH/hKvEX/AETTxN/4F6d/8lUAdZg+tGD61yf/AAlXiL/omnib/wAC9O/+SqP+Eq8Rf9E08Tf+Benf/JVAHWYPrRg+tcn/AMJV4i/6Jp4m/wDAvTv/AJKo/wCEq8Rf9E08Tf8AgXp3/wAlUAdZg+tGD61yf/CVeIv+iaeJv/AvTv8A5Ko/4SrxF/0TTxN/4F6d/wDJVAHWYPrRg+tcn/wlXiL/AKJp4m/8C9O/+SqP+Eq8Rf8ARNPE3/gXp3/yVQB1mD60YPrXJ/8ACVeIv+iaeJv/AAL07/5Ko/4SrxF/0TTxN/4F6d/8lUAdLf5FjcEEg+U3f2NTjOOtcJ4j8catpnh7UtSvvh14lhtbS0lnnf7Vp7bURCzHAuSTgA8Dmrw8V+ISBj4aeJcf9fenf/JVAHW4PrRg+tcn/wAJV4i/6Jp4m/8AAvTv/kqj/hKvEX/RNPE3/gXp3/yVQB1mD60YPrXJ/wDCVeIv+iaeJv8AwL07/wCSqP8AhKvEX/RNPE3/AIF6d/8AJVAHWYPrRg+tcn/wlXiL/omnib/wL07/AOSqP+Eq8Rf9E08Tf+Benf8AyVQB1mD60YPrXJ/8JV4i/wCiaeJv/AvTv/kqj/hKvEX/AETTxN/4F6d/8lUAdZg+tGD61yf/AAlXiL/omnib/wAC9O/+SqP+Eq8Rf9E08Tf+Benf/JVAHWYPrVe93ARYY8yqP1rm/wDhKvEX/RNPE3/gXp3/AMlVVvvGWoQ3Omw6n4G8QadFdX8NstxNPZOiu7YXIjuGbGfQGgDtlGBRUAuJv+fKYf8AAk/+KooA5j4z/wDJMNc/64L/AOhrXXY5zXI/Gf8A5Jhrn/XBf/Q1rr6ACiiigAooooAKKKKACiiigAooooAK5Lx4B/wkngX38QP/AOm69rra5Lx5/wAjJ4E/7GB//Tde0AdaOlFFFABRRRQAUUUUAFFFFABRRRQAUUUUAce/HxmtwOn/AAjsv/pRHXYVyEn/ACWe3/7F2X/0pjrr6ACiiigAooooAKKKKACiiigAooooAK5LwQM+K/Hme2uw/wDptsq62uS8D/8AI1+PP+w7D/6bbKgDraKKKACiiigAooooAKKKKACiiigAoNFFAHIfBv8A5J7Y/wDXa6/9KZa6+uQ+Df8AyTyw/wCu91/6Uy119ABRRRQAUUUUAFFFFABRRRQAUUUUAcp8YQP+FS+MT/1Ab7/0neupi/1Sf7orl/jF/wAkk8Y/9gG+/wDSd66iH/VJ/uigB1FFFABRRRQAUUUUAFFFFABRRRQAVyHxR/49/Dv/AGMVj/6Mrr65D4o/8e/h3/sYrH/0ZQB1wFFLRQByHxn/AOSYa5/1wX/0Na6+uQ+M/wDyTDXP+uC/+hrXX0AFFFFABRRTWkVfvHH1ouA6imiRT0OaPMXGe1ADqKaZFAz29aUMCKAFooooAK5Lx5/yMngT/sYH/wDTde11tcl48/5GTwJ/2MD/APpuvaAOtooooAKKKQsBQAtFN8xcZzge9AkUnH+TQA6im71zQHU//qoAdRSBhS0AFFFFAHISf8lnt/8AsXZf/SmOuvrkJP8Aks9v/wBi7L/6Ux119ABRRRQAUUUhYAUALRSbhjPP5UhdR1NADqKYJUYfKc/Sn0AFFFFABXJeB/8Aka/Hn/Ydh/8ATbZV1tcl4H/5Gvx5/wBh2H/022VAHW0UUUAFFFFABRTDKgOCeaGlRerYoAfRTd60oYHOO3WgBaKKKACiiigDkPg3/wAk8sP+u91/6Uy119ch8G/+SeWH/Xe6/wDSmWuvoAKKKKACimtIq9Tik8xcZzQA+im+YuM8/lS7hQAtFNDqfWlBBoAWiiigDlfjF/ySTxj/ANgG+/8ASd66iH/VJ/uiuX+MX/JJPGP/AGAb7/0neuoh/wBUn+6KAHUUUUAFFFJuGaAFophlTON1KHU9M0XAdRTBLGTgMCaeKACiiigArkPij/x7+Hf+xisf/RldfXIfFH/j38O/9jFY/wDoygDr6KKKAOQ+M/8AyTDXP+uC/wDoa119ch8Z/wDkmGuf9cF/9DWuvoAKKKKACvnP9vCPVZfhZpMNnqSQWFxrUFveW7QbjOWOY8sCMKpUkr3yORivoyuf8ceDPDnjXSodL8Taeb60huUuo4/OePEqZ2tlCDxk8ZxUyV7DR82eOvHvjT4dreeD/BOtaJ5PhPQ4ZZrHTNBmuX3bAzyTs5EdtHk5wJHYAjgk1uWfxg8eeNta+HvhfwzNpPh2/wDEOiNq19f3Nt9pUYMi+XHGWGcmMnrnkehz6v4l+C/wz8SeJLjxFrXheK71K5iEVxIbmZFmULtG+NXCMQOhIJGAc5Apur/BX4Z6t4f0bQb7w0slloqFNO23c6S26nqolVxIVOehYiq9f63EeEftKar8R/8AhW/hCPUvFmh/an19bG+bQnd4blz/AKtpD8uMDO6E5BOOa+rdJjvYdLtYtSuo7u8SJVnnji8tZHA5YJk7QT2ycVyF38IPhxdeBYfBEvhe1GgwzLcR20ckkbCUdJPMVg5f1Ytk9zXYaPptppGk2ul2CPHa2kSwwq8jSEKowAWYljx3JJoW1hPct0UUUDCuS8ef8jJ4E/7GB/8A03XtdbXJePP+Rk8Cf9jA/wD6br2gDraKKKACud+I99r+meBtYv8Awrpo1LW4LV3sbU9JZAOBjv6474xXRVR17SNO13R7nSNWtlurK6jMc0TEjcp9xgg+hByOopNaAtz5TtfjLq/iHwh408P+JpLv+04PCk9zLpOseH1tg06LiUJJHJ88QJxtZASO/Wl8DfEPx9JefDnwJ4RutB0W01bwj9vYyacZY7eRXm5Rd4OMRgAE8ZJr3+3+EngKG1u7dtIuLlbrTf7Kke71G5uJFs8YMCPJIzRp7IRUmj/CnwFpGsaPq2n6H5N7otgdO0+X7XM3k25LHZguQ3325bJ560/6/Md/6+48C0L47fEPxJ4O+Hdjp8mkadr/AIn1m50+41KS18yKNYWUbhFkDJ3jjP8AD2zVvS/i18Yb7wx8R207T9P1vWvDuuRWMS6dZbhHBmQSyKmSZDhFwCT1PpXfePPgbpN14D07wj4L0zw9Y6fZ3z3nk6ql1Ptkbq8cqTLKjZAyNxBB7Y5b8LPgJo+g+Gde0zxZJb6rLrmoLfXCWIltIbdkJ8sQlX8xcBjzuzzjp1d07/12/wCCJ6E/7OHxQbx/c+IrG41O/nudOmjZLbUdGWwu4YnBwX2SOjgkHBAUjnIwRXsi8isDwr4M8O+GLm/u9IspEvNQdXvLu4uZbm4nKjC75ZWZyAOgzgc10A4FJiQUUUUDOQk/5LPb/wDYuy/+lMddfXISf8lnt/8AsXZf/SmOuvoAKKKKAA9K8l/ar8d+Ifh38LR4h8MyW0d//aMFvm4iEibG3ZGPwHNetV5t+0Z8OL34o/D0eGdP1K20+YX0Nz5txGXQhN2VwPXdUtPQat1POLT4veNdB8Z+MPDfinU/DVybPw6mt2F6IXhtrYsFPlShN7svzjBAJOBx82Bzfg/4yeP73xvp3hTxFdQavpXiHQbq5hu10V9PQMtvI++Ded8seUK7nRM9QPX2/wAO/Bf4baRpurWdv4WtCutWy2+pFpJH85B/CpZj5a5GQE2gYHoKZoPwL+Fuh6jZ6jpfhcQXlkkscE5vrh3VJEKMpLSEsNpIAOduTjFUJM5D9hb/AJN00gkdby7/APRzV7vWB4E8G+HfA/h2Lw94XsDYaZE7vHB5zybSxJY7nJbkn1rfqpO7EgoooqRhXJeB/wDka/Hn/Ydh/wDTbZV1tcl4H/5Gvx5/2HYf/TbZUAdbRRRQAUh60tHegD5r/anXUpPjr8HotHmtoL9726WCW5jLxxsfK+ZlBBbA5xkZrz/xz8SvEfiL4drB4rstD1a/0T4hx6T9oazKxyKqSYlCBvlYY4OTwa+sfEngfwv4i8RaL4h1jTftOp6HI0mmz+fInkM2MnarANnaPvA9KwLj4LfDW4tLm0m8Ob4bnV/7amX7bP8ANe4I83O/j7x+UfL7Uo6b9/1Q3r/XqePePvjR468IfEPUrDxRDqPh3SE1OKPTLhNBW8sp7PO1nll8xHBbg/ISRkjbnFfT1rJHLCkkbbkdQyt2II4NcXf/AAl8BX+p3d9eaPNMby6jvLq2a/uPss8yHKu9vv8AKYg88rgnk13CqFGBT6WF1FooooAKKKKAOQ+Df/JPLD/rvdf+lMtdfXIfBv8A5J5Yf9d7r/0plrr6ACkpaMUAfPf7en/JFbPH/QdtP5PWL4n+K/xFutV+IV14X1DQ9J0nwBFCJLS8szNLqJOSxL7h5YO3Axnt35r33x94J8M+O9FTRfFWm/2hYJOlwsXnSRYkXO05RgeMnjOKwPF3wY+GfizXhrmveFoLq/2oskizyxLME+6JURgsuOnzg8cdOKSVotDfQ8duPjB8RPE3jzStG8L3Wk6Haan4Nj14i8sftLQSbS7BcMNwONoz2bOM4FV9B+N3xC8XaF8L9L0mXR9I1rxZLeJealPaGaJfs7lfliyOWxnGeM4r36T4ceDH8VL4o/sVF1VdNOlrNHNIira4I8sRhggGD1AyPWvP/iH8DdOvfB+h+FfBen+HLHTNJuZJ4oNWju5mjdzuLRzRzLIMknIJIPHoBT0/r+vQXQn/AGZPH3ijx5B4ubxTNp8s+ka7JYQGyh2R7FHbJJIz0J5xXsgHNeZfs/8Awwb4Z6BqVtc38F7f6rqEl9dNbQGKCNm4CRKSSFAx1NenCm/8hLdhRRRSGcr8Yv8AkknjH/sA33/pO9dRD/qk/wB0Vy/xi/5JJ4x/7AN9/wCk711EP+qT/dFADqKKKAA15d+0R4o8beEfC1lqfg7R7rUF+3oNUltbYXE1raDl3jjPDNxgZ4Gea9RrC8X+EdB8WW1tBrlrLMLS4W5t5IbqW3lhkXoyyRMrD8DSdxo+UPiF8VP+Ev8AhbpV3cG31q5tPGsFo0Gr6L9kntlZJChdElZS4H8Skd8qK9A07x78UvG3i/xyfCWt+F/DuleE9QWyW11e3LC7KsQzyTA5iUheoU9QBzk16fe/B74d3ukjTLzQGuIP7TGqu8l7O00t2AQJZJS++Q4J+8xHtUPij4J/DDxN4lk8Ra14VhudSmKG4kW4mjS4Kngyxo4ST33A5HByKa/r8BM+Y/jD8RtW8AftJa/4m0zT4L/VbjwvbRxvAWmtbdmSMtMSAC0a4ODgZyOlfXXwvur7UPAekanqGu2+uz3tslz9tt7cQxSB1DDag6AZ78+tU5Phj4Fk8Q3uvtoEIv77Tf7KuGEsgR7TaF8ryw2xRtUDgA8da1vA/hPQvBXh2Dw94btJLPTIGZoYHuJJtm45IBkZiBnJxnHNNaRsD1dzbooopAFch8Uf+Pfw7/2MVj/6Mrr65D4o/wDHv4d/7GKx/wDRlAHX0UUUAch8Z/8AkmGuf9cF/wDQ1rr65D4z/wDJMNc/64L/AOhrXX0AFFFFABRRRQAUUUUAFFFFABRRRQAVyXjz/kZPAn/YwP8A+m69rra5Lx5/yMngT/sYH/8ATde0AdbRRRQAUUUUAFFFFACYHpS45zRRQAUUUUAFFFFAHISf8lnt/wDsXZf/AEpjrr65CT/ks9v/ANi7L/6Ux119ABRRRQAUUUUAAooooAKKKKACiiigArkvA/8AyNfjz/sOw/8Aptsq62uS8D/8jX48/wCw7D/6bbKgDraKKKACiiigAooooAKKKKACiiigAooooA5D4N/8k8sP+u91/wClMtdfXIfBv/knlh/13uv/AEplrr6ACiiigAooooAKTA9BS0UAIFUdhS0UUrAFFFFMDlfjF/ySTxj/ANgG+/8ASd66iH/VJ/uiuX+MX/JJPGP/AGAb7/0neuoh/wBUn+6KAHUUUUAFFFFABRRRQAUUUUAFFFFABXIfFH/j38O/9jFY/wDoyuvrkPij/wAe/h3/ALGKx/8ARlAHX0UUUAch8Z/+SYa5/wBcF/8AQ1rr65L4pW2o6r8P9YsNP02aa6lg/dR+ZGu8hgcZLADp3IFH/CVeIP8Aomvib6fa9N/+SqAOtork/wDhKvEH/RNPE/8A4Fab/wDJVH/CVeIP+iaeJ/8AwK03/wCSqAOsork/+Eq8Qf8ARNPE/wD4Fab/APJVH/CVeIP+iaeJ/wDwK03/AOSqAOsork/+Eq8Qf9E08T/+BWm//JVH/CVeIP8Aomnif/wK03/5KoA6yiuT/wCEq8Qf9E08T/8AgVpv/wAlUf8ACVeIP+iaeJ//AAK03/5KoA6yiuT/AOEq8Qf9E08T/wDgVpv/AMlUf8JV4g/6Jp4n/wDArTf/AJKoA6yuS8ef8jJ4E/7GB/8A03XtL/wlXiD/AKJp4n/8CtN/+SqwfE+q+J9R1jwxdQ/DnxCiabqrXUwkvNOBdDaXMOFxdHJ3SqeccA/QgHpVFcl/wlXiD/omnif/AMCtN/8Akql/4SrxB/0TTxP/AOBWm/8AyVQB1lFcn/wlXiD/AKJp4n/8CtN/+SqP+Eq8Qf8ARNPE/wD4Fab/APJVAHWUVyf/AAlXiD/omnif/wACtN/+SqP+Eq8Qf9E08T/+BWm//JVAHWUVyf8AwlXiD/omnif/AMCtN/8Akqj/AISrxB/0TTxP/wCBWm//ACVQB1lFcn/wlXiD/omnif8A8CtN/wDkqj/hKvEH/RNPE/8A4Fab/wDJVAHWUVyf/CVeIP8Aomnif/wK03/5Ko/4SrxB/wBE08T/APgVpv8A8lUAMk/5LPb/APYuy/8ApTHXX15m2q+J2+IkWuf8K58RfZ10h7Qp9r07fvMyvnH2rGMD1/Cug/4SrxB/0TTxP/4Fab/8lUAdZRXJ/wDCVeIP+iaeJ/8AwK03/wCSqP8AhKvEH/RNPE//AIFab/8AJVAHWUVyf/CVeIP+iaeJ/wDwK03/AOSqP+Eq8Qf9E08T/wDgVpv/AMlUAdZRXJ/8JV4g/wCiaeJ//ArTf/kqj/hKvEH/AETTxP8A+BWm/wDyVQB1lFcn/wAJV4g/6Jp4n/8AArTf/kqj/hKvEH/RNPE//gVpv/yVQB1lFcn/AMJV4g/6Jp4n/wDArTf/AJKo/wCEq8Qf9E08T/8AgVpv/wAlUAdZXJeB/wDka/Hn/Ydh/wDTbZUv/CVeIP8Aomnif/wK03/5KrB8Nat4msNd8U3kvw58ROmpanHcxKl5p2VUWdtEQ2brruiY8ZGCOc5AAPSqK5P/AISrxB/0TTxP/wCBWm//ACVR/wAJV4g/6Jp4n/8AArTf/kqgDrKK5P8A4SrxB/0TTxP/AOBWm/8AyVR/wlXiD/omnif/AMCtN/8AkqgDrKK5P/hKvEH/AETTxP8A+BWm/wDyVR/wlXiD/omnif8A8CtN/wDkqgDrKK5P/hKvEH/RNPE//gVpv/yVR/wlXiD/AKJp4n/8CtN/+SqAOsork/8AhKvEH/RNPE//AIFab/8AJVH/AAlXiD/omnif/wACtN/+SqAOsork/wDhKvEH/RNPE/8A4Fab/wDJVH/CVeIM/wDJNfE4/wC3rTf/AJKoAZ8G/wDknlh/13uv/SmWuvrzP4fap4o0Pwna6ZdfDnxDLLFJOzNDeacVO+Z3GCboHow7dc10H/CVeIP+iaeJ/wDwK03/AOSqAOsork/+Eq8Qf9E08T/+BWm//JVH/CVeIP8Aomnif/wK03/5KoA6yiuT/wCEq8Qf9E08T/8AgVpv/wAlUf8ACVeIP+iaeJ//AAK03/5KoA6yiuT/AOEq8Qf9E08T/wDgVpv/AMlUf8JV4g/6Jp4n/wDArTf/AJKoA6yiuT/4SrxB/wBE08T/APgVpv8A8lUf8JV4g/6Jp4n/APArTf8A5KoA6yiuT/4SrxB/0TTxP/4Fab/8lUf8JV4g/wCiaeJ//ArTf/kqgB3xi/5JJ4x/7AN9/wCk711EP+qT/dFecfEHV/E2t+A/EGi23w68QxT3+l3NrG8t5pwRGkiZQWxck4yQTgHituPxT4gVFX/hWvifgD/l703/AOSqAOuork/+Eq8Qf9E08T/+BWm//JVH/CVeIP8Aomnif/wK03/5KoA6yiuT/wCEq8Qf9E08T/8AgVpv/wAlUf8ACVeIP+iaeJ//AAK03/5KoA6yiuT/AOEq8Qf9E08T/wDgVpv/AMlUf8JV4g/6Jp4n/wDArTf/AJKoA6yiuT/4SrxB/wBE08T/APgVpv8A8lUf8JV4g/6Jp4n/APArTf8A5KoA6yiuT/4SrxB/0TTxP/4Fab/8lUf8JV4g/wCiaeJ//ArTf/kqgDrK5D4o/wDHv4d/7GKx/wDRlP8A+Eq8Qf8ARNPE/wD4Fab/APJVY3ia+8Ra/Podr/wgut6dHBrNrdS3F1dWJRER8niO4ZifYCgD0Wiq4uJf+fOb/vpP/iqKADUf+PGX6VOBzRRQAtFFFABRRRQAUUUUAFFFFABRRRQAVXu1Bmtv+up/9AaiigCwOlFFFABRRRQAUUUUAFFFFABRRRQAUHpRRQBWAxqAH/TI/wDoQqzRRQAUUUUAFFFFABRRRQAUUUUAFFFFABVa3Gbi5/66j/0BaKKALNFFFABRRRQAUUUUAFFFFABRRRQAUEZFFFAFfTh/oi/Vv5mrFFFABRRRQAUUUUAFFFFABRRRQAUUUUAV9RH+g3HX/VN/I1YHSiigAooooAKKKKACiiigAooooAKKKKACq1+OIeT/AK5P50UUAWaKKKAP/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050" y="312738"/>
            <a:ext cx="7338591" cy="6532365"/>
          </a:xfrm>
          <a:prstGeom prst="rect">
            <a:avLst/>
          </a:prstGeom>
        </p:spPr>
      </p:pic>
      <p:sp>
        <p:nvSpPr>
          <p:cNvPr id="8" name="Rectangle 7"/>
          <p:cNvSpPr/>
          <p:nvPr/>
        </p:nvSpPr>
        <p:spPr>
          <a:xfrm>
            <a:off x="9408691" y="1263535"/>
            <a:ext cx="168048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cap="none" spc="0" dirty="0">
                <a:ln/>
                <a:solidFill>
                  <a:schemeClr val="accent3"/>
                </a:solidFill>
                <a:effectLst/>
              </a:rPr>
              <a:t>“ ”</a:t>
            </a:r>
          </a:p>
          <a:p>
            <a:pPr algn="ctr"/>
            <a:r>
              <a:rPr lang="en-US" sz="6000" b="1" dirty="0">
                <a:ln/>
                <a:solidFill>
                  <a:schemeClr val="accent3"/>
                </a:solidFill>
              </a:rPr>
              <a:t>,</a:t>
            </a:r>
            <a:endParaRPr lang="en-US" sz="6000" b="1" cap="none" spc="0" dirty="0">
              <a:ln/>
              <a:solidFill>
                <a:schemeClr val="accent3"/>
              </a:solidFill>
              <a:effectLst/>
            </a:endParaRPr>
          </a:p>
          <a:p>
            <a:pPr algn="ctr"/>
            <a:r>
              <a:rPr lang="en-US" sz="6000" b="1" dirty="0">
                <a:ln/>
                <a:solidFill>
                  <a:schemeClr val="accent3"/>
                </a:solidFill>
              </a:rPr>
              <a:t>.</a:t>
            </a:r>
          </a:p>
          <a:p>
            <a:pPr algn="ctr"/>
            <a:r>
              <a:rPr lang="en-US" sz="6000" b="1" cap="none" spc="0" dirty="0">
                <a:ln/>
                <a:solidFill>
                  <a:schemeClr val="accent3"/>
                </a:solidFill>
                <a:effectLst/>
              </a:rPr>
              <a:t>?</a:t>
            </a:r>
          </a:p>
          <a:p>
            <a:pPr algn="ctr"/>
            <a:r>
              <a:rPr lang="en-US" sz="6000" b="1" dirty="0">
                <a:ln/>
                <a:solidFill>
                  <a:schemeClr val="accent3"/>
                </a:solidFill>
              </a:rPr>
              <a:t>!</a:t>
            </a:r>
            <a:endParaRPr lang="en-US" sz="6000" b="1" cap="none" spc="0" dirty="0">
              <a:ln/>
              <a:solidFill>
                <a:schemeClr val="accent3"/>
              </a:solidFill>
              <a:effectLst/>
            </a:endParaRPr>
          </a:p>
        </p:txBody>
      </p:sp>
    </p:spTree>
    <p:extLst>
      <p:ext uri="{BB962C8B-B14F-4D97-AF65-F5344CB8AC3E}">
        <p14:creationId xmlns:p14="http://schemas.microsoft.com/office/powerpoint/2010/main" val="4230740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fld id="{4FD767A7-2FAD-0742-A737-624EC467408B}" type="slidenum">
              <a:rPr lang="en-US" smtClean="0"/>
              <a:t>12</a:t>
            </a:fld>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3"/>
          <a:stretch>
            <a:fillRect/>
          </a:stretch>
        </p:blipFill>
        <p:spPr>
          <a:xfrm>
            <a:off x="0" y="0"/>
            <a:ext cx="12192000" cy="901700"/>
          </a:xfrm>
          <a:prstGeom prst="rect">
            <a:avLst/>
          </a:prstGeom>
        </p:spPr>
      </p:pic>
      <p:sp>
        <p:nvSpPr>
          <p:cNvPr id="7" name="TextBox 6"/>
          <p:cNvSpPr txBox="1"/>
          <p:nvPr/>
        </p:nvSpPr>
        <p:spPr>
          <a:xfrm>
            <a:off x="681644" y="189240"/>
            <a:ext cx="5619404" cy="523220"/>
          </a:xfrm>
          <a:prstGeom prst="rect">
            <a:avLst/>
          </a:prstGeom>
          <a:noFill/>
        </p:spPr>
        <p:txBody>
          <a:bodyPr wrap="square" rtlCol="0">
            <a:spAutoFit/>
          </a:bodyPr>
          <a:lstStyle/>
          <a:p>
            <a:r>
              <a:rPr lang="en-US" sz="2800" dirty="0">
                <a:solidFill>
                  <a:schemeClr val="bg1"/>
                </a:solidFill>
                <a:latin typeface="Algerian" panose="04020705040A02060702" pitchFamily="82" charset="0"/>
              </a:rPr>
              <a:t>syllabication</a:t>
            </a:r>
          </a:p>
        </p:txBody>
      </p:sp>
      <p:pic>
        <p:nvPicPr>
          <p:cNvPr id="14" name="Picture 8" descr="Text&#10;&#10;Description automatically generated">
            <a:extLst>
              <a:ext uri="{FF2B5EF4-FFF2-40B4-BE49-F238E27FC236}">
                <a16:creationId xmlns:a16="http://schemas.microsoft.com/office/drawing/2014/main" id="{8D7536EA-440C-4F55-9437-B132200D51C5}"/>
              </a:ext>
            </a:extLst>
          </p:cNvPr>
          <p:cNvPicPr>
            <a:picLocks noGrp="1" noChangeAspect="1"/>
          </p:cNvPicPr>
          <p:nvPr>
            <p:ph sz="half" idx="1"/>
          </p:nvPr>
        </p:nvPicPr>
        <p:blipFill rotWithShape="1">
          <a:blip r:embed="rId4"/>
          <a:srcRect t="9091" r="11234" b="2"/>
          <a:stretch/>
        </p:blipFill>
        <p:spPr>
          <a:xfrm>
            <a:off x="4231115" y="901700"/>
            <a:ext cx="2786903" cy="2204825"/>
          </a:xfrm>
          <a:prstGeom prst="rect">
            <a:avLst/>
          </a:prstGeom>
        </p:spPr>
      </p:pic>
      <p:pic>
        <p:nvPicPr>
          <p:cNvPr id="15" name="Picture 6" descr="Icon&#10;&#10;Description automatically generated">
            <a:extLst>
              <a:ext uri="{FF2B5EF4-FFF2-40B4-BE49-F238E27FC236}">
                <a16:creationId xmlns:a16="http://schemas.microsoft.com/office/drawing/2014/main" id="{BD9092C9-CD32-4AAA-B90B-1F70215D4BC8}"/>
              </a:ext>
            </a:extLst>
          </p:cNvPr>
          <p:cNvPicPr>
            <a:picLocks noChangeAspect="1"/>
          </p:cNvPicPr>
          <p:nvPr/>
        </p:nvPicPr>
        <p:blipFill>
          <a:blip r:embed="rId5"/>
          <a:stretch>
            <a:fillRect/>
          </a:stretch>
        </p:blipFill>
        <p:spPr>
          <a:xfrm>
            <a:off x="987758" y="3295765"/>
            <a:ext cx="3811604" cy="3291840"/>
          </a:xfrm>
          <a:prstGeom prst="rect">
            <a:avLst/>
          </a:prstGeom>
        </p:spPr>
      </p:pic>
      <p:pic>
        <p:nvPicPr>
          <p:cNvPr id="17" name="Picture 5" descr="A picture containing text&#10;&#10;Description automatically generated">
            <a:extLst>
              <a:ext uri="{FF2B5EF4-FFF2-40B4-BE49-F238E27FC236}">
                <a16:creationId xmlns:a16="http://schemas.microsoft.com/office/drawing/2014/main" id="{DA3A011C-7F13-431C-943D-C48F7670E7DF}"/>
              </a:ext>
            </a:extLst>
          </p:cNvPr>
          <p:cNvPicPr>
            <a:picLocks noChangeAspect="1"/>
          </p:cNvPicPr>
          <p:nvPr/>
        </p:nvPicPr>
        <p:blipFill>
          <a:blip r:embed="rId6"/>
          <a:stretch>
            <a:fillRect/>
          </a:stretch>
        </p:blipFill>
        <p:spPr>
          <a:xfrm>
            <a:off x="6754366" y="3298099"/>
            <a:ext cx="4157123" cy="3291840"/>
          </a:xfrm>
          <a:prstGeom prst="rect">
            <a:avLst/>
          </a:prstGeom>
        </p:spPr>
      </p:pic>
    </p:spTree>
    <p:extLst>
      <p:ext uri="{BB962C8B-B14F-4D97-AF65-F5344CB8AC3E}">
        <p14:creationId xmlns:p14="http://schemas.microsoft.com/office/powerpoint/2010/main" val="1080697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Icon&#10;&#10;Description automatically generated">
            <a:extLst>
              <a:ext uri="{FF2B5EF4-FFF2-40B4-BE49-F238E27FC236}">
                <a16:creationId xmlns:a16="http://schemas.microsoft.com/office/drawing/2014/main" id="{BD9092C9-CD32-4AAA-B90B-1F70215D4BC8}"/>
              </a:ext>
            </a:extLst>
          </p:cNvPr>
          <p:cNvPicPr>
            <a:picLocks noChangeAspect="1"/>
          </p:cNvPicPr>
          <p:nvPr/>
        </p:nvPicPr>
        <p:blipFill rotWithShape="1">
          <a:blip r:embed="rId3"/>
          <a:srcRect l="1577" r="8705" b="1"/>
          <a:stretch/>
        </p:blipFill>
        <p:spPr>
          <a:xfrm>
            <a:off x="3519759" y="311568"/>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2" name="Content Placeholder 11">
            <a:extLst>
              <a:ext uri="{FF2B5EF4-FFF2-40B4-BE49-F238E27FC236}">
                <a16:creationId xmlns:a16="http://schemas.microsoft.com/office/drawing/2014/main" id="{624063D9-A867-4915-806F-0A127F0F01BA}"/>
              </a:ext>
            </a:extLst>
          </p:cNvPr>
          <p:cNvSpPr>
            <a:spLocks noGrp="1"/>
          </p:cNvSpPr>
          <p:nvPr>
            <p:ph idx="1"/>
          </p:nvPr>
        </p:nvSpPr>
        <p:spPr>
          <a:xfrm>
            <a:off x="1504950" y="4344458"/>
            <a:ext cx="10515600" cy="4351338"/>
          </a:xfrm>
        </p:spPr>
        <p:txBody>
          <a:bodyPr vert="horz" lIns="91440" tIns="45720" rIns="91440" bIns="45720" rtlCol="0" anchor="t">
            <a:normAutofit/>
          </a:bodyPr>
          <a:lstStyle/>
          <a:p>
            <a:pPr marL="0" indent="0">
              <a:buNone/>
            </a:pPr>
            <a:r>
              <a:rPr lang="en-US" sz="5400" dirty="0">
                <a:cs typeface="Calibri" panose="020F0502020204030204"/>
              </a:rPr>
              <a:t>hop       me       quit      check</a:t>
            </a:r>
          </a:p>
        </p:txBody>
      </p:sp>
      <p:sp>
        <p:nvSpPr>
          <p:cNvPr id="2" name="TextBox 1"/>
          <p:cNvSpPr txBox="1"/>
          <p:nvPr/>
        </p:nvSpPr>
        <p:spPr>
          <a:xfrm>
            <a:off x="1976437" y="5650673"/>
            <a:ext cx="419100" cy="461665"/>
          </a:xfrm>
          <a:prstGeom prst="rect">
            <a:avLst/>
          </a:prstGeom>
          <a:noFill/>
        </p:spPr>
        <p:txBody>
          <a:bodyPr wrap="square" rtlCol="0">
            <a:spAutoFit/>
          </a:bodyPr>
          <a:lstStyle/>
          <a:p>
            <a:r>
              <a:rPr lang="en-US" sz="2400" dirty="0"/>
              <a:t>v</a:t>
            </a:r>
          </a:p>
        </p:txBody>
      </p:sp>
      <p:sp>
        <p:nvSpPr>
          <p:cNvPr id="3" name="TextBox 2"/>
          <p:cNvSpPr txBox="1"/>
          <p:nvPr/>
        </p:nvSpPr>
        <p:spPr>
          <a:xfrm>
            <a:off x="3662362" y="4822459"/>
            <a:ext cx="1323975" cy="923330"/>
          </a:xfrm>
          <a:prstGeom prst="rect">
            <a:avLst/>
          </a:prstGeom>
          <a:noFill/>
        </p:spPr>
        <p:txBody>
          <a:bodyPr wrap="square" rtlCol="0">
            <a:spAutoFit/>
          </a:bodyPr>
          <a:lstStyle/>
          <a:p>
            <a:r>
              <a:rPr lang="en-US" sz="5400" dirty="0">
                <a:cs typeface="Calibri" panose="020F0502020204030204"/>
              </a:rPr>
              <a:t>m</a:t>
            </a:r>
            <a:r>
              <a:rPr lang="en-US" sz="5400" u="sng" dirty="0">
                <a:cs typeface="Calibri" panose="020F0502020204030204"/>
              </a:rPr>
              <a:t>e</a:t>
            </a:r>
            <a:endParaRPr lang="en-US" sz="5400" dirty="0"/>
          </a:p>
        </p:txBody>
      </p:sp>
      <p:sp>
        <p:nvSpPr>
          <p:cNvPr id="9" name="TextBox 8"/>
          <p:cNvSpPr txBox="1"/>
          <p:nvPr/>
        </p:nvSpPr>
        <p:spPr>
          <a:xfrm>
            <a:off x="5648324" y="4822459"/>
            <a:ext cx="1323975" cy="923330"/>
          </a:xfrm>
          <a:prstGeom prst="rect">
            <a:avLst/>
          </a:prstGeom>
          <a:noFill/>
        </p:spPr>
        <p:txBody>
          <a:bodyPr wrap="square" rtlCol="0">
            <a:spAutoFit/>
          </a:bodyPr>
          <a:lstStyle/>
          <a:p>
            <a:r>
              <a:rPr lang="en-US" sz="5400" dirty="0">
                <a:cs typeface="Calibri" panose="020F0502020204030204"/>
              </a:rPr>
              <a:t>qu</a:t>
            </a:r>
            <a:r>
              <a:rPr lang="en-US" sz="5400" u="sng" dirty="0">
                <a:cs typeface="Calibri" panose="020F0502020204030204"/>
              </a:rPr>
              <a:t>i</a:t>
            </a:r>
            <a:r>
              <a:rPr lang="en-US" sz="5400" dirty="0">
                <a:cs typeface="Calibri" panose="020F0502020204030204"/>
              </a:rPr>
              <a:t>t</a:t>
            </a:r>
            <a:endParaRPr lang="en-US" sz="5400" dirty="0"/>
          </a:p>
        </p:txBody>
      </p:sp>
      <p:sp>
        <p:nvSpPr>
          <p:cNvPr id="4" name="Rectangle 3"/>
          <p:cNvSpPr/>
          <p:nvPr/>
        </p:nvSpPr>
        <p:spPr>
          <a:xfrm>
            <a:off x="7711197" y="4822459"/>
            <a:ext cx="1794081" cy="923330"/>
          </a:xfrm>
          <a:prstGeom prst="rect">
            <a:avLst/>
          </a:prstGeom>
        </p:spPr>
        <p:txBody>
          <a:bodyPr wrap="none">
            <a:spAutoFit/>
          </a:bodyPr>
          <a:lstStyle/>
          <a:p>
            <a:r>
              <a:rPr lang="en-US" sz="5400" dirty="0">
                <a:cs typeface="Calibri" panose="020F0502020204030204"/>
              </a:rPr>
              <a:t>ch</a:t>
            </a:r>
            <a:r>
              <a:rPr lang="en-US" sz="5400" u="sng" dirty="0">
                <a:cs typeface="Calibri" panose="020F0502020204030204"/>
              </a:rPr>
              <a:t>e</a:t>
            </a:r>
            <a:r>
              <a:rPr lang="en-US" sz="5400" dirty="0">
                <a:cs typeface="Calibri" panose="020F0502020204030204"/>
              </a:rPr>
              <a:t>ck</a:t>
            </a:r>
            <a:endParaRPr lang="en-US" sz="5400" u="sng" dirty="0">
              <a:cs typeface="Calibri" panose="020F0502020204030204"/>
            </a:endParaRPr>
          </a:p>
        </p:txBody>
      </p:sp>
      <p:sp>
        <p:nvSpPr>
          <p:cNvPr id="10" name="TextBox 9"/>
          <p:cNvSpPr txBox="1"/>
          <p:nvPr/>
        </p:nvSpPr>
        <p:spPr>
          <a:xfrm>
            <a:off x="4324349" y="5525096"/>
            <a:ext cx="377351" cy="461665"/>
          </a:xfrm>
          <a:prstGeom prst="rect">
            <a:avLst/>
          </a:prstGeom>
          <a:noFill/>
        </p:spPr>
        <p:txBody>
          <a:bodyPr wrap="square" rtlCol="0">
            <a:spAutoFit/>
          </a:bodyPr>
          <a:lstStyle/>
          <a:p>
            <a:r>
              <a:rPr lang="en-US" sz="2400" dirty="0"/>
              <a:t>v</a:t>
            </a:r>
          </a:p>
        </p:txBody>
      </p:sp>
      <p:sp>
        <p:nvSpPr>
          <p:cNvPr id="13" name="TextBox 12"/>
          <p:cNvSpPr txBox="1"/>
          <p:nvPr/>
        </p:nvSpPr>
        <p:spPr>
          <a:xfrm>
            <a:off x="6387222" y="5526907"/>
            <a:ext cx="377351" cy="461665"/>
          </a:xfrm>
          <a:prstGeom prst="rect">
            <a:avLst/>
          </a:prstGeom>
          <a:noFill/>
        </p:spPr>
        <p:txBody>
          <a:bodyPr wrap="square" rtlCol="0">
            <a:spAutoFit/>
          </a:bodyPr>
          <a:lstStyle/>
          <a:p>
            <a:r>
              <a:rPr lang="en-US" sz="2400" dirty="0"/>
              <a:t>v</a:t>
            </a:r>
          </a:p>
        </p:txBody>
      </p:sp>
      <p:sp>
        <p:nvSpPr>
          <p:cNvPr id="14" name="TextBox 13"/>
          <p:cNvSpPr txBox="1"/>
          <p:nvPr/>
        </p:nvSpPr>
        <p:spPr>
          <a:xfrm>
            <a:off x="8486370" y="5591611"/>
            <a:ext cx="377351" cy="461665"/>
          </a:xfrm>
          <a:prstGeom prst="rect">
            <a:avLst/>
          </a:prstGeom>
          <a:noFill/>
        </p:spPr>
        <p:txBody>
          <a:bodyPr wrap="square" rtlCol="0">
            <a:spAutoFit/>
          </a:bodyPr>
          <a:lstStyle/>
          <a:p>
            <a:r>
              <a:rPr lang="en-US" sz="2400" dirty="0"/>
              <a:t>v</a:t>
            </a:r>
          </a:p>
        </p:txBody>
      </p:sp>
      <p:sp>
        <p:nvSpPr>
          <p:cNvPr id="11" name="TextBox 10"/>
          <p:cNvSpPr txBox="1"/>
          <p:nvPr/>
        </p:nvSpPr>
        <p:spPr>
          <a:xfrm>
            <a:off x="1504950" y="4886325"/>
            <a:ext cx="1685925" cy="923330"/>
          </a:xfrm>
          <a:prstGeom prst="rect">
            <a:avLst/>
          </a:prstGeom>
          <a:noFill/>
        </p:spPr>
        <p:txBody>
          <a:bodyPr wrap="square" rtlCol="0">
            <a:spAutoFit/>
          </a:bodyPr>
          <a:lstStyle/>
          <a:p>
            <a:r>
              <a:rPr lang="en-US" sz="5400" dirty="0"/>
              <a:t>h</a:t>
            </a:r>
            <a:r>
              <a:rPr lang="en-US" sz="5400" u="sng" dirty="0"/>
              <a:t>o</a:t>
            </a:r>
            <a:r>
              <a:rPr lang="en-US" sz="5400" dirty="0"/>
              <a:t>p</a:t>
            </a:r>
          </a:p>
        </p:txBody>
      </p:sp>
      <p:pic>
        <p:nvPicPr>
          <p:cNvPr id="15" name="Picture 14"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4"/>
          <a:stretch>
            <a:fillRect/>
          </a:stretch>
        </p:blipFill>
        <p:spPr>
          <a:xfrm>
            <a:off x="0" y="0"/>
            <a:ext cx="12192000" cy="901700"/>
          </a:xfrm>
          <a:prstGeom prst="rect">
            <a:avLst/>
          </a:prstGeom>
        </p:spPr>
      </p:pic>
    </p:spTree>
    <p:extLst>
      <p:ext uri="{BB962C8B-B14F-4D97-AF65-F5344CB8AC3E}">
        <p14:creationId xmlns:p14="http://schemas.microsoft.com/office/powerpoint/2010/main" val="377224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500"/>
                                        <p:tgtEl>
                                          <p:spTgt spid="12">
                                            <p:txEl>
                                              <p:pRg st="0" end="0"/>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 grpId="0"/>
      <p:bldP spid="3" grpId="0"/>
      <p:bldP spid="9" grpId="0"/>
      <p:bldP spid="4" grpId="0"/>
      <p:bldP spid="10" grpId="0"/>
      <p:bldP spid="13" grpId="0"/>
      <p:bldP spid="14"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22B859-C67F-409D-B5E6-3A4996ABA753}"/>
              </a:ext>
            </a:extLst>
          </p:cNvPr>
          <p:cNvSpPr>
            <a:spLocks noGrp="1"/>
          </p:cNvSpPr>
          <p:nvPr>
            <p:ph idx="1"/>
          </p:nvPr>
        </p:nvSpPr>
        <p:spPr>
          <a:xfrm>
            <a:off x="1864783" y="4672542"/>
            <a:ext cx="10515600" cy="4351338"/>
          </a:xfrm>
        </p:spPr>
        <p:txBody>
          <a:bodyPr vert="horz" lIns="91440" tIns="45720" rIns="91440" bIns="45720" rtlCol="0" anchor="t">
            <a:normAutofit/>
          </a:bodyPr>
          <a:lstStyle/>
          <a:p>
            <a:pPr marL="0" indent="0">
              <a:buNone/>
            </a:pPr>
            <a:r>
              <a:rPr lang="en-US" sz="4800" dirty="0">
                <a:cs typeface="Calibri" panose="020F0502020204030204"/>
              </a:rPr>
              <a:t>basket     bingo     rabbit     fantastic</a:t>
            </a:r>
          </a:p>
        </p:txBody>
      </p:sp>
      <p:pic>
        <p:nvPicPr>
          <p:cNvPr id="6" name="Picture 5" descr="A picture containing text&#10;&#10;Description automatically generated">
            <a:extLst>
              <a:ext uri="{FF2B5EF4-FFF2-40B4-BE49-F238E27FC236}">
                <a16:creationId xmlns:a16="http://schemas.microsoft.com/office/drawing/2014/main" id="{BF8E36CD-CC00-4A5F-8886-3B9B724FB69F}"/>
              </a:ext>
            </a:extLst>
          </p:cNvPr>
          <p:cNvPicPr>
            <a:picLocks noChangeAspect="1"/>
          </p:cNvPicPr>
          <p:nvPr/>
        </p:nvPicPr>
        <p:blipFill>
          <a:blip r:embed="rId3"/>
          <a:stretch>
            <a:fillRect/>
          </a:stretch>
        </p:blipFill>
        <p:spPr>
          <a:xfrm>
            <a:off x="3700356" y="776709"/>
            <a:ext cx="4495789" cy="3556423"/>
          </a:xfrm>
          <a:prstGeom prst="rect">
            <a:avLst/>
          </a:prstGeom>
        </p:spPr>
      </p:pic>
      <p:grpSp>
        <p:nvGrpSpPr>
          <p:cNvPr id="14" name="Group 13"/>
          <p:cNvGrpSpPr/>
          <p:nvPr/>
        </p:nvGrpSpPr>
        <p:grpSpPr>
          <a:xfrm>
            <a:off x="1864783" y="5365400"/>
            <a:ext cx="1943100" cy="954213"/>
            <a:chOff x="9496425" y="1788987"/>
            <a:chExt cx="1943100" cy="954213"/>
          </a:xfrm>
        </p:grpSpPr>
        <p:sp>
          <p:nvSpPr>
            <p:cNvPr id="11" name="Rectangle 10"/>
            <p:cNvSpPr/>
            <p:nvPr/>
          </p:nvSpPr>
          <p:spPr>
            <a:xfrm>
              <a:off x="10563225" y="1885950"/>
              <a:ext cx="876300" cy="8572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9496425" y="1885950"/>
              <a:ext cx="876300" cy="8572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9496425" y="1788987"/>
              <a:ext cx="1943100" cy="707886"/>
            </a:xfrm>
            <a:prstGeom prst="rect">
              <a:avLst/>
            </a:prstGeom>
            <a:noFill/>
          </p:spPr>
          <p:txBody>
            <a:bodyPr wrap="square" rtlCol="0">
              <a:spAutoFit/>
            </a:bodyPr>
            <a:lstStyle/>
            <a:p>
              <a:r>
                <a:rPr lang="en-US" sz="4000" dirty="0"/>
                <a:t>b</a:t>
              </a:r>
              <a:r>
                <a:rPr lang="en-US" sz="4000" u="sng" dirty="0"/>
                <a:t>a</a:t>
              </a:r>
              <a:r>
                <a:rPr lang="en-US" sz="4000" dirty="0"/>
                <a:t>s   </a:t>
              </a:r>
              <a:r>
                <a:rPr lang="en-US" sz="4000" dirty="0" err="1"/>
                <a:t>k</a:t>
              </a:r>
              <a:r>
                <a:rPr lang="en-US" sz="4000" u="sng" dirty="0" err="1"/>
                <a:t>e</a:t>
              </a:r>
              <a:r>
                <a:rPr lang="en-US" sz="4000" dirty="0" err="1"/>
                <a:t>t</a:t>
              </a:r>
              <a:endParaRPr lang="en-US" sz="4000" dirty="0"/>
            </a:p>
          </p:txBody>
        </p:sp>
        <p:sp>
          <p:nvSpPr>
            <p:cNvPr id="12" name="TextBox 11"/>
            <p:cNvSpPr txBox="1"/>
            <p:nvPr/>
          </p:nvSpPr>
          <p:spPr>
            <a:xfrm>
              <a:off x="9805987" y="2353359"/>
              <a:ext cx="257175" cy="369332"/>
            </a:xfrm>
            <a:prstGeom prst="rect">
              <a:avLst/>
            </a:prstGeom>
            <a:noFill/>
          </p:spPr>
          <p:txBody>
            <a:bodyPr wrap="square" rtlCol="0">
              <a:spAutoFit/>
            </a:bodyPr>
            <a:lstStyle/>
            <a:p>
              <a:r>
                <a:rPr lang="en-US" dirty="0"/>
                <a:t>v</a:t>
              </a:r>
            </a:p>
          </p:txBody>
        </p:sp>
        <p:sp>
          <p:nvSpPr>
            <p:cNvPr id="13" name="TextBox 12"/>
            <p:cNvSpPr txBox="1"/>
            <p:nvPr/>
          </p:nvSpPr>
          <p:spPr>
            <a:xfrm>
              <a:off x="10872787" y="2367379"/>
              <a:ext cx="257175" cy="369332"/>
            </a:xfrm>
            <a:prstGeom prst="rect">
              <a:avLst/>
            </a:prstGeom>
            <a:noFill/>
          </p:spPr>
          <p:txBody>
            <a:bodyPr wrap="square" rtlCol="0">
              <a:spAutoFit/>
            </a:bodyPr>
            <a:lstStyle/>
            <a:p>
              <a:r>
                <a:rPr lang="en-US" dirty="0"/>
                <a:t>v</a:t>
              </a:r>
            </a:p>
          </p:txBody>
        </p:sp>
      </p:grpSp>
      <p:grpSp>
        <p:nvGrpSpPr>
          <p:cNvPr id="20" name="Group 19"/>
          <p:cNvGrpSpPr/>
          <p:nvPr/>
        </p:nvGrpSpPr>
        <p:grpSpPr>
          <a:xfrm>
            <a:off x="4117445" y="5365400"/>
            <a:ext cx="1830806" cy="1000897"/>
            <a:chOff x="8723869" y="1532238"/>
            <a:chExt cx="1830806" cy="1000897"/>
          </a:xfrm>
        </p:grpSpPr>
        <p:sp>
          <p:nvSpPr>
            <p:cNvPr id="19" name="Rectangle 18"/>
            <p:cNvSpPr/>
            <p:nvPr/>
          </p:nvSpPr>
          <p:spPr>
            <a:xfrm>
              <a:off x="9695881" y="1617883"/>
              <a:ext cx="858794" cy="9020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p:cNvSpPr/>
            <p:nvPr/>
          </p:nvSpPr>
          <p:spPr>
            <a:xfrm>
              <a:off x="8723869" y="1631092"/>
              <a:ext cx="858794" cy="9020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8723869" y="1532238"/>
              <a:ext cx="1717589" cy="707886"/>
            </a:xfrm>
            <a:prstGeom prst="rect">
              <a:avLst/>
            </a:prstGeom>
            <a:noFill/>
          </p:spPr>
          <p:txBody>
            <a:bodyPr wrap="square" rtlCol="0">
              <a:spAutoFit/>
            </a:bodyPr>
            <a:lstStyle/>
            <a:p>
              <a:r>
                <a:rPr lang="en-US" sz="4000" dirty="0"/>
                <a:t>b</a:t>
              </a:r>
              <a:r>
                <a:rPr lang="en-US" sz="4000" u="sng" dirty="0"/>
                <a:t>i</a:t>
              </a:r>
              <a:r>
                <a:rPr lang="en-US" sz="4000" dirty="0"/>
                <a:t>n   g</a:t>
              </a:r>
              <a:r>
                <a:rPr lang="en-US" sz="4000" u="sng" dirty="0"/>
                <a:t>o</a:t>
              </a:r>
            </a:p>
          </p:txBody>
        </p:sp>
        <p:sp>
          <p:nvSpPr>
            <p:cNvPr id="16" name="TextBox 15"/>
            <p:cNvSpPr txBox="1"/>
            <p:nvPr/>
          </p:nvSpPr>
          <p:spPr>
            <a:xfrm>
              <a:off x="8995718" y="2068905"/>
              <a:ext cx="251254" cy="367152"/>
            </a:xfrm>
            <a:prstGeom prst="rect">
              <a:avLst/>
            </a:prstGeom>
            <a:noFill/>
          </p:spPr>
          <p:txBody>
            <a:bodyPr wrap="square" rtlCol="0">
              <a:spAutoFit/>
            </a:bodyPr>
            <a:lstStyle/>
            <a:p>
              <a:r>
                <a:rPr lang="en-US" dirty="0"/>
                <a:t>v</a:t>
              </a:r>
            </a:p>
          </p:txBody>
        </p:sp>
        <p:sp>
          <p:nvSpPr>
            <p:cNvPr id="17" name="TextBox 16"/>
            <p:cNvSpPr txBox="1"/>
            <p:nvPr/>
          </p:nvSpPr>
          <p:spPr>
            <a:xfrm>
              <a:off x="9996691" y="2074480"/>
              <a:ext cx="257175" cy="369332"/>
            </a:xfrm>
            <a:prstGeom prst="rect">
              <a:avLst/>
            </a:prstGeom>
            <a:noFill/>
          </p:spPr>
          <p:txBody>
            <a:bodyPr wrap="square" rtlCol="0">
              <a:spAutoFit/>
            </a:bodyPr>
            <a:lstStyle/>
            <a:p>
              <a:r>
                <a:rPr lang="en-US" dirty="0"/>
                <a:t>v</a:t>
              </a:r>
            </a:p>
          </p:txBody>
        </p:sp>
      </p:grpSp>
      <p:grpSp>
        <p:nvGrpSpPr>
          <p:cNvPr id="27" name="Group 26"/>
          <p:cNvGrpSpPr/>
          <p:nvPr/>
        </p:nvGrpSpPr>
        <p:grpSpPr>
          <a:xfrm>
            <a:off x="6249061" y="5437154"/>
            <a:ext cx="3015048" cy="907667"/>
            <a:chOff x="8303741" y="1223319"/>
            <a:chExt cx="3015048" cy="907667"/>
          </a:xfrm>
        </p:grpSpPr>
        <p:sp>
          <p:nvSpPr>
            <p:cNvPr id="26" name="Rectangle 25"/>
            <p:cNvSpPr/>
            <p:nvPr/>
          </p:nvSpPr>
          <p:spPr>
            <a:xfrm>
              <a:off x="9298533" y="1223319"/>
              <a:ext cx="902043" cy="9049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24"/>
            <p:cNvSpPr/>
            <p:nvPr/>
          </p:nvSpPr>
          <p:spPr>
            <a:xfrm>
              <a:off x="8303741" y="1223319"/>
              <a:ext cx="902043" cy="9049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TextBox 20"/>
            <p:cNvSpPr txBox="1"/>
            <p:nvPr/>
          </p:nvSpPr>
          <p:spPr>
            <a:xfrm>
              <a:off x="8303741" y="1223319"/>
              <a:ext cx="3015048" cy="707886"/>
            </a:xfrm>
            <a:prstGeom prst="rect">
              <a:avLst/>
            </a:prstGeom>
            <a:noFill/>
          </p:spPr>
          <p:txBody>
            <a:bodyPr wrap="square" rtlCol="0">
              <a:spAutoFit/>
            </a:bodyPr>
            <a:lstStyle/>
            <a:p>
              <a:r>
                <a:rPr lang="en-US" sz="4000" dirty="0" err="1"/>
                <a:t>r</a:t>
              </a:r>
              <a:r>
                <a:rPr lang="en-US" sz="4000" u="sng" dirty="0" err="1"/>
                <a:t>a</a:t>
              </a:r>
              <a:r>
                <a:rPr lang="en-US" sz="4000" dirty="0" err="1"/>
                <a:t>b</a:t>
              </a:r>
              <a:r>
                <a:rPr lang="en-US" sz="4000" dirty="0"/>
                <a:t>   b</a:t>
              </a:r>
              <a:r>
                <a:rPr lang="en-US" sz="4000" u="sng" dirty="0"/>
                <a:t>i</a:t>
              </a:r>
              <a:r>
                <a:rPr lang="en-US" sz="4000" dirty="0"/>
                <a:t>t</a:t>
              </a:r>
            </a:p>
          </p:txBody>
        </p:sp>
        <p:sp>
          <p:nvSpPr>
            <p:cNvPr id="22" name="TextBox 21"/>
            <p:cNvSpPr txBox="1"/>
            <p:nvPr/>
          </p:nvSpPr>
          <p:spPr>
            <a:xfrm>
              <a:off x="8518588" y="1758896"/>
              <a:ext cx="288862" cy="369332"/>
            </a:xfrm>
            <a:prstGeom prst="rect">
              <a:avLst/>
            </a:prstGeom>
            <a:noFill/>
          </p:spPr>
          <p:txBody>
            <a:bodyPr wrap="none" rtlCol="0">
              <a:spAutoFit/>
            </a:bodyPr>
            <a:lstStyle/>
            <a:p>
              <a:r>
                <a:rPr lang="en-US" dirty="0"/>
                <a:t>v</a:t>
              </a:r>
            </a:p>
          </p:txBody>
        </p:sp>
        <p:sp>
          <p:nvSpPr>
            <p:cNvPr id="24" name="TextBox 23"/>
            <p:cNvSpPr txBox="1"/>
            <p:nvPr/>
          </p:nvSpPr>
          <p:spPr>
            <a:xfrm>
              <a:off x="9594606" y="1761654"/>
              <a:ext cx="288862" cy="369332"/>
            </a:xfrm>
            <a:prstGeom prst="rect">
              <a:avLst/>
            </a:prstGeom>
            <a:noFill/>
          </p:spPr>
          <p:txBody>
            <a:bodyPr wrap="none" rtlCol="0">
              <a:spAutoFit/>
            </a:bodyPr>
            <a:lstStyle/>
            <a:p>
              <a:r>
                <a:rPr lang="en-US" dirty="0"/>
                <a:t>v</a:t>
              </a:r>
            </a:p>
          </p:txBody>
        </p:sp>
      </p:grpSp>
      <p:grpSp>
        <p:nvGrpSpPr>
          <p:cNvPr id="35" name="Group 34"/>
          <p:cNvGrpSpPr/>
          <p:nvPr/>
        </p:nvGrpSpPr>
        <p:grpSpPr>
          <a:xfrm>
            <a:off x="8470500" y="5375830"/>
            <a:ext cx="2718486" cy="943783"/>
            <a:chOff x="8452022" y="1742302"/>
            <a:chExt cx="2718486" cy="943783"/>
          </a:xfrm>
        </p:grpSpPr>
        <p:sp>
          <p:nvSpPr>
            <p:cNvPr id="34" name="Rectangle 33"/>
            <p:cNvSpPr/>
            <p:nvPr/>
          </p:nvSpPr>
          <p:spPr>
            <a:xfrm>
              <a:off x="10111284" y="1835794"/>
              <a:ext cx="812087" cy="8374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ectangle 32"/>
            <p:cNvSpPr/>
            <p:nvPr/>
          </p:nvSpPr>
          <p:spPr>
            <a:xfrm>
              <a:off x="9281653" y="1835795"/>
              <a:ext cx="812087" cy="8374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p:cNvSpPr/>
            <p:nvPr/>
          </p:nvSpPr>
          <p:spPr>
            <a:xfrm>
              <a:off x="8452022" y="1835796"/>
              <a:ext cx="812087" cy="8374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TextBox 27"/>
            <p:cNvSpPr txBox="1"/>
            <p:nvPr/>
          </p:nvSpPr>
          <p:spPr>
            <a:xfrm>
              <a:off x="8452022" y="1742302"/>
              <a:ext cx="2718486" cy="707886"/>
            </a:xfrm>
            <a:prstGeom prst="rect">
              <a:avLst/>
            </a:prstGeom>
            <a:noFill/>
          </p:spPr>
          <p:txBody>
            <a:bodyPr wrap="square" rtlCol="0">
              <a:spAutoFit/>
            </a:bodyPr>
            <a:lstStyle/>
            <a:p>
              <a:r>
                <a:rPr lang="en-US" sz="4000" dirty="0"/>
                <a:t>f</a:t>
              </a:r>
              <a:r>
                <a:rPr lang="en-US" sz="4000" u="sng" dirty="0"/>
                <a:t>a</a:t>
              </a:r>
              <a:r>
                <a:rPr lang="en-US" sz="4000" dirty="0"/>
                <a:t>n  </a:t>
              </a:r>
              <a:r>
                <a:rPr lang="en-US" sz="4000" dirty="0" err="1"/>
                <a:t>t</a:t>
              </a:r>
              <a:r>
                <a:rPr lang="en-US" sz="4000" u="sng" dirty="0" err="1"/>
                <a:t>a</a:t>
              </a:r>
              <a:r>
                <a:rPr lang="en-US" sz="4000" dirty="0" err="1"/>
                <a:t>s</a:t>
              </a:r>
              <a:r>
                <a:rPr lang="en-US" sz="4000" dirty="0"/>
                <a:t>  t</a:t>
              </a:r>
              <a:r>
                <a:rPr lang="en-US" sz="4000" u="sng" dirty="0"/>
                <a:t>i</a:t>
              </a:r>
              <a:r>
                <a:rPr lang="en-US" sz="4000" dirty="0"/>
                <a:t>c</a:t>
              </a:r>
            </a:p>
          </p:txBody>
        </p:sp>
        <p:sp>
          <p:nvSpPr>
            <p:cNvPr id="29" name="TextBox 28"/>
            <p:cNvSpPr txBox="1"/>
            <p:nvPr/>
          </p:nvSpPr>
          <p:spPr>
            <a:xfrm>
              <a:off x="8659171" y="2303931"/>
              <a:ext cx="247135" cy="369332"/>
            </a:xfrm>
            <a:prstGeom prst="rect">
              <a:avLst/>
            </a:prstGeom>
            <a:noFill/>
          </p:spPr>
          <p:txBody>
            <a:bodyPr wrap="square" rtlCol="0">
              <a:spAutoFit/>
            </a:bodyPr>
            <a:lstStyle/>
            <a:p>
              <a:r>
                <a:rPr lang="en-US" dirty="0"/>
                <a:t>v</a:t>
              </a:r>
            </a:p>
          </p:txBody>
        </p:sp>
        <p:sp>
          <p:nvSpPr>
            <p:cNvPr id="30" name="TextBox 29"/>
            <p:cNvSpPr txBox="1"/>
            <p:nvPr/>
          </p:nvSpPr>
          <p:spPr>
            <a:xfrm>
              <a:off x="9564130" y="2316753"/>
              <a:ext cx="247135" cy="369332"/>
            </a:xfrm>
            <a:prstGeom prst="rect">
              <a:avLst/>
            </a:prstGeom>
            <a:noFill/>
          </p:spPr>
          <p:txBody>
            <a:bodyPr wrap="square" rtlCol="0">
              <a:spAutoFit/>
            </a:bodyPr>
            <a:lstStyle/>
            <a:p>
              <a:r>
                <a:rPr lang="en-US" dirty="0"/>
                <a:t>v</a:t>
              </a:r>
            </a:p>
          </p:txBody>
        </p:sp>
        <p:sp>
          <p:nvSpPr>
            <p:cNvPr id="31" name="TextBox 30"/>
            <p:cNvSpPr txBox="1"/>
            <p:nvPr/>
          </p:nvSpPr>
          <p:spPr>
            <a:xfrm>
              <a:off x="10337753" y="2303931"/>
              <a:ext cx="247135" cy="369332"/>
            </a:xfrm>
            <a:prstGeom prst="rect">
              <a:avLst/>
            </a:prstGeom>
            <a:noFill/>
          </p:spPr>
          <p:txBody>
            <a:bodyPr wrap="square" rtlCol="0">
              <a:spAutoFit/>
            </a:bodyPr>
            <a:lstStyle/>
            <a:p>
              <a:r>
                <a:rPr lang="en-US" dirty="0"/>
                <a:t>v</a:t>
              </a:r>
            </a:p>
          </p:txBody>
        </p:sp>
      </p:grpSp>
      <p:pic>
        <p:nvPicPr>
          <p:cNvPr id="36" name="Picture 3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4"/>
          <a:stretch>
            <a:fillRect/>
          </a:stretch>
        </p:blipFill>
        <p:spPr>
          <a:xfrm>
            <a:off x="0" y="0"/>
            <a:ext cx="12192000" cy="901700"/>
          </a:xfrm>
          <a:prstGeom prst="rect">
            <a:avLst/>
          </a:prstGeom>
        </p:spPr>
      </p:pic>
    </p:spTree>
    <p:extLst>
      <p:ext uri="{BB962C8B-B14F-4D97-AF65-F5344CB8AC3E}">
        <p14:creationId xmlns:p14="http://schemas.microsoft.com/office/powerpoint/2010/main" val="341214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p:tgtEl>
                                          <p:spTgt spid="3">
                                            <p:txEl>
                                              <p:pRg st="0" end="0"/>
                                            </p:txEl>
                                          </p:spTgt>
                                        </p:tgtEl>
                                        <p:attrNameLst>
                                          <p:attrName>ppt_y</p:attrName>
                                        </p:attrNameLst>
                                      </p:cBhvr>
                                      <p:tavLst>
                                        <p:tav tm="0">
                                          <p:val>
                                            <p:strVal val="ppt_y"/>
                                          </p:val>
                                        </p:tav>
                                        <p:tav tm="100000">
                                          <p:val>
                                            <p:strVal val="1+ppt_h/2"/>
                                          </p:val>
                                        </p:tav>
                                      </p:tavLst>
                                    </p:anim>
                                    <p:set>
                                      <p:cBhvr>
                                        <p:cTn id="14"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1"/>
          <p:cNvSpPr/>
          <p:nvPr/>
        </p:nvSpPr>
        <p:spPr>
          <a:xfrm>
            <a:off x="277888" y="3810000"/>
            <a:ext cx="2317031" cy="2849450"/>
          </a:xfrm>
          <a:prstGeom prst="rect">
            <a:avLst/>
          </a:prstGeom>
          <a:blipFill>
            <a:blip r:embed="rId3" cstate="print"/>
            <a:stretch>
              <a:fillRect/>
            </a:stretch>
          </a:blipFill>
        </p:spPr>
        <p:txBody>
          <a:bodyPr wrap="square" lIns="0" tIns="0" rIns="0" bIns="0" rtlCol="0"/>
          <a:lstStyle/>
          <a:p>
            <a:endParaRPr/>
          </a:p>
        </p:txBody>
      </p:sp>
      <p:sp>
        <p:nvSpPr>
          <p:cNvPr id="6" name="object 9"/>
          <p:cNvSpPr/>
          <p:nvPr/>
        </p:nvSpPr>
        <p:spPr>
          <a:xfrm>
            <a:off x="2409567" y="3810000"/>
            <a:ext cx="2105283" cy="2849449"/>
          </a:xfrm>
          <a:prstGeom prst="rect">
            <a:avLst/>
          </a:prstGeom>
          <a:blipFill>
            <a:blip r:embed="rId4" cstate="print"/>
            <a:stretch>
              <a:fillRect/>
            </a:stretch>
          </a:blipFill>
        </p:spPr>
        <p:txBody>
          <a:bodyPr wrap="square" lIns="0" tIns="0" rIns="0" bIns="0" rtlCol="0"/>
          <a:lstStyle/>
          <a:p>
            <a:endParaRPr/>
          </a:p>
        </p:txBody>
      </p:sp>
      <p:sp>
        <p:nvSpPr>
          <p:cNvPr id="7" name="object 21"/>
          <p:cNvSpPr/>
          <p:nvPr/>
        </p:nvSpPr>
        <p:spPr>
          <a:xfrm>
            <a:off x="5924550" y="1236845"/>
            <a:ext cx="2512470" cy="3068456"/>
          </a:xfrm>
          <a:prstGeom prst="rect">
            <a:avLst/>
          </a:prstGeom>
          <a:blipFill>
            <a:blip r:embed="rId5" cstate="print"/>
            <a:stretch>
              <a:fillRect/>
            </a:stretch>
          </a:blipFill>
        </p:spPr>
        <p:txBody>
          <a:bodyPr wrap="square" lIns="0" tIns="0" rIns="0" bIns="0" rtlCol="0"/>
          <a:lstStyle/>
          <a:p>
            <a:endParaRPr/>
          </a:p>
        </p:txBody>
      </p:sp>
      <p:sp>
        <p:nvSpPr>
          <p:cNvPr id="8" name="object 22"/>
          <p:cNvSpPr/>
          <p:nvPr/>
        </p:nvSpPr>
        <p:spPr>
          <a:xfrm>
            <a:off x="8971005" y="3642806"/>
            <a:ext cx="2224216" cy="3016643"/>
          </a:xfrm>
          <a:prstGeom prst="rect">
            <a:avLst/>
          </a:prstGeom>
          <a:blipFill>
            <a:blip r:embed="rId6" cstate="print"/>
            <a:stretch>
              <a:fillRect/>
            </a:stretch>
          </a:blipFill>
        </p:spPr>
        <p:txBody>
          <a:bodyPr wrap="square" lIns="0" tIns="0" rIns="0" bIns="0" rtlCol="0"/>
          <a:lstStyle/>
          <a:p>
            <a:endParaRPr/>
          </a:p>
        </p:txBody>
      </p:sp>
      <p:sp>
        <p:nvSpPr>
          <p:cNvPr id="9" name="object 12"/>
          <p:cNvSpPr/>
          <p:nvPr/>
        </p:nvSpPr>
        <p:spPr>
          <a:xfrm>
            <a:off x="1023110" y="1329455"/>
            <a:ext cx="1984660" cy="1668539"/>
          </a:xfrm>
          <a:prstGeom prst="rect">
            <a:avLst/>
          </a:prstGeom>
          <a:blipFill>
            <a:blip r:embed="rId7" cstate="print"/>
            <a:stretch>
              <a:fillRect/>
            </a:stretch>
          </a:blipFill>
        </p:spPr>
        <p:txBody>
          <a:bodyPr wrap="square" lIns="0" tIns="0" rIns="0" bIns="0" rtlCol="0"/>
          <a:lstStyle/>
          <a:p>
            <a:endParaRPr/>
          </a:p>
        </p:txBody>
      </p:sp>
      <p:pic>
        <p:nvPicPr>
          <p:cNvPr id="11" name="Picture 10"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8"/>
          <a:stretch>
            <a:fillRect/>
          </a:stretch>
        </p:blipFill>
        <p:spPr>
          <a:xfrm>
            <a:off x="0" y="0"/>
            <a:ext cx="12192000" cy="901700"/>
          </a:xfrm>
          <a:prstGeom prst="rect">
            <a:avLst/>
          </a:prstGeom>
        </p:spPr>
      </p:pic>
      <p:sp>
        <p:nvSpPr>
          <p:cNvPr id="12" name="TextBox 11"/>
          <p:cNvSpPr txBox="1"/>
          <p:nvPr/>
        </p:nvSpPr>
        <p:spPr>
          <a:xfrm>
            <a:off x="681644" y="189240"/>
            <a:ext cx="5619404" cy="523220"/>
          </a:xfrm>
          <a:prstGeom prst="rect">
            <a:avLst/>
          </a:prstGeom>
          <a:noFill/>
        </p:spPr>
        <p:txBody>
          <a:bodyPr wrap="square" rtlCol="0">
            <a:spAutoFit/>
          </a:bodyPr>
          <a:lstStyle/>
          <a:p>
            <a:r>
              <a:rPr lang="en-US" sz="2800" dirty="0">
                <a:solidFill>
                  <a:schemeClr val="bg1"/>
                </a:solidFill>
                <a:latin typeface="Algerian" panose="04020705040A02060702" pitchFamily="82" charset="0"/>
              </a:rPr>
              <a:t>comprehension</a:t>
            </a:r>
          </a:p>
        </p:txBody>
      </p:sp>
    </p:spTree>
    <p:extLst>
      <p:ext uri="{BB962C8B-B14F-4D97-AF65-F5344CB8AC3E}">
        <p14:creationId xmlns:p14="http://schemas.microsoft.com/office/powerpoint/2010/main" val="3443111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PmBkV_KqOE"/>
          <p:cNvPicPr>
            <a:picLocks noRot="1" noChangeAspect="1"/>
          </p:cNvPicPr>
          <p:nvPr>
            <a:videoFile r:link="rId1"/>
          </p:nvPr>
        </p:nvPicPr>
        <p:blipFill>
          <a:blip r:embed="rId4"/>
          <a:stretch>
            <a:fillRect/>
          </a:stretch>
        </p:blipFill>
        <p:spPr>
          <a:xfrm>
            <a:off x="354676" y="199505"/>
            <a:ext cx="11586096" cy="6517179"/>
          </a:xfrm>
          <a:prstGeom prst="rect">
            <a:avLst/>
          </a:prstGeom>
        </p:spPr>
      </p:pic>
    </p:spTree>
    <p:extLst>
      <p:ext uri="{BB962C8B-B14F-4D97-AF65-F5344CB8AC3E}">
        <p14:creationId xmlns:p14="http://schemas.microsoft.com/office/powerpoint/2010/main" val="3815513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1"/>
          <p:cNvSpPr/>
          <p:nvPr/>
        </p:nvSpPr>
        <p:spPr>
          <a:xfrm>
            <a:off x="212394" y="3642807"/>
            <a:ext cx="2317031" cy="3016642"/>
          </a:xfrm>
          <a:prstGeom prst="rect">
            <a:avLst/>
          </a:prstGeom>
          <a:blipFill>
            <a:blip r:embed="rId3" cstate="print"/>
            <a:stretch>
              <a:fillRect/>
            </a:stretch>
          </a:blipFill>
        </p:spPr>
        <p:txBody>
          <a:bodyPr wrap="square" lIns="0" tIns="0" rIns="0" bIns="0" rtlCol="0"/>
          <a:lstStyle/>
          <a:p>
            <a:endParaRPr/>
          </a:p>
        </p:txBody>
      </p:sp>
      <p:sp>
        <p:nvSpPr>
          <p:cNvPr id="6" name="object 9"/>
          <p:cNvSpPr/>
          <p:nvPr/>
        </p:nvSpPr>
        <p:spPr>
          <a:xfrm>
            <a:off x="2409567" y="3642806"/>
            <a:ext cx="2063579" cy="3016643"/>
          </a:xfrm>
          <a:prstGeom prst="rect">
            <a:avLst/>
          </a:prstGeom>
          <a:blipFill>
            <a:blip r:embed="rId4" cstate="print"/>
            <a:stretch>
              <a:fillRect/>
            </a:stretch>
          </a:blipFill>
        </p:spPr>
        <p:txBody>
          <a:bodyPr wrap="square" lIns="0" tIns="0" rIns="0" bIns="0" rtlCol="0"/>
          <a:lstStyle/>
          <a:p>
            <a:endParaRPr/>
          </a:p>
        </p:txBody>
      </p:sp>
      <p:sp>
        <p:nvSpPr>
          <p:cNvPr id="7" name="object 21"/>
          <p:cNvSpPr/>
          <p:nvPr/>
        </p:nvSpPr>
        <p:spPr>
          <a:xfrm>
            <a:off x="4620968" y="659899"/>
            <a:ext cx="2688485" cy="3336701"/>
          </a:xfrm>
          <a:prstGeom prst="rect">
            <a:avLst/>
          </a:prstGeom>
          <a:blipFill>
            <a:blip r:embed="rId5" cstate="print"/>
            <a:stretch>
              <a:fillRect/>
            </a:stretch>
          </a:blipFill>
        </p:spPr>
        <p:txBody>
          <a:bodyPr wrap="square" lIns="0" tIns="0" rIns="0" bIns="0" rtlCol="0"/>
          <a:lstStyle/>
          <a:p>
            <a:endParaRPr/>
          </a:p>
        </p:txBody>
      </p:sp>
      <p:sp>
        <p:nvSpPr>
          <p:cNvPr id="8" name="object 22"/>
          <p:cNvSpPr/>
          <p:nvPr/>
        </p:nvSpPr>
        <p:spPr>
          <a:xfrm>
            <a:off x="8971005" y="3642806"/>
            <a:ext cx="2224216" cy="3016643"/>
          </a:xfrm>
          <a:prstGeom prst="rect">
            <a:avLst/>
          </a:prstGeom>
          <a:blipFill>
            <a:blip r:embed="rId6" cstate="print"/>
            <a:stretch>
              <a:fillRect/>
            </a:stretch>
          </a:blipFill>
        </p:spPr>
        <p:txBody>
          <a:bodyPr wrap="square" lIns="0" tIns="0" rIns="0" bIns="0" rtlCol="0"/>
          <a:lstStyle/>
          <a:p>
            <a:endParaRPr/>
          </a:p>
        </p:txBody>
      </p:sp>
      <p:sp>
        <p:nvSpPr>
          <p:cNvPr id="9" name="object 12"/>
          <p:cNvSpPr/>
          <p:nvPr/>
        </p:nvSpPr>
        <p:spPr>
          <a:xfrm>
            <a:off x="896083" y="85922"/>
            <a:ext cx="1984660" cy="1668539"/>
          </a:xfrm>
          <a:prstGeom prst="rect">
            <a:avLst/>
          </a:prstGeom>
          <a:blipFill>
            <a:blip r:embed="rId7" cstate="print"/>
            <a:stretch>
              <a:fillRect/>
            </a:stretch>
          </a:blipFill>
        </p:spPr>
        <p:txBody>
          <a:bodyPr wrap="square" lIns="0" tIns="0" rIns="0" bIns="0" rtlCol="0"/>
          <a:lstStyle/>
          <a:p>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57" y="1736380"/>
            <a:ext cx="3318912" cy="1906425"/>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26598" y="4026276"/>
            <a:ext cx="4011441" cy="2249702"/>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0467" y="920191"/>
            <a:ext cx="4132893" cy="2049529"/>
          </a:xfrm>
          <a:prstGeom prst="rect">
            <a:avLst/>
          </a:prstGeom>
        </p:spPr>
      </p:pic>
    </p:spTree>
    <p:extLst>
      <p:ext uri="{BB962C8B-B14F-4D97-AF65-F5344CB8AC3E}">
        <p14:creationId xmlns:p14="http://schemas.microsoft.com/office/powerpoint/2010/main" val="69194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3"/>
                                        </p:tgtEl>
                                        <p:attrNameLst>
                                          <p:attrName>ppt_x</p:attrName>
                                        </p:attrNameLst>
                                      </p:cBhvr>
                                      <p:tavLst>
                                        <p:tav tm="0">
                                          <p:val>
                                            <p:strVal val="ppt_x"/>
                                          </p:val>
                                        </p:tav>
                                        <p:tav tm="100000">
                                          <p:val>
                                            <p:strVal val="ppt_x"/>
                                          </p:val>
                                        </p:tav>
                                      </p:tavLst>
                                    </p:anim>
                                    <p:anim calcmode="lin" valueType="num">
                                      <p:cBhvr additive="base">
                                        <p:cTn id="33" dur="500"/>
                                        <p:tgtEl>
                                          <p:spTgt spid="3"/>
                                        </p:tgtEl>
                                        <p:attrNameLst>
                                          <p:attrName>ppt_y</p:attrName>
                                        </p:attrNameLst>
                                      </p:cBhvr>
                                      <p:tavLst>
                                        <p:tav tm="0">
                                          <p:val>
                                            <p:strVal val="ppt_y"/>
                                          </p:val>
                                        </p:tav>
                                        <p:tav tm="100000">
                                          <p:val>
                                            <p:strVal val="1+ppt_h/2"/>
                                          </p:val>
                                        </p:tav>
                                      </p:tavLst>
                                    </p:anim>
                                    <p:set>
                                      <p:cBhvr>
                                        <p:cTn id="34" dur="1" fill="hold">
                                          <p:stCondLst>
                                            <p:cond delay="499"/>
                                          </p:stCondLst>
                                        </p:cTn>
                                        <p:tgtEl>
                                          <p:spTgt spid="3"/>
                                        </p:tgtEl>
                                        <p:attrNameLst>
                                          <p:attrName>style.visibility</p:attrName>
                                        </p:attrNameLst>
                                      </p:cBhvr>
                                      <p:to>
                                        <p:strVal val="hidden"/>
                                      </p:to>
                                    </p:set>
                                  </p:childTnLst>
                                </p:cTn>
                              </p:par>
                              <p:par>
                                <p:cTn id="35" presetID="2" presetClass="exit" presetSubtype="4" fill="hold" grpId="1" nodeType="with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ppt_x"/>
                                          </p:val>
                                        </p:tav>
                                      </p:tavLst>
                                    </p:anim>
                                    <p:anim calcmode="lin" valueType="num">
                                      <p:cBhvr additive="base">
                                        <p:cTn id="37" dur="500"/>
                                        <p:tgtEl>
                                          <p:spTgt spid="6"/>
                                        </p:tgtEl>
                                        <p:attrNameLst>
                                          <p:attrName>ppt_y</p:attrName>
                                        </p:attrNameLst>
                                      </p:cBhvr>
                                      <p:tavLst>
                                        <p:tav tm="0">
                                          <p:val>
                                            <p:strVal val="ppt_y"/>
                                          </p:val>
                                        </p:tav>
                                        <p:tav tm="100000">
                                          <p:val>
                                            <p:strVal val="1+ppt_h/2"/>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ircle(in)">
                                      <p:cBhvr>
                                        <p:cTn id="47" dur="20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1" nodeType="clickEffect">
                                  <p:stCondLst>
                                    <p:cond delay="0"/>
                                  </p:stCondLst>
                                  <p:childTnLst>
                                    <p:anim calcmode="lin" valueType="num">
                                      <p:cBhvr additive="base">
                                        <p:cTn id="51" dur="500"/>
                                        <p:tgtEl>
                                          <p:spTgt spid="7"/>
                                        </p:tgtEl>
                                        <p:attrNameLst>
                                          <p:attrName>ppt_x</p:attrName>
                                        </p:attrNameLst>
                                      </p:cBhvr>
                                      <p:tavLst>
                                        <p:tav tm="0">
                                          <p:val>
                                            <p:strVal val="ppt_x"/>
                                          </p:val>
                                        </p:tav>
                                        <p:tav tm="100000">
                                          <p:val>
                                            <p:strVal val="ppt_x"/>
                                          </p:val>
                                        </p:tav>
                                      </p:tavLst>
                                    </p:anim>
                                    <p:anim calcmode="lin" valueType="num">
                                      <p:cBhvr additive="base">
                                        <p:cTn id="52" dur="500"/>
                                        <p:tgtEl>
                                          <p:spTgt spid="7"/>
                                        </p:tgtEl>
                                        <p:attrNameLst>
                                          <p:attrName>ppt_y</p:attrName>
                                        </p:attrNameLst>
                                      </p:cBhvr>
                                      <p:tavLst>
                                        <p:tav tm="0">
                                          <p:val>
                                            <p:strVal val="ppt_y"/>
                                          </p:val>
                                        </p:tav>
                                        <p:tav tm="100000">
                                          <p:val>
                                            <p:strVal val="1+ppt_h/2"/>
                                          </p:val>
                                        </p:tav>
                                      </p:tavLst>
                                    </p:anim>
                                    <p:set>
                                      <p:cBhvr>
                                        <p:cTn id="53" dur="1" fill="hold">
                                          <p:stCondLst>
                                            <p:cond delay="499"/>
                                          </p:stCondLst>
                                        </p:cTn>
                                        <p:tgtEl>
                                          <p:spTgt spid="7"/>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4"/>
                                        </p:tgtEl>
                                        <p:attrNameLst>
                                          <p:attrName>ppt_x</p:attrName>
                                        </p:attrNameLst>
                                      </p:cBhvr>
                                      <p:tavLst>
                                        <p:tav tm="0">
                                          <p:val>
                                            <p:strVal val="ppt_x"/>
                                          </p:val>
                                        </p:tav>
                                        <p:tav tm="100000">
                                          <p:val>
                                            <p:strVal val="ppt_x"/>
                                          </p:val>
                                        </p:tav>
                                      </p:tavLst>
                                    </p:anim>
                                    <p:anim calcmode="lin" valueType="num">
                                      <p:cBhvr additive="base">
                                        <p:cTn id="56" dur="500"/>
                                        <p:tgtEl>
                                          <p:spTgt spid="4"/>
                                        </p:tgtEl>
                                        <p:attrNameLst>
                                          <p:attrName>ppt_y</p:attrName>
                                        </p:attrNameLst>
                                      </p:cBhvr>
                                      <p:tavLst>
                                        <p:tav tm="0">
                                          <p:val>
                                            <p:strVal val="ppt_y"/>
                                          </p:val>
                                        </p:tav>
                                        <p:tav tm="100000">
                                          <p:val>
                                            <p:strVal val="1+ppt_h/2"/>
                                          </p:val>
                                        </p:tav>
                                      </p:tavLst>
                                    </p:anim>
                                    <p:set>
                                      <p:cBhvr>
                                        <p:cTn id="57" dur="1" fill="hold">
                                          <p:stCondLst>
                                            <p:cond delay="499"/>
                                          </p:stCondLst>
                                        </p:cTn>
                                        <p:tgtEl>
                                          <p:spTgt spid="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ppt_x"/>
                                          </p:val>
                                        </p:tav>
                                        <p:tav tm="100000">
                                          <p:val>
                                            <p:strVal val="#ppt_x"/>
                                          </p:val>
                                        </p:tav>
                                      </p:tavLst>
                                    </p:anim>
                                    <p:anim calcmode="lin" valueType="num">
                                      <p:cBhvr additive="base">
                                        <p:cTn id="6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8"/>
                                        </p:tgtEl>
                                        <p:attrNameLst>
                                          <p:attrName>ppt_x</p:attrName>
                                        </p:attrNameLst>
                                      </p:cBhvr>
                                      <p:tavLst>
                                        <p:tav tm="0">
                                          <p:val>
                                            <p:strVal val="ppt_x"/>
                                          </p:val>
                                        </p:tav>
                                        <p:tav tm="100000">
                                          <p:val>
                                            <p:strVal val="ppt_x"/>
                                          </p:val>
                                        </p:tav>
                                      </p:tavLst>
                                    </p:anim>
                                    <p:anim calcmode="lin" valueType="num">
                                      <p:cBhvr additive="base">
                                        <p:cTn id="76" dur="500"/>
                                        <p:tgtEl>
                                          <p:spTgt spid="8"/>
                                        </p:tgtEl>
                                        <p:attrNameLst>
                                          <p:attrName>ppt_y</p:attrName>
                                        </p:attrNameLst>
                                      </p:cBhvr>
                                      <p:tavLst>
                                        <p:tav tm="0">
                                          <p:val>
                                            <p:strVal val="ppt_y"/>
                                          </p:val>
                                        </p:tav>
                                        <p:tav tm="100000">
                                          <p:val>
                                            <p:strVal val="1+ppt_h/2"/>
                                          </p:val>
                                        </p:tav>
                                      </p:tavLst>
                                    </p:anim>
                                    <p:set>
                                      <p:cBhvr>
                                        <p:cTn id="77" dur="1" fill="hold">
                                          <p:stCondLst>
                                            <p:cond delay="499"/>
                                          </p:stCondLst>
                                        </p:cTn>
                                        <p:tgtEl>
                                          <p:spTgt spid="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p:cTn id="82" dur="1000" fill="hold"/>
                                        <p:tgtEl>
                                          <p:spTgt spid="2"/>
                                        </p:tgtEl>
                                        <p:attrNameLst>
                                          <p:attrName>ppt_w</p:attrName>
                                        </p:attrNameLst>
                                      </p:cBhvr>
                                      <p:tavLst>
                                        <p:tav tm="0">
                                          <p:val>
                                            <p:fltVal val="0"/>
                                          </p:val>
                                        </p:tav>
                                        <p:tav tm="100000">
                                          <p:val>
                                            <p:strVal val="#ppt_w"/>
                                          </p:val>
                                        </p:tav>
                                      </p:tavLst>
                                    </p:anim>
                                    <p:anim calcmode="lin" valueType="num">
                                      <p:cBhvr>
                                        <p:cTn id="83" dur="1000" fill="hold"/>
                                        <p:tgtEl>
                                          <p:spTgt spid="2"/>
                                        </p:tgtEl>
                                        <p:attrNameLst>
                                          <p:attrName>ppt_h</p:attrName>
                                        </p:attrNameLst>
                                      </p:cBhvr>
                                      <p:tavLst>
                                        <p:tav tm="0">
                                          <p:val>
                                            <p:fltVal val="0"/>
                                          </p:val>
                                        </p:tav>
                                        <p:tav tm="100000">
                                          <p:val>
                                            <p:strVal val="#ppt_h"/>
                                          </p:val>
                                        </p:tav>
                                      </p:tavLst>
                                    </p:anim>
                                    <p:anim calcmode="lin" valueType="num">
                                      <p:cBhvr>
                                        <p:cTn id="84" dur="1000" fill="hold"/>
                                        <p:tgtEl>
                                          <p:spTgt spid="2"/>
                                        </p:tgtEl>
                                        <p:attrNameLst>
                                          <p:attrName>style.rotation</p:attrName>
                                        </p:attrNameLst>
                                      </p:cBhvr>
                                      <p:tavLst>
                                        <p:tav tm="0">
                                          <p:val>
                                            <p:fltVal val="90"/>
                                          </p:val>
                                        </p:tav>
                                        <p:tav tm="100000">
                                          <p:val>
                                            <p:fltVal val="0"/>
                                          </p:val>
                                        </p:tav>
                                      </p:tavLst>
                                    </p:anim>
                                    <p:animEffect transition="in" filter="fade">
                                      <p:cBhvr>
                                        <p:cTn id="85" dur="1000"/>
                                        <p:tgtEl>
                                          <p:spTgt spid="2"/>
                                        </p:tgtEl>
                                      </p:cBhvr>
                                    </p:animEffect>
                                  </p:childTnLst>
                                </p:cTn>
                              </p:par>
                              <p:par>
                                <p:cTn id="86" presetID="31" presetClass="entr" presetSubtype="0" fill="hold" nodeType="withEffect">
                                  <p:stCondLst>
                                    <p:cond delay="0"/>
                                  </p:stCondLst>
                                  <p:childTnLst>
                                    <p:set>
                                      <p:cBhvr>
                                        <p:cTn id="87" dur="1" fill="hold">
                                          <p:stCondLst>
                                            <p:cond delay="0"/>
                                          </p:stCondLst>
                                        </p:cTn>
                                        <p:tgtEl>
                                          <p:spTgt spid="3"/>
                                        </p:tgtEl>
                                        <p:attrNameLst>
                                          <p:attrName>style.visibility</p:attrName>
                                        </p:attrNameLst>
                                      </p:cBhvr>
                                      <p:to>
                                        <p:strVal val="visible"/>
                                      </p:to>
                                    </p:set>
                                    <p:anim calcmode="lin" valueType="num">
                                      <p:cBhvr>
                                        <p:cTn id="88" dur="1000" fill="hold"/>
                                        <p:tgtEl>
                                          <p:spTgt spid="3"/>
                                        </p:tgtEl>
                                        <p:attrNameLst>
                                          <p:attrName>ppt_w</p:attrName>
                                        </p:attrNameLst>
                                      </p:cBhvr>
                                      <p:tavLst>
                                        <p:tav tm="0">
                                          <p:val>
                                            <p:fltVal val="0"/>
                                          </p:val>
                                        </p:tav>
                                        <p:tav tm="100000">
                                          <p:val>
                                            <p:strVal val="#ppt_w"/>
                                          </p:val>
                                        </p:tav>
                                      </p:tavLst>
                                    </p:anim>
                                    <p:anim calcmode="lin" valueType="num">
                                      <p:cBhvr>
                                        <p:cTn id="89" dur="1000" fill="hold"/>
                                        <p:tgtEl>
                                          <p:spTgt spid="3"/>
                                        </p:tgtEl>
                                        <p:attrNameLst>
                                          <p:attrName>ppt_h</p:attrName>
                                        </p:attrNameLst>
                                      </p:cBhvr>
                                      <p:tavLst>
                                        <p:tav tm="0">
                                          <p:val>
                                            <p:fltVal val="0"/>
                                          </p:val>
                                        </p:tav>
                                        <p:tav tm="100000">
                                          <p:val>
                                            <p:strVal val="#ppt_h"/>
                                          </p:val>
                                        </p:tav>
                                      </p:tavLst>
                                    </p:anim>
                                    <p:anim calcmode="lin" valueType="num">
                                      <p:cBhvr>
                                        <p:cTn id="90" dur="1000" fill="hold"/>
                                        <p:tgtEl>
                                          <p:spTgt spid="3"/>
                                        </p:tgtEl>
                                        <p:attrNameLst>
                                          <p:attrName>style.rotation</p:attrName>
                                        </p:attrNameLst>
                                      </p:cBhvr>
                                      <p:tavLst>
                                        <p:tav tm="0">
                                          <p:val>
                                            <p:fltVal val="90"/>
                                          </p:val>
                                        </p:tav>
                                        <p:tav tm="100000">
                                          <p:val>
                                            <p:fltVal val="0"/>
                                          </p:val>
                                        </p:tav>
                                      </p:tavLst>
                                    </p:anim>
                                    <p:animEffect transition="in" filter="fade">
                                      <p:cBhvr>
                                        <p:cTn id="9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4076" y="2324100"/>
            <a:ext cx="9599302" cy="3352800"/>
          </a:xfrm>
        </p:spPr>
      </p:pic>
      <p:pic>
        <p:nvPicPr>
          <p:cNvPr id="4" name="Picture 3"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4"/>
          <a:stretch>
            <a:fillRect/>
          </a:stretch>
        </p:blipFill>
        <p:spPr>
          <a:xfrm>
            <a:off x="0" y="0"/>
            <a:ext cx="12192000" cy="901700"/>
          </a:xfrm>
          <a:prstGeom prst="rect">
            <a:avLst/>
          </a:prstGeom>
        </p:spPr>
      </p:pic>
      <p:sp>
        <p:nvSpPr>
          <p:cNvPr id="5" name="TextBox 4"/>
          <p:cNvSpPr txBox="1"/>
          <p:nvPr/>
        </p:nvSpPr>
        <p:spPr>
          <a:xfrm>
            <a:off x="681644" y="189240"/>
            <a:ext cx="5619404" cy="523220"/>
          </a:xfrm>
          <a:prstGeom prst="rect">
            <a:avLst/>
          </a:prstGeom>
          <a:noFill/>
        </p:spPr>
        <p:txBody>
          <a:bodyPr wrap="square" rtlCol="0">
            <a:spAutoFit/>
          </a:bodyPr>
          <a:lstStyle/>
          <a:p>
            <a:r>
              <a:rPr lang="en-US" sz="2800" dirty="0">
                <a:solidFill>
                  <a:schemeClr val="bg1"/>
                </a:solidFill>
                <a:latin typeface="Algerian" panose="04020705040A02060702" pitchFamily="82" charset="0"/>
              </a:rPr>
              <a:t>writing</a:t>
            </a:r>
          </a:p>
        </p:txBody>
      </p:sp>
    </p:spTree>
    <p:extLst>
      <p:ext uri="{BB962C8B-B14F-4D97-AF65-F5344CB8AC3E}">
        <p14:creationId xmlns:p14="http://schemas.microsoft.com/office/powerpoint/2010/main" val="1255251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09550" y="0"/>
          <a:ext cx="266700" cy="6629400"/>
        </p:xfrm>
        <a:graphic>
          <a:graphicData uri="http://schemas.openxmlformats.org/drawingml/2006/table">
            <a:tbl>
              <a:tblPr firstRow="1" bandRow="1">
                <a:tableStyleId>{21E4AEA4-8DFA-4A89-87EB-49C32662AFE0}</a:tableStyleId>
              </a:tblPr>
              <a:tblGrid>
                <a:gridCol w="266700">
                  <a:extLst>
                    <a:ext uri="{9D8B030D-6E8A-4147-A177-3AD203B41FA5}">
                      <a16:colId xmlns:a16="http://schemas.microsoft.com/office/drawing/2014/main" val="99985521"/>
                    </a:ext>
                  </a:extLst>
                </a:gridCol>
              </a:tblGrid>
              <a:tr h="2209800">
                <a:tc>
                  <a:txBody>
                    <a:bodyPr/>
                    <a:lstStyle/>
                    <a:p>
                      <a:r>
                        <a:rPr lang="en-US" dirty="0"/>
                        <a:t>Before</a:t>
                      </a:r>
                    </a:p>
                  </a:txBody>
                  <a:tcPr/>
                </a:tc>
                <a:extLst>
                  <a:ext uri="{0D108BD9-81ED-4DB2-BD59-A6C34878D82A}">
                    <a16:rowId xmlns:a16="http://schemas.microsoft.com/office/drawing/2014/main" val="1105387446"/>
                  </a:ext>
                </a:extLst>
              </a:tr>
              <a:tr h="2209800">
                <a:tc>
                  <a:txBody>
                    <a:bodyPr/>
                    <a:lstStyle/>
                    <a:p>
                      <a:r>
                        <a:rPr lang="en-US" dirty="0"/>
                        <a:t>During</a:t>
                      </a:r>
                    </a:p>
                  </a:txBody>
                  <a:tcPr/>
                </a:tc>
                <a:extLst>
                  <a:ext uri="{0D108BD9-81ED-4DB2-BD59-A6C34878D82A}">
                    <a16:rowId xmlns:a16="http://schemas.microsoft.com/office/drawing/2014/main" val="4137169851"/>
                  </a:ext>
                </a:extLst>
              </a:tr>
              <a:tr h="2209800">
                <a:tc>
                  <a:txBody>
                    <a:bodyPr/>
                    <a:lstStyle/>
                    <a:p>
                      <a:r>
                        <a:rPr lang="en-US" dirty="0"/>
                        <a:t>After</a:t>
                      </a:r>
                    </a:p>
                  </a:txBody>
                  <a:tcPr/>
                </a:tc>
                <a:extLst>
                  <a:ext uri="{0D108BD9-81ED-4DB2-BD59-A6C34878D82A}">
                    <a16:rowId xmlns:a16="http://schemas.microsoft.com/office/drawing/2014/main" val="1229278851"/>
                  </a:ext>
                </a:extLst>
              </a:tr>
            </a:tbl>
          </a:graphicData>
        </a:graphic>
      </p:graphicFrame>
      <p:sp>
        <p:nvSpPr>
          <p:cNvPr id="5" name="TextBox 4"/>
          <p:cNvSpPr txBox="1"/>
          <p:nvPr/>
        </p:nvSpPr>
        <p:spPr>
          <a:xfrm>
            <a:off x="962025" y="438269"/>
            <a:ext cx="4495800" cy="1015663"/>
          </a:xfrm>
          <a:prstGeom prst="rect">
            <a:avLst/>
          </a:prstGeom>
          <a:noFill/>
        </p:spPr>
        <p:txBody>
          <a:bodyPr wrap="square" rtlCol="0">
            <a:spAutoFit/>
          </a:bodyPr>
          <a:lstStyle/>
          <a:p>
            <a:r>
              <a:rPr lang="en-US" sz="6000" dirty="0"/>
              <a:t>Pies bake. </a:t>
            </a:r>
            <a:endParaRPr lang="en-US" dirty="0"/>
          </a:p>
        </p:txBody>
      </p:sp>
      <p:sp>
        <p:nvSpPr>
          <p:cNvPr id="6" name="TextBox 5"/>
          <p:cNvSpPr txBox="1"/>
          <p:nvPr/>
        </p:nvSpPr>
        <p:spPr>
          <a:xfrm>
            <a:off x="914399" y="2535791"/>
            <a:ext cx="4495800" cy="1015663"/>
          </a:xfrm>
          <a:prstGeom prst="rect">
            <a:avLst/>
          </a:prstGeom>
          <a:noFill/>
        </p:spPr>
        <p:txBody>
          <a:bodyPr wrap="square" rtlCol="0">
            <a:spAutoFit/>
          </a:bodyPr>
          <a:lstStyle/>
          <a:p>
            <a:r>
              <a:rPr lang="en-US" sz="6000" dirty="0"/>
              <a:t>We eat. </a:t>
            </a:r>
          </a:p>
        </p:txBody>
      </p:sp>
      <p:grpSp>
        <p:nvGrpSpPr>
          <p:cNvPr id="18" name="Group 17"/>
          <p:cNvGrpSpPr/>
          <p:nvPr/>
        </p:nvGrpSpPr>
        <p:grpSpPr>
          <a:xfrm>
            <a:off x="802481" y="396539"/>
            <a:ext cx="3124200" cy="857250"/>
            <a:chOff x="762000" y="666750"/>
            <a:chExt cx="3124200" cy="857250"/>
          </a:xfrm>
        </p:grpSpPr>
        <p:cxnSp>
          <p:nvCxnSpPr>
            <p:cNvPr id="8" name="Straight Connector 7"/>
            <p:cNvCxnSpPr/>
            <p:nvPr/>
          </p:nvCxnSpPr>
          <p:spPr>
            <a:xfrm flipV="1">
              <a:off x="762000" y="666750"/>
              <a:ext cx="400050" cy="85725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1162050" y="666750"/>
              <a:ext cx="361950" cy="8572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1524000" y="1524000"/>
              <a:ext cx="2362200" cy="0"/>
            </a:xfrm>
            <a:prstGeom prst="line">
              <a:avLst/>
            </a:prstGeom>
          </p:spPr>
          <p:style>
            <a:lnRef idx="1">
              <a:schemeClr val="dk1"/>
            </a:lnRef>
            <a:fillRef idx="0">
              <a:schemeClr val="dk1"/>
            </a:fillRef>
            <a:effectRef idx="0">
              <a:schemeClr val="dk1"/>
            </a:effectRef>
            <a:fontRef idx="minor">
              <a:schemeClr val="tx1"/>
            </a:fontRef>
          </p:style>
        </p:cxn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5" y="1363831"/>
            <a:ext cx="1295400" cy="67627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0312" y="1421286"/>
            <a:ext cx="1323975" cy="657225"/>
          </a:xfrm>
          <a:prstGeom prst="rect">
            <a:avLst/>
          </a:prstGeom>
        </p:spPr>
      </p:pic>
      <p:grpSp>
        <p:nvGrpSpPr>
          <p:cNvPr id="19" name="Group 18"/>
          <p:cNvGrpSpPr/>
          <p:nvPr/>
        </p:nvGrpSpPr>
        <p:grpSpPr>
          <a:xfrm>
            <a:off x="938212" y="2535792"/>
            <a:ext cx="3124200" cy="857250"/>
            <a:chOff x="762000" y="666750"/>
            <a:chExt cx="3124200" cy="857250"/>
          </a:xfrm>
        </p:grpSpPr>
        <p:cxnSp>
          <p:nvCxnSpPr>
            <p:cNvPr id="20" name="Straight Connector 19"/>
            <p:cNvCxnSpPr/>
            <p:nvPr/>
          </p:nvCxnSpPr>
          <p:spPr>
            <a:xfrm flipV="1">
              <a:off x="762000" y="666750"/>
              <a:ext cx="400050" cy="85725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1162050" y="666750"/>
              <a:ext cx="361950" cy="85725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1524000" y="1524000"/>
              <a:ext cx="2362200" cy="0"/>
            </a:xfrm>
            <a:prstGeom prst="line">
              <a:avLst/>
            </a:prstGeom>
          </p:spPr>
          <p:style>
            <a:lnRef idx="1">
              <a:schemeClr val="dk1"/>
            </a:lnRef>
            <a:fillRef idx="0">
              <a:schemeClr val="dk1"/>
            </a:fillRef>
            <a:effectRef idx="0">
              <a:schemeClr val="dk1"/>
            </a:effectRef>
            <a:fontRef idx="minor">
              <a:schemeClr val="tx1"/>
            </a:fontRef>
          </p:style>
        </p:cxnSp>
      </p:gr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06" y="3574017"/>
            <a:ext cx="1295400" cy="676275"/>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425" y="3633309"/>
            <a:ext cx="1323975" cy="657225"/>
          </a:xfrm>
          <a:prstGeom prst="rect">
            <a:avLst/>
          </a:prstGeom>
        </p:spPr>
      </p:pic>
      <p:grpSp>
        <p:nvGrpSpPr>
          <p:cNvPr id="25" name="Group 24"/>
          <p:cNvGrpSpPr/>
          <p:nvPr/>
        </p:nvGrpSpPr>
        <p:grpSpPr>
          <a:xfrm>
            <a:off x="812006" y="4781962"/>
            <a:ext cx="3124200" cy="931308"/>
            <a:chOff x="762000" y="666750"/>
            <a:chExt cx="3124200" cy="857250"/>
          </a:xfrm>
        </p:grpSpPr>
        <p:cxnSp>
          <p:nvCxnSpPr>
            <p:cNvPr id="26" name="Straight Connector 25"/>
            <p:cNvCxnSpPr/>
            <p:nvPr/>
          </p:nvCxnSpPr>
          <p:spPr>
            <a:xfrm flipV="1">
              <a:off x="762000" y="666750"/>
              <a:ext cx="400050" cy="85725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1162050" y="666750"/>
              <a:ext cx="361950" cy="85725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1524000" y="1524000"/>
              <a:ext cx="2362200" cy="0"/>
            </a:xfrm>
            <a:prstGeom prst="line">
              <a:avLst/>
            </a:prstGeom>
          </p:spPr>
          <p:style>
            <a:lnRef idx="1">
              <a:schemeClr val="dk1"/>
            </a:lnRef>
            <a:fillRef idx="0">
              <a:schemeClr val="dk1"/>
            </a:fillRef>
            <a:effectRef idx="0">
              <a:schemeClr val="dk1"/>
            </a:effectRef>
            <a:fontRef idx="minor">
              <a:schemeClr val="tx1"/>
            </a:fontRef>
          </p:style>
        </p:cxnSp>
      </p:grpSp>
      <p:graphicFrame>
        <p:nvGraphicFramePr>
          <p:cNvPr id="30" name="Table 29"/>
          <p:cNvGraphicFramePr>
            <a:graphicFrameLocks noGrp="1"/>
          </p:cNvGraphicFramePr>
          <p:nvPr/>
        </p:nvGraphicFramePr>
        <p:xfrm>
          <a:off x="5819775" y="882949"/>
          <a:ext cx="5876926" cy="3291840"/>
        </p:xfrm>
        <a:graphic>
          <a:graphicData uri="http://schemas.openxmlformats.org/drawingml/2006/table">
            <a:tbl>
              <a:tblPr firstRow="1" bandRow="1">
                <a:tableStyleId>{5C22544A-7EE6-4342-B048-85BDC9FD1C3A}</a:tableStyleId>
              </a:tblPr>
              <a:tblGrid>
                <a:gridCol w="2938463">
                  <a:extLst>
                    <a:ext uri="{9D8B030D-6E8A-4147-A177-3AD203B41FA5}">
                      <a16:colId xmlns:a16="http://schemas.microsoft.com/office/drawing/2014/main" val="2693186517"/>
                    </a:ext>
                  </a:extLst>
                </a:gridCol>
                <a:gridCol w="2938463">
                  <a:extLst>
                    <a:ext uri="{9D8B030D-6E8A-4147-A177-3AD203B41FA5}">
                      <a16:colId xmlns:a16="http://schemas.microsoft.com/office/drawing/2014/main" val="1355390521"/>
                    </a:ext>
                  </a:extLst>
                </a:gridCol>
              </a:tblGrid>
              <a:tr h="327794">
                <a:tc>
                  <a:txBody>
                    <a:bodyPr/>
                    <a:lstStyle/>
                    <a:p>
                      <a:r>
                        <a:rPr lang="en-US" dirty="0"/>
                        <a:t>Subject</a:t>
                      </a:r>
                      <a:r>
                        <a:rPr lang="en-US" baseline="0" dirty="0"/>
                        <a:t> choices</a:t>
                      </a:r>
                      <a:endParaRPr lang="en-US" dirty="0"/>
                    </a:p>
                  </a:txBody>
                  <a:tcPr/>
                </a:tc>
                <a:tc>
                  <a:txBody>
                    <a:bodyPr/>
                    <a:lstStyle/>
                    <a:p>
                      <a:r>
                        <a:rPr lang="en-US" dirty="0"/>
                        <a:t>Action predicate choices</a:t>
                      </a:r>
                    </a:p>
                  </a:txBody>
                  <a:tcPr/>
                </a:tc>
                <a:extLst>
                  <a:ext uri="{0D108BD9-81ED-4DB2-BD59-A6C34878D82A}">
                    <a16:rowId xmlns:a16="http://schemas.microsoft.com/office/drawing/2014/main" val="1993293170"/>
                  </a:ext>
                </a:extLst>
              </a:tr>
              <a:tr h="2182299">
                <a:tc>
                  <a:txBody>
                    <a:bodyPr/>
                    <a:lstStyle/>
                    <a:p>
                      <a:r>
                        <a:rPr lang="en-US" sz="2400" dirty="0"/>
                        <a:t>I</a:t>
                      </a:r>
                      <a:r>
                        <a:rPr lang="en-US" sz="2400" baseline="0" dirty="0"/>
                        <a:t> (or your first name)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t>Children</a:t>
                      </a:r>
                    </a:p>
                    <a:p>
                      <a:r>
                        <a:rPr lang="en-US" sz="2400" baseline="0" dirty="0"/>
                        <a:t>Game</a:t>
                      </a:r>
                    </a:p>
                    <a:p>
                      <a:r>
                        <a:rPr lang="en-US" sz="2400" baseline="0" dirty="0"/>
                        <a:t>Grandpa</a:t>
                      </a:r>
                    </a:p>
                    <a:p>
                      <a:r>
                        <a:rPr lang="en-US" sz="2400" baseline="0" dirty="0"/>
                        <a:t>Nap</a:t>
                      </a:r>
                    </a:p>
                    <a:p>
                      <a:r>
                        <a:rPr lang="en-US" sz="2400" baseline="0" dirty="0"/>
                        <a:t>Parade</a:t>
                      </a:r>
                    </a:p>
                    <a:p>
                      <a:r>
                        <a:rPr lang="en-US" sz="2400" baseline="0" dirty="0"/>
                        <a:t>Plates</a:t>
                      </a:r>
                    </a:p>
                    <a:p>
                      <a:endParaRPr lang="en-US" dirty="0"/>
                    </a:p>
                  </a:txBody>
                  <a:tcPr/>
                </a:tc>
                <a:tc>
                  <a:txBody>
                    <a:bodyPr/>
                    <a:lstStyle/>
                    <a:p>
                      <a:r>
                        <a:rPr lang="en-US" sz="2000" dirty="0"/>
                        <a:t>call(s).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clear(</a:t>
                      </a:r>
                      <a:r>
                        <a:rPr lang="en-US" sz="2000" dirty="0" err="1"/>
                        <a:t>s,ed</a:t>
                      </a:r>
                      <a:r>
                        <a:rPr lang="en-US" sz="20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commence(s).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play(s).</a:t>
                      </a:r>
                    </a:p>
                    <a:p>
                      <a:r>
                        <a:rPr lang="en-US" sz="2000" dirty="0"/>
                        <a:t>sleep(s).</a:t>
                      </a:r>
                    </a:p>
                    <a:p>
                      <a:r>
                        <a:rPr lang="en-US" sz="2000" dirty="0"/>
                        <a:t>snore(s). </a:t>
                      </a:r>
                    </a:p>
                    <a:p>
                      <a:r>
                        <a:rPr lang="en-US" sz="2000" dirty="0"/>
                        <a:t>watch(</a:t>
                      </a:r>
                      <a:r>
                        <a:rPr lang="en-US" sz="2000" dirty="0" err="1"/>
                        <a:t>es</a:t>
                      </a:r>
                      <a:r>
                        <a:rPr lang="en-US" sz="2000" dirty="0"/>
                        <a:t>). </a:t>
                      </a:r>
                    </a:p>
                    <a:p>
                      <a:endParaRPr lang="en-US" dirty="0"/>
                    </a:p>
                  </a:txBody>
                  <a:tcPr/>
                </a:tc>
                <a:extLst>
                  <a:ext uri="{0D108BD9-81ED-4DB2-BD59-A6C34878D82A}">
                    <a16:rowId xmlns:a16="http://schemas.microsoft.com/office/drawing/2014/main" val="2189672040"/>
                  </a:ext>
                </a:extLst>
              </a:tr>
            </a:tbl>
          </a:graphicData>
        </a:graphic>
      </p:graphicFrame>
      <p:sp>
        <p:nvSpPr>
          <p:cNvPr id="35" name="TextBox 34"/>
          <p:cNvSpPr txBox="1"/>
          <p:nvPr/>
        </p:nvSpPr>
        <p:spPr>
          <a:xfrm>
            <a:off x="962025" y="4882114"/>
            <a:ext cx="5388769" cy="1015663"/>
          </a:xfrm>
          <a:prstGeom prst="rect">
            <a:avLst/>
          </a:prstGeom>
          <a:noFill/>
        </p:spPr>
        <p:txBody>
          <a:bodyPr wrap="square" rtlCol="0">
            <a:spAutoFit/>
          </a:bodyPr>
          <a:lstStyle/>
          <a:p>
            <a:r>
              <a:rPr lang="en-US" sz="6000" dirty="0"/>
              <a:t>Grandpa snores. </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90" y="5885491"/>
            <a:ext cx="1295400" cy="676275"/>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09" y="5944783"/>
            <a:ext cx="1323975" cy="657225"/>
          </a:xfrm>
          <a:prstGeom prst="rect">
            <a:avLst/>
          </a:prstGeom>
        </p:spPr>
      </p:pic>
      <p:pic>
        <p:nvPicPr>
          <p:cNvPr id="2" name="Picture 1" descr="werelivingafulllife: OVER MY PIE TONIGH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6804" y="4250292"/>
            <a:ext cx="2165165" cy="1136975"/>
          </a:xfrm>
          <a:prstGeom prst="rect">
            <a:avLst/>
          </a:prstGeom>
        </p:spPr>
      </p:pic>
      <p:pic>
        <p:nvPicPr>
          <p:cNvPr id="3" name="Picture 2" descr="Autumn Archives – the cursory coo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2695" y="5462770"/>
            <a:ext cx="1948996" cy="1299331"/>
          </a:xfrm>
          <a:prstGeom prst="rect">
            <a:avLst/>
          </a:prstGeom>
        </p:spPr>
      </p:pic>
      <p:pic>
        <p:nvPicPr>
          <p:cNvPr id="7" name="Picture 6" descr="Man Sleeping on couch vector clipart image - Free stock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3640" y="3633309"/>
            <a:ext cx="2527708" cy="1961080"/>
          </a:xfrm>
          <a:prstGeom prst="rect">
            <a:avLst/>
          </a:prstGeom>
        </p:spPr>
      </p:pic>
    </p:spTree>
    <p:extLst>
      <p:ext uri="{BB962C8B-B14F-4D97-AF65-F5344CB8AC3E}">
        <p14:creationId xmlns:p14="http://schemas.microsoft.com/office/powerpoint/2010/main" val="33643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ppt_x"/>
                                          </p:val>
                                        </p:tav>
                                        <p:tav tm="100000">
                                          <p:val>
                                            <p:strVal val="#ppt_x"/>
                                          </p:val>
                                        </p:tav>
                                      </p:tavLst>
                                    </p:anim>
                                    <p:anim calcmode="lin" valueType="num">
                                      <p:cBhvr additive="base">
                                        <p:cTn id="78" dur="500" fill="hold"/>
                                        <p:tgtEl>
                                          <p:spTgt spid="2"/>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ppt_x"/>
                                          </p:val>
                                        </p:tav>
                                        <p:tav tm="100000">
                                          <p:val>
                                            <p:strVal val="#ppt_x"/>
                                          </p:val>
                                        </p:tav>
                                      </p:tavLst>
                                    </p:anim>
                                    <p:anim calcmode="lin" valueType="num">
                                      <p:cBhvr additive="base">
                                        <p:cTn id="8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CBD0-2DD3-3B40-9BA9-03E6DFA05C8B}"/>
              </a:ext>
            </a:extLst>
          </p:cNvPr>
          <p:cNvSpPr>
            <a:spLocks noGrp="1"/>
          </p:cNvSpPr>
          <p:nvPr>
            <p:ph type="title"/>
          </p:nvPr>
        </p:nvSpPr>
        <p:spPr>
          <a:xfrm>
            <a:off x="557562" y="1193927"/>
            <a:ext cx="5314536" cy="1325563"/>
          </a:xfrm>
        </p:spPr>
        <p:txBody>
          <a:bodyPr>
            <a:normAutofit/>
          </a:bodyPr>
          <a:lstStyle/>
          <a:p>
            <a:r>
              <a:rPr lang="en-US" dirty="0"/>
              <a:t>     </a:t>
            </a:r>
            <a:r>
              <a:rPr lang="en-US" b="1" dirty="0"/>
              <a:t>What is an Orton-Gillingham Program?</a:t>
            </a:r>
            <a:endParaRPr lang="en-US"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AADDABC-AB7C-BC48-B281-1B27D74428B0}"/>
              </a:ext>
            </a:extLst>
          </p:cNvPr>
          <p:cNvSpPr>
            <a:spLocks noGrp="1"/>
          </p:cNvSpPr>
          <p:nvPr>
            <p:ph idx="1"/>
          </p:nvPr>
        </p:nvSpPr>
        <p:spPr>
          <a:xfrm>
            <a:off x="315952" y="3180718"/>
            <a:ext cx="6141590" cy="2279384"/>
          </a:xfrm>
        </p:spPr>
        <p:txBody>
          <a:bodyPr vert="horz" lIns="91440" tIns="45720" rIns="91440" bIns="45720" rtlCol="0" anchor="t">
            <a:noAutofit/>
          </a:bodyPr>
          <a:lstStyle/>
          <a:p>
            <a:pPr marL="0" indent="0">
              <a:buNone/>
            </a:pPr>
            <a:r>
              <a:rPr lang="en-US" dirty="0">
                <a:latin typeface="Calibri"/>
                <a:cs typeface="Calibri"/>
              </a:rPr>
              <a:t>Orton-Gillingham is a </a:t>
            </a:r>
            <a:r>
              <a:rPr lang="en-US" b="1" dirty="0">
                <a:latin typeface="Calibri"/>
                <a:cs typeface="Calibri"/>
              </a:rPr>
              <a:t>highly structured</a:t>
            </a:r>
            <a:r>
              <a:rPr lang="en-US" dirty="0">
                <a:latin typeface="Calibri"/>
                <a:cs typeface="Calibri"/>
              </a:rPr>
              <a:t> approach that breaks reading and spelling down into </a:t>
            </a:r>
            <a:r>
              <a:rPr lang="en-US" b="1" dirty="0">
                <a:latin typeface="Calibri"/>
                <a:cs typeface="Calibri"/>
              </a:rPr>
              <a:t>smaller skills</a:t>
            </a:r>
            <a:r>
              <a:rPr lang="en-US" dirty="0">
                <a:latin typeface="Calibri"/>
                <a:cs typeface="Calibri"/>
              </a:rPr>
              <a:t>        involving </a:t>
            </a:r>
            <a:r>
              <a:rPr lang="en-US" b="1" dirty="0">
                <a:latin typeface="Calibri"/>
                <a:cs typeface="Calibri"/>
              </a:rPr>
              <a:t>letters and sounds</a:t>
            </a:r>
            <a:r>
              <a:rPr lang="en-US" dirty="0">
                <a:latin typeface="Calibri"/>
                <a:cs typeface="Calibri"/>
              </a:rPr>
              <a:t>, and then </a:t>
            </a:r>
            <a:r>
              <a:rPr lang="en-US" b="1" dirty="0">
                <a:latin typeface="Calibri"/>
                <a:cs typeface="Calibri"/>
              </a:rPr>
              <a:t>building</a:t>
            </a:r>
            <a:r>
              <a:rPr lang="en-US" dirty="0">
                <a:latin typeface="Calibri"/>
                <a:cs typeface="Calibri"/>
              </a:rPr>
              <a:t> on these skills over time. </a:t>
            </a:r>
            <a:endParaRPr lang="en-US" dirty="0">
              <a:latin typeface="Arial" panose="020B0604020202020204" pitchFamily="34" charset="0"/>
              <a:cs typeface="Arial" panose="020B0604020202020204" pitchFamily="34" charset="0"/>
            </a:endParaRPr>
          </a:p>
        </p:txBody>
      </p:sp>
      <p:sp>
        <p:nvSpPr>
          <p:cNvPr id="27"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899692"/>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2">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901698"/>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clipart&#10;&#10;Description automatically generated">
            <a:extLst>
              <a:ext uri="{FF2B5EF4-FFF2-40B4-BE49-F238E27FC236}">
                <a16:creationId xmlns:a16="http://schemas.microsoft.com/office/drawing/2014/main" id="{495CF28C-4D6A-44F4-B10C-879CD87E4AD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8097807" y="1525616"/>
            <a:ext cx="3369289" cy="3834963"/>
          </a:xfrm>
          <a:prstGeom prst="rect">
            <a:avLst/>
          </a:prstGeom>
        </p:spPr>
      </p:pic>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5"/>
          <a:stretch>
            <a:fillRect/>
          </a:stretch>
        </p:blipFill>
        <p:spPr>
          <a:xfrm>
            <a:off x="0" y="0"/>
            <a:ext cx="12192000" cy="901700"/>
          </a:xfrm>
          <a:prstGeom prst="rect">
            <a:avLst/>
          </a:pr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11000232" y="7009892"/>
            <a:ext cx="548640" cy="548640"/>
          </a:xfrm>
          <a:prstGeom prst="ellipse">
            <a:avLst/>
          </a:prstGeom>
          <a:solidFill>
            <a:srgbClr val="977D52"/>
          </a:solidFill>
        </p:spPr>
        <p:txBody>
          <a:bodyPr anchor="ctr">
            <a:normAutofit/>
          </a:bodyPr>
          <a:lstStyle/>
          <a:p>
            <a:pPr algn="ctr">
              <a:spcAft>
                <a:spcPts val="600"/>
              </a:spcAft>
            </a:pPr>
            <a:fld id="{4FD767A7-2FAD-0742-A737-624EC467408B}" type="slidenum">
              <a:rPr lang="en-US" sz="1500">
                <a:solidFill>
                  <a:srgbClr val="FFFFFF"/>
                </a:solidFill>
              </a:rPr>
              <a:pPr algn="ctr">
                <a:spcAft>
                  <a:spcPts val="600"/>
                </a:spcAft>
              </a:pPr>
              <a:t>2</a:t>
            </a:fld>
            <a:endParaRPr lang="en-US" sz="1500">
              <a:solidFill>
                <a:srgbClr val="FFFFFF"/>
              </a:solidFill>
            </a:endParaRPr>
          </a:p>
        </p:txBody>
      </p:sp>
    </p:spTree>
    <p:extLst>
      <p:ext uri="{BB962C8B-B14F-4D97-AF65-F5344CB8AC3E}">
        <p14:creationId xmlns:p14="http://schemas.microsoft.com/office/powerpoint/2010/main" val="159846796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1825625"/>
            <a:ext cx="10515600" cy="3760528"/>
          </a:xfrm>
        </p:spPr>
        <p:txBody>
          <a:bodyPr/>
          <a:lstStyle/>
          <a:p>
            <a:r>
              <a:rPr lang="en-US" dirty="0"/>
              <a:t>Use the Form link or URL below to ask any questions:</a:t>
            </a:r>
          </a:p>
          <a:p>
            <a:pPr marL="0" indent="0">
              <a:buNone/>
            </a:pPr>
            <a:r>
              <a:rPr lang="en-US" dirty="0"/>
              <a:t>https://forms.office.com/r/Z9BMvWpwfD</a:t>
            </a:r>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fld id="{4FD767A7-2FAD-0742-A737-624EC467408B}" type="slidenum">
              <a:rPr lang="en-US" smtClean="0"/>
              <a:t>20</a:t>
            </a:fld>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3"/>
          <a:stretch>
            <a:fillRect/>
          </a:stretch>
        </p:blipFill>
        <p:spPr>
          <a:xfrm>
            <a:off x="0" y="0"/>
            <a:ext cx="12192000" cy="901700"/>
          </a:xfrm>
          <a:prstGeom prst="rect">
            <a:avLst/>
          </a:prstGeom>
        </p:spPr>
      </p:pic>
      <p:sp>
        <p:nvSpPr>
          <p:cNvPr id="7" name="TextBox 6"/>
          <p:cNvSpPr txBox="1"/>
          <p:nvPr/>
        </p:nvSpPr>
        <p:spPr>
          <a:xfrm>
            <a:off x="681644" y="189240"/>
            <a:ext cx="5619404" cy="523220"/>
          </a:xfrm>
          <a:prstGeom prst="rect">
            <a:avLst/>
          </a:prstGeom>
          <a:noFill/>
        </p:spPr>
        <p:txBody>
          <a:bodyPr wrap="square" rtlCol="0">
            <a:spAutoFit/>
          </a:bodyPr>
          <a:lstStyle/>
          <a:p>
            <a:r>
              <a:rPr lang="en-US" sz="2800" dirty="0">
                <a:solidFill>
                  <a:schemeClr val="bg1"/>
                </a:solidFill>
                <a:latin typeface="Algerian" panose="04020705040A02060702" pitchFamily="82" charset="0"/>
              </a:rPr>
              <a:t>Thank you</a:t>
            </a: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HXAn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n8e6zeaF4P1PV/7PhuTbQ71h+0lN5yABu2HHJ64NVRqHxGz/AMil4Z/8KSb/AOQqT4z/APJMNc/64L/6GtdfQByf9o/Eb/oUfC//AIUk/wD8hUf2j8Rv+hR8L/8AhST/APyFXWUUAcn/AGj8Rv8AoUfC/wD4Uk//AMhUf2j8Rv8AoUfC/wD4Uk//AMhV1lFAHJ/2j8Rv+hR8L/8AhST/APyFR/aPxG/6FHwv/wCFJP8A/IVdZRQByf8AaPxG/wChR8L/APhST/8AyFR/aPxG/wChR8L/APhST/8AyFXWUUAcn/aPxG/6FHwv/wCFJP8A/IVH9o/Eb/oUfC//AIUk/wD8hV1lFAHJ/wBo/Eb/AKFHwv8A+FJP/wDIVZOueI/HljqGi21x4Q8PGTUb5rWDy/EUpAcW80uWzZjA2xN0zzjjuPQq5Lx5/wAjJ4E/7GB//Tde0AA1H4jY/wCRR8Mfj4km/wDkKl/tH4jf9Cj4X/8ACkn/APkKusooA5P+0fiN/wBCj4X/APCkn/8AkKj+0fiN/wBCj4X/APCkn/8AkKusooA5P+0fiN/0KPhf/wAKSf8A+QqP7R+I3/Qo+F//AApJ/wD5CrrKKAOT/tH4jf8AQo+F/wDwpJ//AJCo/tH4jf8AQo+F/wDwpJ//AJCrrKKAOT/tH4jf9Cj4X/8ACkn/APkKj+0fiN/0KPhf/wAKSf8A+Qq6yigDk/7R+I3/AEKPhf8A8KSf/wCQqQ6h8Rsf8ij4Y/8ACkn/APkKutooA88/4STx4vi9NF/4Q/w99qawa6BPiKXZsEioRn7HnOSO3T8q1/7R+I3/AEKPhf8A8KSf/wCQqZJ/yWe3/wCxdl/9KY66+gDk/wC0fiN/0KPhf/wpJ/8A5Co/tH4jf9Cj4X/8KSf/AOQq6yigDk/7R+I3/Qo+F/8AwpJ//kKj+0fiN/0KPhf/AMKSf/5CrrKKAOT/ALR+I3/Qo+F//Ckn/wDkKj+0fiN/0KPhf/wpJ/8A5CrrKKAOT/tH4jf9Cj4X/wDCkn/+QqP7R+I3/Qo+F/8AwpJ//kKusooA5P8AtH4jf9Cj4X/8KSf/AOQqP7R+I3/Qo+F//Ckn/wDkKusooA5P+0fiN/0KPhf/AMKSf/5CrI0fxH48vtV1u0h8H+HhLp16lvOW8RShS5t4ZQV/0PJG2ReoHOeO59DrkvA//I1+PP8AsOw/+m2yoAX+0fiN/wBCj4X/APCkn/8AkKj+0fiN/wBCj4X/APCkn/8AkKusooA5P+0fiN/0KPhf/wAKSf8A+QqP7R+I3/Qo+F//AApJ/wD5CrrKKAOT/tH4jf8AQo+F/wDwpJ//AJCo/tH4jf8AQo+F/wDwpJ//AJCrrKKAOT/tH4jf9Cj4X/8ACkn/APkKj+0fiN/0KPhf/wAKSf8A+Qq6yigDk/7R+I3/AEKPhf8A8KSf/wCQqP7R+I3/AEKPhf8A8KSf/wCQq6yigDk/7R+I3/Qo+F//AApJ/wD5CpG1D4jEYPhLwwPp4km/+Qq62igDz3wl4k8eazoUOo2Xg/w8sEjyqom8RShspIyHpZkdVPetb+0fiN/0KPhf/wAKSf8A+QqZ8G/+SeWH/Xe6/wDSmWuvoA5P+0fiN/0KPhf/AMKSf/5Co/tH4jf9Cj4X/wDCkn/+Qq6yigDk/wC0fiN/0KPhf/wpJ/8A5Co/tH4jf9Cj4X/8KSf/AOQq6yigDk/7R+I3/Qo+F/8AwpJ//kKj+0fiN/0KPhf/AMKSf/5CrrKKAOT/ALR+I3/Qo+F//Ckn/wDkKj+0fiN/0KPhf/wpJ/8A5CrrKKAOT/tH4jf9Cj4X/wDCkn/+QqP7R+I3/Qo+F/8AwpJ//kKusooA8+8W+IvHujeF9W1i88H+HmtrGymuZli8RSlyiIWYKDZgE4Bxkge9ai6l8RioI8I+GMEf9DJP/wDIVP8AjF/ySTxj/wBgG+/9J3rqIf8AVJ/uigDlf7R+I3/Qo+F//Ckn/wDkKj+0fiN/0KPhf/wpJ/8A5CrrKKAOT/tH4jf9Cj4X/wDCkn/+QqP7R+I3/Qo+F/8AwpJ//kKusooA5P8AtH4jf9Cj4X/8KSf/AOQqP7R+I3/Qo+F//Ckn/wDkKusooA5P+0fiN/0KPhf/AMKSf/5Co/tH4jf9Cj4X/wDCkn/+Qq6yigDk/wC0fiN/0KPhf/wpJ/8A5Co/tH4jf9Cj4X/8KSf/AOQq6yigDk/7R+I3/Qo+F/8AwpJ//kKs/VvEXjLT7nShrPhfQ4bS71GC0MlrrsszoztgHY1qgIz/ALQrvK5D4o/8e/h3/sYrH/0ZQB04a8A/1EP4zH/4mirFFAHIfGf/AJJhrn/XBf8A0Na6+uQ+M/8AyTDXP+uC/wDoa119ABRRRQAUUUUAFFFFABRRRQAUUUUAFcl48/5GTwJ/2MD/APpuva62uS8ef8jJ4E/7GB//AE3XtAHW0UUUAFFFFABRRRQAUUUUAFFFFABRRRQByEn/ACWe3/7F2X/0pjrr65CT/ks9v/2Lsv8A6Ux119ABRRRQAUUUUAFFFFABRRRQAUUUUAFcl4H/AORr8ef9h2H/ANNtlXW1yXgf/ka/Hn/Ydh/9NtlQB1tFFFABRRRQAUUUUAFFFFABRRRQAUUUUAch8G/+SeWH/Xe6/wDSmWuvrkPg3/yTyw/673X/AKUy119ABRRRQAUUUUAFFFFABRRRQAUUUUAcr8Yv+SSeMf8AsA33/pO9dRD/AKpP90Vy/wAYv+SSeMf+wDff+k711EP+qT/dFADqKKKACiiigAooooAKKKKACiiigArkPij/AMe/h3/sYrH/ANGV19ch8Uf+Pfw7/wBjFY/+jKAOvooooA5D4z/8kw1z/rgv/oa119ch8Z/+SYa5/wBcF/8AQ1rr6ACiiigAoJwDUczFY2IKggEgscD8a+TvBnxI+JWk/Ejw/pnxDbXvK1PV5bZL/T7i2uNKvA/+rjRVjJAXoSsm4ZyRkYpXGfUuia1pOtQyT6PqtjqUMUhikktLhJlSQdVJUnBGRx1rQr4U8NfEHxxp3gHRG0PXItIudR+IU2nTvbafborxFYgAyKgDcsTnqfWun174qfEvwp4b+LWkR+JJ9XufDeq2VpY6pd20fnW8c5dXchFC8bBjI4JNO39fd/mKx9iUV8p+HvGnxAg+Lmu+EdM+JNv4ngtfBkl9YXF4sEcAuzsKtK6ADgtjPTBGecmtD4C/ELxvJ8TtN8I+PY/FNrf3elPIv2uW3nsr2SM/NPEyRqUU9irOvHvmnZivofTlFFFIYVyXjz/kZPAn/YwP/wCm69rra5Lx5/yMngT/ALGB/wD03XtAHW0UUUAFNcntmnU1+lDAz7XWtJutUudKtdWsZ7+0ANzaxXCNNCD03oDlc54yK0h0FfGXifxdrXgX4ufHrxN4ft1l1K1tdPETPGXWLeY1MhHcKGJ544Fbtj8QPGmg+KJvD9t8QpfGFrqHgi41h7pooDJptykMjKVaMYC5A4YHtST91SHb3uU+sKK+O/h78RPiYs/wf1rU/Gt3q0Pi2+uLO+sJrWFYgkbhAQVUMXO4nOeoHFc9rvxb+JL/AA9v/GK/ElrHVZfFR0w6FHbwD7NbrzlQVLr6HPB+tVbWxN9Ln3LRUUJ+QHOcipaQ0wooooA5CT/ks9v/ANi7L/6Ux119chJ/yWe3/wCxdl/9KY66+gAooooARvumsm88R6DZ6zb6Lea7pdvqlwAYbKa7jSeQHOCsZIZs4PQdq1m718i3tgum/tb/ABB8San4glH9gaEdUinubCK5EIMQ2Ltxu2x7hjYVY7QCeTSvqOx9dKeKWvjL4dfFnx9/wtLwFbyeKdU1vR/EhkE0epJZxtJ1wyQQMzwgEYG9ju7Ct74aeO/FfinSrjxxr3xnsPClzFr72p0C7toWtkiXgQlCVl3N2O7sevakthPQ+p2uoBei0+0RfaChk8reN+wHG7HXGSBmrFfLHwj0+8t/20fHy3Pii9Zkt45fLl8sG8R1UrGRtztQEY24PyjOea+p6S2T7i6tBRRRQMK5LwP/AMjX48/7DsP/AKbbKutrkvA//I1+PP8AsOw/+m2yoA62iiigAooqpqsksdjcSQNEsqxMyGU4QMAcFj2HrSbsrgWWYKpZmAA5ye1UdD1nSdcs/tui6rY6na7ynnWdwk0e4dRuUkZHpXy38PPiN8R9P8feH9E+Ia+Ikk1Se7t1vYJ7a50q/f5mQRhY8qqDAJWQkdx1A5H4e/EfxhD8MPA+i2euWvhuHxF4ourW+1uCxghFtGhjwqqEEas24nJGTjr1prUD7U1vV9K0Sy+26xqllptrvCedd3CwpuPQbmIGT6VbhYOgdWDKQCCDkEeor49/aQvLj/hQ2taXdfEiy8dtYeI7XbLHCiXFqp8wiOZoyVc8cEKvfiu9/Zf8beKPGHjHxPD4z1TUdL1XTfKFv4aeJI4be1aMbZOm926ZOcDIP8XBFcwS91XPoiimx5289adQAUUUUAch8G/+SeWH/Xe6/wDSmWuvrkPg3/yTyw/673X/AKUy119ABRRRQAjdKzo9b0mTWn0RdVsW1SOPzZLIXCmdUOMMY87gORzjvWi4yK+Q/iPHrR/av8cXWg+ILjQbyy8HG7FzBCkjsI4kYJ84IAJAycZx0xScknqNK59V3et6Ta6tbaRdarYwajdqWtrSS4RZpgM5KITubGD0z0rSHSvjnwj8QPFHiXxx8E9T1G60+W+1HRr83M81nDl5IjcIrmQrujzsUtsIB545xWx8MPiL8R7H4k+GND+Ig8RI+q3dzbi9t57a40q/blkEYSPKqgwMpISO464rl1sS3Y+rqKKKQwooooA5X4xf8kk8Y/8AYBvv/Sd66iH/AFSf7orl/jF/ySTxj/2Ab7/0neuoh/1Sf7ooAdRRRQAUUUUAFI5wK+J9b+K3j+HTviVq6/Ez7Hc+FvEfladpTwQE3ULTlPLORuKALgY565NbXxl+K/i6TXNbXw54u1bTrjSdDt7yXTra3tLa3tZJIlc+ZPcMXmb5hiOOMEggA5BpJ6Jjas7H1bNrWkwaxDos2rWMepzoZIrN7hBPIgzllTO4gYPIGODWipyK+QfA/iHUPF37Rnwh8Sat5R1C/wDB8ktw0a7VZ83AJx2zivr5elU4tbk31t6C0UUUhhXIfFH/AI9/Dv8A2MVj/wCjK6+uQ+KP/Hv4d/7GKx/9GUAdfRRRQByHxn/5Jhrn/XBf/Q1rr65D4z/8kw1z/rgv/oa119ABRRRQA0rkEHGDXMaV8P8AwZpWr/2vpnhTRbK/DvIJ4LREcO/3mBA4J7mupopWA5OL4c+BY7eG3TwfoSwwXhvoYxZRhUuTj98Bjh+B83XgVX8U/D3S9T0fXrfRkstB1HXQv26/h02Cdrggn/XJKpWUYLDBGeeCK7SinYFoeO/Cv4D6V4N8Q3uu6pqsev3dxYf2bHF/ZdvZ20NsW3MnkxAISx6nFd/4a8D+EvDNy1x4f8M6TpczR+UZLW1WNtmc7cgdM9uldHRQAUUUUAFcl48/5GTwJ/2MD/8Apuva62uS8ef8jJ4E/wCxgf8A9N17QB1tFFFABTWXNOooAw4PCfh2DVdR1SHQtNS+1NBHf3Atl8y6XGNshxlhjsc1S0P4feCtBtr610TwjoenQahEYbxLazSMXEZBBR8D5lwx4PrXU0UWA5qDwH4Pt49Kit/C+jxR6PI0umqtogFm7HJaLA+QkjORXlWvfs4w+IfFM2qa94wa7sLi/W8uLWLQrK2nuNhJRJLmJFdgM8kjn68j3qihaO4dLDI0KjHFPoooAKKKKAOQk/5LPb/9i7L/AOlMddfXISf8lnt/+xdl/wDSmOuvoAKKKKAEYZFYp8K+HzrF5rJ0PTTqN9B9nu7kwKZJ4sAbHbGWXAxg1t0UWA5DSvhp4A0ma1m0vwV4fspbSc3FvJBYRo0MpABdSBkHAAz7VO3w/wDBLeJf+EmbwjoR1syeYb/7DH5+/GN2/Gc4711FFAGBP4P8M3HieLxRN4f0t9dhXbFqLWym4QYIAD4zjBI69636KKACiiigArkvA/8AyNfjz/sOw/8Aptsq62uS8D/8jX48/wCw7D/6bbKgDraKKKACo5olkBV1DKRgqeQR9KkooA5jRfAHgvRL8X+j+FNFsLoBwJre0RGUP97GBxnvjrSD4feCf+Ebbw1/wiOh/wBiNL5xsPsUfkGT+/sxjd711FFAHLn4e+CP+EbXw3/wiGhf2MsvnrYfYY/IEnPz7MYzyeferieFPD0fiMeJItD05NaEIgF+sCifywMBN/XbjjFblFACICBz1paKKACiiigDkPg3/wAk8sP+u91/6Uy119ch8G/+SeWH/Xe6/wDSmWuvoAKKKKAEYZFYVx4R8N3GsXesz+H9Ml1K8tjaXN09splmgIwY2YjJUjjB4reopWA5i08BeDrOfTJrPwrosD6VG8enslogNqrkl1j4+UHc2QOuTRoXgHwboWpLqWjeFdG0+8TdtmtrREZd33sEDjPfHWunophYKKKKACiiigDlfjF/ySTxj/2Ab7/0neuoh/1Sf7orl/jF/wAkk8Y/9gG+/wDSd66iH/VJ/uigB1FFFABRRRQB5J4K+BPhTQ9d8QatrFvY+JZtV1d9Ug+36fGTZOzE4QnJ7jnjoK7TWPAHgvWNZ/tnVvCWh3+omMxG6ubGOSUpgrt3EZxtJH0NdPRStsHVs5rTfA3hHTb+wv7Dwxo9rdabCbeymitUV7eIkkohAyq5ZuB6mukQYFLRTAKKKKACuQ+KP/Hv4d/7GKx/9GV19ch8Uf8Aj38O/wDYxWP/AKMoA6+iiigDkPjP/wAkw1z/AK4L/wChrXX1yHxn/wCSYa5/1wX/ANDWuvoAKKKKACiiigAooooAKKKKACiiigArkvHn/IyeBP8AsYH/APTde11tcl48/wCRk8Cf9jA//puvaAOtooooAKKKKACiiigAooooAKKKKACiiigDkJP+Sz2//Yuy/wDpTHXX1yEn/JZ7f/sXZf8A0pjrr6ACiiigAooooAKKKKACiiigAooooAK5LwP/AMjX48/7DsP/AKbbKutrkvA//I1+PP8AsOw/+m2yoA62iiigAooooAKKKKACiiigAooooAKKKKAOQ+Df/JPLD/rvdf8ApTLXX1yHwb/5J5Yf9d7r/wBKZa6+gAooooAKKKKACiiigAooooAKKKKAOV+MX/JJPGP/AGAb7/0neuoh/wBUn+6K5f4xf8kk8Y/9gG+/9J3rqIf9Un+6KAHUUUUAFFFFABRRRQAUUUUAFFFFABXIfFH/AI9/Dv8A2MVj/wCjK6+uQ+KP/Hv4d/7GKx/9GUAdfRRRQBy3xJ07Vta8C6tpdnDZrczwbYvNuGVNwYEZIQkDjrg/SohqHxF35HhHw1/4Uc3/AMh102pf8eMv0qcHmgDk/wC0viN/0KHhn/wpJv8A5Do/tL4jf9Ch4Z/8KSb/AOQ662igDkv7S+I3/QoeGf8AwpJv/kOj+0viN/0KHhn/AMKSb/5DrraKAOS/tL4jf9Ch4Z/8KSb/AOQ6P7S+I3/QoeGf/Ckm/wDkOutooA5L+0viN/0KHhn/AMKSb/5Do/tL4jf9Ch4Z/wDCkm/+Q662igDkv7S+I3/QoeGf/Ckm/wDkOj+0viN/0KHhn/wpJv8A5DrraKAOS/tL4jf9Ch4Z/wDCkm/+Q6xfEUfxF1HVfD10fDHhqMadqTXRUeIZm8zNrcQ7Qfsgx/rt2f8AZx3yPR6r3bATW3/XU/8AoDUAc1/aXxG/6FHwz/4Uk3/yHR/aXxG/6FDwz/4Uk3/yHXWjpRQByX9pfEb/AKFDwz/4Uk3/AMh0f2l8Rv8AoUPDP/hSTf8AyHXW0UAcl/aXxG/6FDwz/wCFJN/8h0f2l8Rv+hQ8M/8AhSTf/IddbRQByX9pfEb/AKFDwz/4Uk3/AMh0f2l8Rv8AoUPDP/hSTf8AyHXW0UAcl/aXxG/6FDwz/wCFJN/8h0f2l8Rv+hQ8M/8AhSTf/IddbRQByX9pfEb/AKFDwz/4Uk3/AMh0HUfiMR/yKPhn/wAKSb/5DrraD0oA82MXxF/4TuPXB4Y8NfJpb2nknxDNzmVX3bvsntjGP8K3P7S+I3/QoeGf/Ckm/wDkOukBzqIP/TI/+hCrNAHJf2l8Rv8AoUPDP/hSTf8AyHR/aXxG/wChQ8M/+FJN/wDIddbRQByX9pfEb/oUPDP/AIUk3/yHR/aXxG/6FDwz/wCFJN/8h11tFAHJf2l8Rv8AoUPDP/hSTf8AyHR/aXxG/wChQ8M/+FJN/wDIddbRQByX9pfEb/oUPDP/AIUk3/yHR/aXxG/6FDwz/wCFJN/8h11tFAHJf2l8Rv8AoUPDP/hSTf8AyHR/aXxG/wChQ8M/+FJN/wDIddbRQByX9pfEb/oUPDP/AIUk3/yHWJoEfxFsNa8R3n/CMeG5DqeoR3O3/hIZgIttrBFtz9k+b/VZzx97GOMn0iq1ucXFz/11H/oC0Ac3/aXxG/6FDwz/AOFJN/8AIdH9pfEb/oUPDP8A4Uk3/wAh11tFAHJf2l8Rv+hQ8M/+FJN/8h0f2l8Rv+hQ8M/+FJN/8h11tFAHJf2l8Rv+hQ8M/wDhSTf/ACHR/aXxG/6FDwz/AOFJN/8AIddbRQByX9pfEb/oUPDP/hSTf/IdH9pfEb/oUPDP/hSTf/IddbRQByX9pfEb/oUPDP8A4Uk3/wAh0f2l8Rv+hQ8M/wDhSTf/ACHXW0UAcl/aXxG/6FDwz/4Uk3/yHR/aXxG7+EfDWPbxHN/8h11tB4FAHm/gaP4jaH4at9N/4RnwzceXJM2//hIJkzvld+n2M9N2Pwrb/tL4jf8AQoeGf/Ckm/8AkOul04/6Iv1b/wBCNWKAOS/tL4jf9Ch4Z/8ACkm/+Q6P7S+I3/QoeGf/AApJv/kOutooA5L+0viN/wBCh4Z/8KSb/wCQ6P7S+I3/AEKHhn/wpJv/AJDrraKAOS/tL4jf9Ch4Z/8ACkm/+Q6P7S+I3/QoeGf/AApJv/kOutooA5L+0viN/wBCh4Z/8KSb/wCQ6P7S+I3/AEKHhn/wpJv/AJDrraKAOS/tL4jf9Ch4Z/8ACkm/+Q6P7S+I3/QoeGf/AApJv/kOutooA848bp8Rdb8G67o3/CMeGrc6hp1xa+b/AMJBM4j8yNl3bfsgzjPTIrZTUfiMqhf+ER8M8D/oZJv/AJDrptRP+g3H/XJv5GrA6UAcl/aXxG/6FDwz/wCFJN/8h0f2l8Rv+hQ8M/8AhSTf/IddbRQByX9pfEb/AKFDwz/4Uk3/AMh0f2l8Rv8AoUPDP/hSTf8AyHXW0UAcl/aXxG/6FDwz/wCFJN/8h0f2l8Rv+hQ8M/8AhSTf/IddbRQByX9pfEb/AKFDwz/4Uk3/AMh0f2l8Rv8AoUPDP/hSTf8AyHXW0UAcl/aXxG/6FDwz/wCFJN/8h0f2l8Rv+hQ8M/8AhSTf/IddbRQByX9pfEb/AKFDwz/4Uk3/AMh1l6/B461q40aLUNA8P2Nra6tbXcssOtyzviNs4CG1QEn/AHhXoNVr88Q8H/XJ/OgAD3n/AD7w/wDf4/8AxNFWaKAOT+J93qWkeAdX1Cw1Bo7qGDMTtCjBSWAzgjB696YPDHirn/i4+r59f7Osv/jNHxn/AOSYa5/1wX/0Na6+gDkP+EY8Vf8ARSNX/wDBdZf/ABmj/hGPFX/RSNX/APBdZf8AxmuvooA5D/hGPFX/AEUjV/8AwXWX/wAZo/4RjxV/0UjV/wDwXWX/AMZrr6KAOQ/4RjxV/wBFI1f/AMF1l/8AGaP+EY8Vf9FI1f8A8F1l/wDGa6+igDkP+EY8Vf8ARSNX/wDBdZf/ABmj/hGPFX/RSNX/APBdZf8AxmuvooA5D/hGPFX/AEUjV/8AwXWX/wAZo/4RjxV/0UjV/wDwXWX/AMZrr6KAOQ/4RjxV/wBFI1f/AMF1l/8AGaw/EuneL9N1fw1ax/ELUpF1PVGtJGfTrPKKLS4myuIuuYVHOeCa9LrkvHn/ACMngT/sYH/9N17QA3/hGPFX/RSNX/8ABdZf/GaP+EY8Vf8ARSNX/wDBdZf/ABmuvooA5D/hGPFX/RSNX/8ABdZf/GaP+EY8Vf8ARSNX/wDBdZf/ABmuvooA5D/hGPFX/RSNX/8ABdZf/GaP+EY8Vf8ARSNX/wDBdZf/ABmuvooA5D/hGPFX/RSNX/8ABdZf/GaP+EY8Vf8ARSNX/wDBdZf/ABmuvooA5D/hGPFX/RSNX/8ABdZf/GaP+EY8Vf8ARSNX/wDBdZf/ABmuvooA5D/hGPFX/RSNX/8ABdZf/GaP+EY8Vf8ARSNX/wDBdZf/ABmuvooA8ybT/GA+IMWgj4hal5LaS92ZP7Os9+4SqmP9VjGD6Vvf8Ix4q/6KRq//AILrL/4zRJ/yWe3/AOxdl/8ASmOuvoA5D/hGPFX/AEUjV/8AwXWX/wAZo/4RjxV/0UjV/wDwXWX/AMZrr6KAOQ/4RjxV/wBFI1f/AMF1l/8AGaP+EY8Vf9FI1f8A8F1l/wDGa6+igDkP+EY8Vf8ARSNX/wDBdZf/ABmj/hGPFX/RSNX/APBdZf8AxmuvooA5D/hGPFX/AEUjV/8AwXWX/wAZo/4RjxV/0UjV/wDwXWX/AMZrr6KAOQ/4RjxV/wBFI1f/AMF1l/8AGaP+EY8Vf9FI1f8A8F1l/wDGa6+igDkP+EY8Vf8ARSNX/wDBdZf/ABmsPw3pvi/UNb8T2cnxC1NF0zUo7WNl06zy6taW82WzF1zKRxjgDvk16XXJeB/+Rr8ef9h2H/022VADf+EY8Vf9FI1f/wAF1l/8Zo/4RjxV/wBFI1f/AMF1l/8AGa6+igDkP+EY8Vf9FI1f/wAF1l/8Zo/4RjxV/wBFI1f/AMF1l/8AGa6+igDkP+EY8Vf9FI1f/wAF1l/8Zo/4RjxV/wBFI1f/AMF1l/8AGa6+igDkP+EY8Vf9FI1f/wAF1l/8Zo/4RjxV/wBFI1f/AMF1l/8AGa6+igDkP+EY8Vf9FI1f/wAF1l/8Zo/4RjxV/wBFI1f/AMF1l/8AGa6+igDkP+EY8Vf9FI1f/wAF1l/8Zo/4RjxVnn4j6uf+4dZf/Ga6+igDzPwDp/jDXfC1tqk/xC1KGSWSZSkWm2YUbJnQYzEey5/Gt3/hGPFX/RSNX/8ABdZf/GaPg3/yTyw/673X/pTLXX0Ach/wjHir/opGr/8Agusv/jNH/CMeKv8AopGr/wDgusv/AIzXX0UAch/wjHir/opGr/8Agusv/jNH/CMeKv8AopGr/wDgusv/AIzXX0UAch/wjHir/opGr/8Agusv/jNH/CMeKv8AopGr/wDgusv/AIzXX0UAch/wjHir/opGr/8Agusv/jNH/CMeKv8AopGr/wDgusv/AIzXX0UAch/wjHir/opGr/8Agusv/jNH/CMeKv8AopGr/wDgusv/AIzXX0UAea+PtM8XaH4G1/W4PiFqU02n6Zc3SRyadZ7XaOJmAbEQODgA4I4raTwz4qZFb/hZGr8jP/IOsv8A4zU3xi/5JJ4x/wCwDff+k711EP8Aqk/3RQByX/CMeKv+ikav/wCC6y/+M0f8Ix4q/wCikav/AOC6y/8AjNdfRQByH/CMeKv+ikav/wCC6y/+M0f8Ix4q/wCikav/AOC6y/8AjNdfRQByH/CMeKv+ikav/wCC6y/+M0f8Ix4q/wCikav/AOC6y/8AjNdfRQByH/CMeKv+ikav/wCC6y/+M0f8Ix4q/wCikav/AOC6y/8AjNdfRQByH/CMeKv+ikav/wCC6y/+M0f8Ix4q/wCikav/AOC6y/8AjNdfRQByH/CMeKv+ikav/wCC6y/+M1k+I7XxToFxoly/ja+1GK41i1tZYLiwtVVkkfB5SMMD7g16LXIfFH/j38O/9jFY/wDoygDpxBP/AM/kn/fC/wCFFWKKAOQ+M/8AyTDXP+uC/wDoa119ch8Z/wDkmGuf9cF/9DWuvoAKKKKACiiigAooooAKKKKACiiigArkvHn/ACMngT/sYH/9N17XW1yXjz/kZPAn/YwP/wCm69oA62iiigAooooAKKKKACiiigAooooAKKKKAOQk/wCSz2//AGLsv/pTHXX1yEn/ACWe3/7F2X/0pjrr6ACiiigAooooAKKKKACiiigAooooAK5LwP8A8jX48/7DsP8A6bbKutrkvA//ACNfjz/sOw/+m2yoA62iiigAooooAKKKKACiiigAooooAKKKKAOQ+Df/ACTyw/673X/pTLXX1yHwb/5J5Yf9d7r/ANKZa6+gAooooAKKKKACiiigAooooAKKKKAOV+MX/JJPGP8A2Ab7/wBJ3rqIf9Un+6K5f4xf8kk8Y/8AYBvv/Sd66iH/AFSf7ooAdRRRQAUUUUAFFFFABRRRQAUUUUAFch8Uf+Pfw7/2MVj/AOjK6+uQ+KP/AB7+Hf8AsYrH/wBGUAdfRRRQByHxn/5Jhrn/AFwX/wBDWuvrkPjP/wAkw1z/AK4L/wChrXX0AFFFFABSE0tNPQ0m7ICNLq3YgLKhJOB8w5PpStcQqwVpUUnoGYAmvzr8P6e2p+DtRg0HQdfu/GyeNN+j3tpDK0Nuu4eYA4+SM52k5wT8p6A4679oDSNW17xx46WbwZqEeswJC1jdjTry/mugigsYJNwhtoxy2QCegAJJoG1q0fXq/ELw+3xTPw3H2z+3BYf2hzD+58rOPvZ6+2K66vlb4O2evT/tIeF9a1Wy1M+Z8PLRLm7uIHANxsTerMRjfnOQea+qO1U1ZL+upKeotFFFIYVyXjz/AJGTwJ/2MD/+m69rra5Lx5/yMngT/sYH/wDTde0AdbRRRQAUUUUAZnirXLHw14a1LxBqXm/YtOtZLqfyl3PsRSzYHc4FU/BPi7R/F/hOw8TaO0xsr6Dz4VlTbJtyRyufasj47wz3Xwa8Y21rDLPPLot0sccSFncmNsAAck+1fMHw68G3nh/xJ8DtW07Q9VtLy8sL2PW5vKmzjaQiS54ReeFOB7Uu/wDXcbWiZ9aeC/Ftl4o0L+2IdP1bSofOaLytVs2tZcjvsbnB7HvW9HIkihkYMCMgg5Br4V8I+EdXm+A/hhbi61DQdQsfEt3Pb22o6FPc2E7ts2/aUVG2gAEhmVhyw9x9E/sjLr8Xwznt9e0C00gxancLam0heCG6iyP3qRN9xS27GAoOM4ByTViWz2SiiikMKKKKAOQk/wCSz2//AGLsv/pTHXX1yEn/ACWe3/7F2X/0pjrr6ACiiigAJqNriFZBGZUDnopYZP4U9uh9a+LPij4f8Saf8Vdd1Pw2IfFM9zrlvO2maxoFwl4km/CrbXIXHkqv8SSJgY47kWsrB0PrPQPFlprHiDWdFi0vWbWTSXVJbi7smit5855hkPEgGOSParXibxFpnh7w1qfiC+kd7LTbZ7m48gB2CIpY4GeTgdK+PvFvh/x9dal8em8O6Zq8E95d2LsIY2Vri2DOZlibA38ddvUfXFdTYab4FbwP41j+G/gPxppkkvhKaK7kltpoLOWXyziMxSMGknz/ABIp780pP3OYpL37H0h4I8XaP4v8K6b4l0mSVbHUY/MtxOoRyM45XPqK36+I/wBnfw94k8NeP/AWrfELQptU0vUdKa10WRrSV/7EkWT5Q6bcRsxOdx/vZzxX25VNEJhRRRSGFcl4H/5Gvx5/2HYf/TbZV1tcl4H/AORr8ef9h2H/ANNtlQB1tFFFABSMwXrS1DdRRzxvDKu+ORSrKejAjBFJ7AcR4I+K/hfxl4s1fw7oMOrTvpMkkV1fNZlbMOhAKiXOM88DuOa7lLiGQZjkVxnHynNfDug+E5PD/wAHvifdWvw/1G8uZfEf2CKCMXMDNYblIH7vDvCD1C9c8kgYpfhpofjaz8W+PLPwPY6lpkGqeEZJdNFvpU+nWz3IeMBYllLNvA8xVdiGPJwKE7pPy/QbVpNH3ALiBt22VG2jLYYcCuf8DeOvDPjaPUZvDd+b2HTrtrOeQRsimVVBYLuAJAzjOMZBxXzr8ANE+H7TeGNOsfh/4zt/Ex0yW31+7a3ltrUlk2y/ajIyrKrEnaFDdRWt+xXoFj4ZvPGelXnh+70zX4tUmAlls5UV7MMBGqyMNrANuIA55zVJe80yW9D6ZBzRSJ92lpDCiiigDkPg3/yTyw/673X/AKUy119ch8G/+SeWH/Xe6/8ASmWuvoAKM0UlAHKfFL4gaB8N/Dcev+I/tf2OS6S1X7ND5j73zjjI44NdMLqDahMirvAKhiATn2rwr9uTTr/Uvg7aW+nWF3ezDW7ZzHbQtIwUB8nCgnFeRfFHQblvGXxE/wCEz8MeItX1+9itv+EHurS2mljgXJ2rE6fLEQ23Occg+vKTvFv1G1sfab3EKMVaRVIGTkgYFKZ4lQSNIqoejEgA18dXfgPWvEHxm0i08f6NfamyfDxE1CRlkMUl2iMQruuA7BwDjJ+YA88GsDRNC12f4bfB2Txv4f8AEOqeENPu7+LV9PS0mkkQ+awg3xKN5UKOOOBn1FO3mLpc+5VmjYsFYMVODg9DT6+bv2HY1Sz+IapFcxIPFMyqlwxaVVC4CuTnLDvz1r6PWm1YV9bDqKKKQzlfjF/ySTxj/wBgG+/9J3rqIf8AVJ/uiuX+MX/JJPGP/YBvv/Sd66iH/VJ/uigB1FFFACFsGmefD5vleanmf3Nwz+VK/ByBk18W2mgeJdD+LdtceH47bxZFL4s8+WHVdBuLbVYGY4kf7QUH7lFHDCTacfd6ikvisD2ufWfhTxfY+IptTjh03V9POn3bWrHUbNrcTMP4oi330PZhW6txC2dsinBwcHpXwV4m8Na/N4M8YwLoOr75viek8YjtJQ5h2zjzVwM7efvD1HNdVrngrxNpHiD42+HPh9o+qWNjPpFjJZQW4lCTt+6M3lsfvOVMmcHJywoTuhtatH2WtxCxAWRGLdAGBzQlxA5KpKjEdQrAkV8S/D7TtDj+PPhOy8M6Pr3h62fwVcpMr20qXC3BhlWWWKN/mzv6EcMwOOta/wCz3oviXQPiz4atNPstN8Q6KIbxJNTOiT6ff2kJJO65Z1XczOQArNJkYI7GqtqS9D7IBopF+6KWkMK5D4o/8e/h3/sYrH/0ZXX1yHxR/wCPfw7/ANjFY/8AoygDr6KKKAOQ+M//ACTDXP8Argv/AKGtdfXIfGf/AJJhrn/XBf8A0Na6+gAooooAKTFLRQBzvgfwR4X8E2d5Z+F9LGnQXty11cIs0j75W6t87HHQcDiuhC49aWigBuwZzk/nSgcUtFABRRRQAVyXjz/kZPAn/YwP/wCm69rra5Lx5/yMngT/ALGB/wD03XtAHW0UUUAFFFFACFcnPNAXnqaWigBuwZ6n86UKAe/4mlooCwUUUUAFFFFAHISf8lnt/wDsXZf/AEpjrr65CT/ks9v/ANi7L/6Ux119ABRRRQAhGQaNoxjJx9aWigBu0Y70oX3NLRQAm3nOTS0UUAFFFFABXJeB/wDka/Hn/Ydh/wDTbZV1tcl4H/5Gvx5/2HYf/TbZUAdbRRRQAUhUHrS0UAN2DPU0FAepP506igBuwY6sfxoCD3/OnUUAAGBRRRQAUUUUAch8G/8Aknlh/wBd7r/0plrr65D4N/8AJPLD/rvdf+lMtdfQAUYoooAQrnuR9KQIAMc4+tOooAbtHvXL+Pfh34P8dpbL4q0j7f8AZSxgYXMsLpu6jdGykg8cE44rqqKLAYXgnwf4b8FaGuieF9Kh0ywV2k8uNmYsxPLMzEsx9ySe1booooAKKKKAOV+MX/JJPGP/AGAb7/0neuoh/wBUn+6K5f4xf8kk8Y/9gG+/9J3rqIf9Un+6KAHUUUUAIVBOec0FcjGT+dLRQAm33NZ/iPQ9L8RaJdaLrVot5YXabJoXJAYexGCCDggggggEGtGilYDifAvwo+H/AIH1SfVPDPh6Ozv54xE9y9xLPJsznaGldio9QMZ4z0rtCoIwc/nTqKdwEAwMUtFFABXIfFH/AI9/Dv8A2MVj/wCjK6+uQ+KP/Hv4d/7GKx/9GUAdfRRRQByHxn/5Jhrn/XBf/Q1rr65D4z/8kw1z/rgv/oa11+eaACiiigAooooAKKKKACiiigAooooAK5Lx5/yMngT/ALGB/wD03XtdbXJePP8AkZPAv/YwP/6br2gDraKB0ooAKKKKACiiigAooooAKKKKACiiigDkJP8Aks9v/wBi7L/6Ux119ce/PxmtyOn/AAjsv/pRHXYUAFFFFABRRRQAUUUUAFFFFABRRRQAVyXgf/ka/Hn/AGHYf/TbZV1tcl4IOPFfjzP/AEHYf/TbZUAdbRRRQAUUUUAFFFFABRRRQAUUUUAFFFBoA5D4N/8AJPLD/rvdf+lMtdfXIfBv/knlj/12uv8A0plrr6ACiiigAooooAKKKKACiiigAooooA5X4xf8kk8Y/wDYBvv/AEneuoh/1Sf7orlvjCR/wqXxj/2Ab7/0neupi/1Sf7ooAdRRRQAUUUUAFFFFABRRRQAUUUUAFch8Uf8Aj38O/wDYxWP/AKMrr65D4o/8e3h3/sYrH/0ZQB19FANFAHP+NdDbXPCuo6TPqVxBHcxbDJHGhZOQQRkEdR3FUP8AhGfFf/RRtU/8Ftn/APGq6fUMtZSgA5x6e9T0Acj/AMIz4s/6KPqn/gts/wD41R/wjPiz/oo+qf8Agts//jVddn2oz7UAcj/wjPiz/oo+qf8Agts//jVH/CM+LP8Aoo+qf+C2z/8AjVddn2oz7UAcj/wjPiz/AKKPqn/gts//AI1R/wAIz4s/6KPqn/gts/8A41XXZ9qM+1AHI/8ACM+LP+ij6p/4LbP/AONUf8Iz4s/6KPqn/gts/wD41XXZ9qM+1AHI/wDCM+LP+ij6p/4LbP8A+NUf8Iz4s/6KPqn/AILbP/41XXZ9qM+1AHI/8Iz4s/6KPqn/AILbP/41Wdq/gnxBe3uk3Fz8Q9WeSyvDPbkafZgLIYJY8keVz8sjjHvntXf59qgucmW24P8AreeP9hqAOY/4RnxZ/wBFH1T/AMFtn/8AGqP+EZ8Wf9FH1T/wW2f/AMarrs+1GfagDkf+EZ8Wf9FH1T/wW2f/AMao/wCEZ8Wf9FH1T/wW2f8A8arrs+1GfagDkf8AhGfFn/RR9U/8Ftn/APGqP+EZ8Wf9FH1T/wAFtn/8arrs+1GfagDkf+EZ8Wf9FH1T/wAFtn/8ao/4RnxZ/wBFH1T/AMFtn/8AGq67PtRn2oA5H/hGfFn/AEUfVP8AwW2f/wAao/4RnxZ/0UfVP/BbZ/8Axquuz7UZ9qAOR/4RnxZ/0UfVP/BbZ/8Axqj/AIRnxZ/0UfVP/BbZ/wDxquuz7UZ9qAPPz4J8QHxMmq/8LD1b7Ytk1uH/ALPs8eWXDEY8r1ArS/4RnxZ/0UfVP/BbZ/8Axqunw329W2nHlEZx3yKnz7UAcj/wjPiz/oo+qf8Agts//jVH/CM+LP8Aoo+qf+C2z/8AjVddn2oz7UAcj/wjPiz/AKKPqn/gts//AI1R/wAIz4s/6KPqn/gts/8A41XXZ9qM+1AHI/8ACM+LP+ij6p/4LbP/AONUf8Iz4s/6KPqn/gts/wD41XXZ9qM+1AHI/wDCM+LP+ij6p/4LbP8A+NUf8Iz4s/6KPqn/AILbP/41XXZ9qM+1AHI/8Iz4s/6KPqn/AILbP/41R/wjPiz/AKKPqn/gts//AI1XXZ9qM+1AHI/8Iz4s/wCij6p/4LbP/wCNVnaV4K8Q2eo6tc2/xD1VZb67We4J0+zO5xBFGCP3XHyRoMe2e9d/n2qC3B8+5JGAZBjj/YWgDmP+EZ8Wf9FH1T/wW2f/AMao/wCEZ8Wf9FH1T/wW2f8A8arrs+1GfagDkf8AhGfFn/RR9U/8Ftn/APGqP+EZ8Wf9FH1T/wAFtn/8arrs+1GfagDkf+EZ8Wf9FH1T/wAFtn/8ao/4RnxZ/wBFH1T/AMFtn/8AGq67PtRn2oA5H/hGfFn/AEUfVP8AwW2f/wAao/4RnxZ/0UfVP/BbZ/8Axquuz7UZ9qAOR/4RnxZ/0UfVP/BbZ/8Axqj/AIRnxZ/0UfVP/BbZ/wDxquuz7UZ9qAOR/wCEZ8Wf9FH1T/wW2f8A8ao/4RnxZ/0UfVP/AAW2f/xquuz7UZ9qAPP/AA14J8QaXo0VjYfEPVo7dHkZVbT7MkFnZjz5XqTWl/wjPiz/AKKPqn/gts//AI1XT2AZbVQykHLdR7mp8+1AHI/8Iz4s/wCij6p/4LbP/wCNUf8ACM+LP+ij6p/4LbP/AONV12fajPtQByP/AAjPiz/oo+qf+C2z/wDjVH/CM+LP+ij6p/4LbP8A+NV12fajPtQByP8AwjPiz/oo+qf+C2z/APjVH/CM+LP+ij6p/wCC2z/+NV12fajPtQByP/CM+LP+ij6p/wCC2z/+NUf8Iz4s/wCij6p/4LbP/wCNV12fajPtQByP/CM+LP8Aoo+qf+C2z/8AjVH/AAjPiz/oo+qf+C2z/wDjVddn2oz7UAcD4l8F+IdU8O6npl98QtVktbu0lgnVdPs1LI6FWAIi44J5q+PDPizA/wCLj6p/4LbP/wCNV1F/k2NwADnym7exqcHjpQByP/CM+LP+ij6p/wCC2z/+NUf8Iz4s/wCij6p/4LbP/wCNV12fajPtQByP/CM+LP8Aoo+qf+C2z/8AjVH/AAjPiz/oo+qf+C2z/wDjVddn2oz7UAcj/wAIz4s/6KPqn/gts/8A41R/wjPiz/oo+qf+C2z/APjVddn2oz7UAcj/AMIz4s/6KPqn/gts/wD41R/wjPiz/oo+qf8Agts//jVddn2oz7UAcj/wjPiz/oo+qf8Agts//jVH/CM+LP8Aoo+qf+C2z/8AjVddn2oz7UAcj/wjPiz/AKKPqn/gts//AI1VS+8H61cXWmy6r441O/gtL+G5WBrK1jDOjZXJSMHGfQ13Ofaq97kiL5TxKp/WgBRBcf8AP5If+AL/AIUVOGyOlFAHF/GO2hj+GWutGrRsbcLuR2U4LqDgg5HFTf8ACs/A/wD0A1/8CZf/AIqj4z/8kw1z/rgv/oa119AHIf8ACs/A/wD0A1/8CZf/AIqj/hWfgf8A6Aa/+BMv/wAVXX0UAch/wrPwP/0A1/8AAmX/AOKo/wCFZ+B/+gGv/gTL/wDFV19FAHIf8Kz8D/8AQDX/AMCZf/iqP+FZ+B/+gGv/AIEy/wDxVdfRQByH/Cs/A/8A0A1/8CZf/iqP+FZ+B/8AoBr/AOBMv/xVdfRQByH/AArPwP8A9ANf/AmX/wCKo/4Vn4H/AOgGv/gTL/8AFV19FAHIf8Kz8D/9ANf/AAJl/wDiq5rxj4B8JWmveD4bfSTHHea08Fwq3U2JE+wXbhT8/TciH6qK9UrkvHn/ACMngT/sYH/9N17QA3/hWfgf/oBr/wCBMv8A8VR/wrPwP/0A1/8AAmX/AOKrr6KAOQ/4Vn4H/wCgGv8A4Ey//FUf8Kz8D/8AQDX/AMCZf/iq6+igDkP+FZ+B/wDoBr/4Ey//ABVH/Cs/A/8A0A1/8CZf/iq6+igDkP8AhWfgf/oBr/4Ey/8AxVH/AArPwP8A9ANf/AmX/wCKrr6KAOQ/4Vn4H/6Aa/8AgTL/APFUf8Kz8D/9ANf/AAJl/wDiq6+igDkP+FZ+B/8AoBr/AOBMv/xVH/Cs/A//AEA1/wDAmX/4quvooA8pfwD4THxUh0waURZnQ5JzD9qm2mQToobG/rgkfjXT/wDCs/A//QDX/wACZf8A4qiT/ks9v/2Lsv8A6Ux119AHIf8ACs/A/wD0A1/8CZf/AIqj/hWfgf8A6Aa/+BMv/wAVXX0UAch/wrPwP/0A1/8AAmX/AOKo/wCFZ+B/+gGv/gTL/wDFV19FAHIf8Kz8D/8AQDX/AMCZf/iqP+FZ+B/+gGv/AIEy/wDxVdfRQByH/Cs/A/8A0A1/8CZf/iqP+FZ+B/8AoBr/AOBMv/xVdfRQByH/AArPwP8A9ANf/AmX/wCKo/4Vn4H/AOgGv/gTL/8AFV19FAHIf8Kz8D/9ANf/AAJl/wDiq5rwj4B8JXXiPxjb3GkmWKz1iKG3VrqbEaGwtHKj5+m53P1Y16pXJeB/+Rr8ef8AYdh/9NtlQA3/AIVn4H/6Aa/+BMv/AMVR/wAKz8D/APQDX/wJl/8Aiq6+igDkP+FZ+B/+gGv/AIEy/wDxVH/Cs/A//QDX/wACZf8A4quvooA5D/hWfgf/AKAa/wDgTL/8VR/wrPwP/wBANf8AwJl/+Krr6KAOQ/4Vn4H/AOgGv/gTL/8AFUf8Kz8D/wDQDX/wJl/+Krr6KAOQ/wCFZ+B/+gGv/gTL/wDFUf8ACs/A/wD0A1/8CZf/AIquvooA5D/hWfgf/oBr/wCBMv8A8VR/wrPwP/0A1/8AAmX/AOKrr6KAPKfhd4B8J6l4Js7y+0oz3DzXCtI91MSQs8ij+PsAB+FdP/wrPwP/ANANf/AmX/4qj4N/8k8sP+u91/6Uy119AHIf8Kz8D/8AQDX/AMCZf/iqP+FZ+B/+gGv/AIEy/wDxVdfRQByH/Cs/A/8A0A1/8CZf/iqP+FZ+B/8AoBr/AOBMv/xVdfRQByH/AArPwP8A9ANf/AmX/wCKo/4Vn4H/AOgGv/gTL/8AFV19FAHIf8Kz8D/9ANf/AAJl/wDiqP8AhWfgf/oBr/4Ey/8AxVdfRQByH/Cs/A//AEA1/wDAmX/4qj/hWfgf/oBr/wCBMv8A8VXX0UAeW/FD4f8AhHTvhp4p1Cx0k291baNeTQSpcyho3WFyrA7uoIBroY/hp4IMan+w15A/5eZv/i6n+MX/ACSTxj/2Ab7/ANJ3rqIf9Un+6KAOS/4Vn4H/AOgGv/gTL/8AFUf8Kz8D/wDQDX/wJl/+Krr6KAOQ/wCFZ+B/+gGv/gTL/wDFUf8ACs/A/wD0A1/8CZf/AIquvooA5D/hWfgf/oBr/wCBMv8A8VR/wrPwP/0A1/8AAmX/AOKrr6KAOQ/4Vn4H/wCgGv8A4Ey//FUf8Kz8D/8AQDX/AMCZf/iq6+igDkP+FZ+B/wDoBr/4Ey//ABVH/Cs/A/8A0A1/8CZf/iq6+igDkP8AhWfgf/oBr/4Ey/8AxVc/4y8G+G9Bm8PX2kacbS4OvWcZdbiU5RnwwILYIIr0+uQ+KP8Ax7+Hf+xisf8A0ZQB04srX/nkPzNFWK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TSTTqaTwaUtnYDwf4XftJeGdeS7t/GV3pvh3UBrD6bZwK8kolAwFd224jyTjLEDg88Gul0/wCMGlweIvHFv4j1LQrDS/C8sSPNFJO0y7ywAkVogu4kDAjL5NeLP8CfiG3wX1rwwNN086pd+ME1aJftibWtgpGS3rk9DXS3nwc8R3XiD4tXWr+FdO1zTvE1zazadavq/wBlaXy2clvMVWMbDIIyMHkU1/X4f8EJWTdv61PdvC/jTQPEt7e2Ok3U5u7HZ9ptrqyntZog4ypKTIrbSCOQMV0SnIFeIfs7fDvxf4I1/XptT1bWW0C5ihSw0/VtSS9uEkAy8hdPkUdgBye9e3r0H0oYtbi0UUUDCuS8ef8AIyeBP+xgf/03XtdbXJePP+Rk8Cf9jA//AKbr2gDraKKKACiiigChr+r2Gg6Ne6zqtwLawsYGuLmUqW2RqMs2FBJwB2Fcf4V+Mfw38Ua9Z6FoPiq0vNQvYPPtoRFKnmJjJwzKF3AdVzuHcVL+0AB/wpLxse/9h3Z/8hNXzz8DvA/jnxZpnwh1mTT9G07w94Ytp7mG/iuS81y0hOEaLaCpBHPJB5OecUlq2hva57xZ/HL4WXfiRPDtv4xtJdQkufsibYJvJab+4Jtnlk/Rqi+D/wATL7xx408daDdaVb2UfhnU/sMUkcpZpxucbmBGAfk6D1r5/wBR+CHxk1i202PWrOxubnTNfS9E660qQSQbyWENqiLHHjAJLZc5AGBkV7X8B/AniPwn8Q/iTrWtW8EVp4g1g3enmOYOXj3SHLAfdPzDg01br/WwpbaeX6nsVFFFABRRRQByEn/JZ7f/ALF2X/0pjrr65CT/AJLPb/8AYuy/+lMddfQAUUUUANZiqluOBXi/wy+PWka18PdX8YeNGsPDdrYaxJpqbZHl84qFxtUDczHcflUE4GfWvZ3+ZGA644r5I0H4D/ETTPBunXK2umPrmheMZNdttOmux5N5C3l/KZBwjfIeo6fqlu7/ANaj6HvMXxm+G8vgu78Yx+KbZtFsp1t7qYQTb4JGbCq8WzzFJPTK89elT+Gfi58O/El3qdroviqxupdLga4u8q8SpCOsgZ1AdP8AaUkcjnkV4P4u+CXxG8T+E/iNq9zY6ZZeIPF19ZyQ6RDfB4reOCQkl5SAGYg9gO/rxs+M/hJr1x4113W9QktdO0Cb4e/2LJeK+9oZ1Vcny1G4qNp6Dp0p30u/60FY9R8N/HD4X+ItY0/SNG8WQXd9qUzw2kAtZ1aVlGT95BgY6McA4OCcGvSK+G/hZqN54n+Lfwf0ezXRr7/hFLa4guZtHnedRCqYE0rFFCBieF55zk/MBX3IOlU0rJiu7hRRRUjCuS8D/wDI1+PP+w7D/wCm2yrra5LwP/yNfjz/ALDsP/ptsqAOtooooAK5rxb448N+F9TsdN1e/kW+v1drW0trOa6nlVFLOwjhVm2gDJOMcGulrxb9on4bTeONa0S8tfD99PPaRyINW0rXFsb60BB+VUkQpIrHg/MCATj3Tb6DRsan8W9PbxT4JstCv9GutN8TtKEkuGuI522YBEaCIjcCSCshQg8U7S/j58JdTv7Gxs/GdrJPfT/Z7dTbToDJnG1mZAEJPTdjPavMdE+EXxKh134S3+uX8Wrv4alu31K4mvN0kMchHlx7jzIVHGR+HGKwdN+BPxCg+C+ieGJNO08anaeNE1idReJt+zhSNwbueenWmtwsn/Xqe6+Jvjf8L/Det6houteL7S2vtOUNdxCCWTy8kfLuVCpfkfICW68cGrmq/FnwLpkqRXOtSSSNp8epMttp9zcGK1fGyWQRRt5anI+/jqK+RvjLMnhqf4r+CbHU9E1WTxNq8N5FH5kn9oJN5wP2dYfL+YndwwIGORnOK9K8efBjxDr8Gl6hpHh/UtM1tPDlpbDVtM8Qrau86RIoiuYHUfIpXqjEnAH0SWiE9z6h068t9QsIL6zmjntriNZIpY2yrqRkEH0xVisTwHYavpXgzSNN1/Uv7U1W2tI4ru85/fyKoDNzycnueT1rbqnuJbBRRRSGch8G/wDknlh/13uv/SmWuvrkPg3/AMk8sP8Arvdf+lMtdfQAUUUUAYXxA8T2PgzwZqnijUt5tdPgMrqiMxY9FUAAnliBnoM5OBXknwv/AGiNH1bwB/wl/jy50jw7b3F79ks4LZri4mkcKCylPL3EjcvKBhzyRXrvj/T7rVvA2u6TYqrXV7p1xbwhm2gu8bKoJ7DJFfPE/wAMPi1p3wu+G+iaRBbNNoRnGr2kGox207h2yoiuijFBjOdvPI9AQluxu1ke02Xxa+Ht74JvPGdv4psv7CsnMVzcuroYpP7hjZQ+49l25PYGsS7+Pfw5PgrXfE+j62uqx6NEHntUglinLMPkGx0DAMSAHxt968Ss/wBnbx5/wr7xTpUqaZBqDeJ4db0yFr5p4bpEVx5TyN8+TvwGcZJHPUmvWZ9A+JHjTw/4utfE3hXwl4ZbU9HextPssxuLuSUpgGScYAizj5dpPvxmieidgW6Ov+CfxEsviZ4EtfE1nD9neR2Se32t+4cE4XcwAb5dpyMjJPNdzXmv7OWieKPDHwr0rwz4r0q3sLzSk+zIYLwTiePOQ+QBtOSRt56e9ekiqla+hEb21FooopFHK/GL/kknjH/sA33/AKTvXUQ/6pP90Vy/xi/5JJ4x/wCwDff+k711EP8Aqk/3RQA6iiigANYPjHxdoPhGzt7rXtQW0S6uUtbZBE8ss8rnCpHGgZ3Y+gBreNeX/tDeCD458M2Ngvh06zJbXqzI8OrfYLmzPTzoXKMrOB/C2AeOaTuNWK3jz4y6Xpfhyz1fw/faVKJNaXSblNWju7VoZMNlNghMgfjgMqjGea1fFPxr+GfhfxG/h3XfFdrZ6nFsE0fkyyJAX+6JJEQpH1H3mGAQTjNeHap8Efidc/Dy20L+0bjUxB4uh1OzttV1NZp7SzRHU75fusxJB2rwK6ex8A/E7wT4w8cjwx4Z8L+J9L8W363q3er3WwWpLklJYcZlVdxOAR2PXimrf18v+CI6u++N9jpnxl1nwjq66dZ+HtM0RNWbVzOWyrBCBtAIIO/jGSeMDmvTfCXiHS/FOhW+uaLNNNYXI3QSy20sBdezBZFVsHscYPavmX4q/s6+J/H/AMUtU1i+ktLHTz4fhhtJLCVY4mvoo0CoYmyRDuBxzwAOa+hPhEPFcfw+0q18bWcFrrttCILryZlkSUoMCQFeBuABI7HNEfh13B76HWUUUUAFch8Uf+Pfw7/2MVj/AOjK6+uQ+KP/AB7+Hf8AsYrH/wBGUAdfRRRQByHxn/5Jhrn/AFwX/wBDWuvrkPjP/wAkw1z/AK4L/wChrXX0AFFFFABRRRQAUUUUAFFFFABRRRQAVyXjz/kZPAn/AGMD/wDpuva62uS8ef8AIyeBP+xgf/03XtAHW0UUUAFFFFAAQGBBAIPUGkVVUbVUAegFLRQAUUUUAFFFFABRRRQByEn/ACWe3/7F2X/0pjrr65CT/ks9v/2Lsv8A6Ux119ABRRRQAUUUUAFFFFADUjjQ5SNVPsMU6iigAooooAK5LwP/AMjX48/7DsP/AKbbKutrkvA//I1+PP8AsOw/+m2yoA62iiigAooooAKKKKAGmOMvvMaFvXHNOoooAKKKKACiiigDkPg3/wAk8sP+u91/6Uy119ch8G/+SeWH/Xe6/wDSmWuvoAKKKKACiiigAooooAKKKKACiiigDlfjF/ySTxj/ANgG+/8ASd66iH/VJ/uiuX+MX/JJPGP/AGAb7/0neuoh/wBUn+6KAHUUUUAFFFFABRRRQAUUUUAFFFFABXIfFH/j38O/9jFY/wDoyuvrkPij/wAe/h3/ALGKx/8ARlAHX0UUUAch8Z/+SYa5/wBcF/8AQ1rr65D4y8/DHXOD/qF/9DWutyd3TigB1FJn2oz7UALRSZ9qM+1AC0UmfajPtQAtFJn2oz7UALRSZ9qM+1AC1yXjz/kZPAn/AGMD/wDpuva6zPtXJ+PNx8SeBcDpr7n/AMp17QB1tFICcdKM+1AC0UmfajPtQAtFJn2oz7UALRSZ9qM+1AC0UmfajPtQAtFJn2oyfSgDkZP+Sz2//Yuy/wDpTHXX1yEgP/C5IGx/zL0o/wDJhK67PtQAtFJn2oz7UALRSZ9qM+1AC0UmfajPtQAtFJn2oz7UALRSZ9qM+1AC1yXgf/ka/Hn/AGHYf/TbZV1mfauT8E7h4r8dnHXXIT/5TbKgDraKTPtRn2oAWikz7UZ9qAFopM+1GfagBaKTPtRn2oAWikz7UZ9qAFopM+1BJ9KAOR+Df/JPLD/rvdf+lMtdfXH/AAdyPh7Ygj/ltdf+lMtdfn2oAWikz7UZ9qAFopM+1GfagBaKTPtRn2oAWikz7UZ9qAFopM+1GfagDlvjF/ySTxj/ANgG+/8ASd66iH/VJ/uiuW+L+T8JvGIIP/IBvu3/AE7vXURZEajB6CgB9FJn2oz7UALRSZ9qM+1AC0UmfajPtQAtFJn2oz7UALRSZ9qM+1AC1yHxR/49/Dv/AGMVj/6Mrrs+1ch8UMm28O8f8zFY/wDoygDsKKQE4560UAZPiLRdL1HQ7ywvrNLi1njKSxOTtdT2PNY3/Cs/BP8A0BT/AOBc/wD8XW14g1jStP0S7vb7ULe2toIy8ssj7VRR1JPasb/hZ3w//wCht0r/AL/UAH/Cs/BP/QGb/wAC5/8A4uj/AIVn4J/6Azf+Bc//AMXR/wALO+H/AP0Nulf9/qP+FnfD/wD6G3Sv+/1AB/wrPwT/ANAZv/Auf/4uj/hWfgn/AKAzf+Bc/wD8XR/ws74f/wDQ26V/3+o/4Wd8P/8AobdK/wC/1AB/wrPwT/0Bm/8AAuf/AOLo/wCFZ+Cf+gM3/gXP/wDF0f8ACzvh/wD9DbpX/f6j/hZ3w/8A+ht0r/v9QAf8Kz8E/wDQGb/wLn/+Lo/4Vn4J/wCgM3/gXP8A/F0f8LO+H/8A0Nulf9/qP+FnfD//AKG3Sv8Av9QAf8Kz8E/9AZv/AALn/wDi6P8AhWfgn/oDN/4Fz/8AxdH/AAs74f8A/Q26V/3+o/4Wd8P/APobdK/7/UAH/Cs/BP8A0Bm/8C5//i6rXfwx8CtPaM+gq5WYlC1zMSp2MMj5+DgkZ9CfWrP/AAs74f8A/Q26V/3+qC6+J/w9861B8X6SCZjgGcDJ2NwKAJv+FZ+Cf+gK3/gXP/8AF0v/AArPwT/0Bm/8C5//AIuj/hZ3w/8A+ht0r/v9R/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J/wrPwT/ANAZv/Auf/4ul/4Wd8P/APobdK/7/Uf8LO+H/wD0Nulf9/qAKp+GPgX+1Ff+wV8zySPM+0zbsbhxnf09qtf8Kz8E/wDQGb/wLn/+Lqufid8Pv7SA/wCEv0nd5J+XzxnG4c4qx/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H/Cs/BP/AEBm/wDAuf8A+Lo/4Wd8P/8AobdK/wC/1H/Czvh//wBDbpX/AH+oAP8AhWfgn/oDN/4Fz/8AxdVrX4Y+BlubwroKqzSguVuZgWPloMn5+TgAfQCrP/Czvh//ANDbpX/f6q9t8Tvh8bi6x4v0kkSjIE44+RetAFj/AIVn4J/6Azf+Bc//AMXR/wAKz8E/9AZv/Auf/wCLo/4Wd8P/APobdK/7/Uf8LO+H/wD0Nulf9/qAD/hWfgn/AKAzf+Bc/wD8XR/wrPwT/wBAZv8AwLn/APi6P+FnfD//AKG3Sv8Av9R/ws74f/8AQ26V/wB/qAD/AIVn4J/6Azf+Bc//AMXR/wAKz8E/9AZv/Auf/wCLo/4Wd8P/APobdK/7/Uf8LO+H/wD0Nulf9/qAD/hWfgn/AKAzf+Bc/wD8XR/wrPwT/wBAZv8AwLn/APi6P+FnfD//AKG3Sv8Av9R/ws74f/8AQ26V/wB/qAD/AIVn4J/6Azf+Bc//AMXR/wAKz8E/9AZv/Auf/wCLo/4Wd8P/APobdK/7/Uf8LO+H/wD0Nulf9/qAD/hWfgn/AKAzf+Bc/wD8XR/wrPwT/wBAZv8AwLn/APi6P+FnfD//AKG3Sv8Av9R/ws74f/8AQ26V/wB/qAK2mfDHwKlkixaCsSZbCpczKB8x7b6s/wDCs/BP/QGb/wAC5/8A4uq+nfE/4emzUr4w0lhluVnBH3jVj/hZ3w//AOht0r/v9QAf8Kz8E/8AQGb/AMC5/wD4uj/hWfgn/oDN/wCBc/8A8XR/ws74f/8AQ26V/wB/qP8AhZ3w/wD+ht0r/v8AUAH/AArPwT/0Bm/8C5//AIuj/hWfgn/oDN/4Fz//ABdH/Czvh/8A9DbpX/f6j/hZ3w//AOht0r/v9QAf8Kz8E/8AQGb/AMC5/wD4uj/hWfgn/oDN/wCBc/8A8XR/ws74f/8AQ26V/wB/qP8AhZ3w/wD+ht0r/v8AUAH/AArPwT/0Bm/8C5//AIuj/hWfgn/oDN/4Fz//ABdH/Czvh/8A9DbpX/f6j/hZ3w//AOht0r/v9QAf8Kz8E/8AQGb/AMC5/wD4uj/hWfgn/oDN/wCBc/8A8XR/ws74f/8AQ26V/wB/qP8AhZ3w/wD+ht0r/v8AUAVtT+GPgZ9OuY5NBWSNoXDI9zMysNpyCC/I9qsD4Z+Ccf8AIFP/AIFz/wDxdQ6j8Tvh8LC5ZvF+kqoifJacAAYPJNTj4nfD/H/I26V/3+oAP+FZ+Cf+gM3/AIFz/wDxdH/Cs/BP/QGb/wAC5/8A4uj/AIWd8P8A/obdK/7/AFH/AAs74f8A/Q26V/3+oAP+FZ+Cf+gM3/gXP/8AF0f8Kz8E/wDQGb/wLn/+Lo/4Wd8P/wDobdK/7/Uf8LO+H/8A0Nulf9/qAD/hWfgn/oDN/wCBc/8A8XR/wrPwT/0Bm/8AAuf/AOLo/wCFnfD/AP6G3Sv+/wBR/wALO+H/AP0Nulf9/qAD/hWfgn/oDN/4Fz//ABdH/Cs/BP8A0Bm/8C5//i6P+FnfD/8A6G3Sv+/1H/Czvh//ANDbpX/f6gA/4Vn4J/6Azf8AgXP/APF0f8Kz8E/9AZv/AALn/wDi6P8AhZ3w/wD+ht0r/v8AUf8ACzvh/wD9DbpX/f6gA/4Vn4J/6Azf+Bc//wAXTR8PfB1jeWd7b6KonguUkiZ55X2MDwwDMRmnf8LO+H//AENulf8Af6kX4heCNQvLOxs/FGmTXM1wiRRrMNztnoPU0AdR9itv+ef/AI8aKPttp/z8R/nRQBzHxl/5JjrnP/LBf/Q1rrcNu9q5L4z/APJMNc/64L/6GtdfQAmPejHvS0UAJj3ox70tFACY96Me9LRQAmPejHvS0UAJj3ox70tFACY965Px3uHiTwLg9dfcdf8AqHXtdbXJePP+Rk8Cf9jA/wD6br2gDrADijHvS0UAJj3ox70tFACY96Me9LRQAmPejHvS0UAJj3ox70tFACY96MH1paKAOQcn/hckC5/5l6U/+TEdddj3rkZP+Sz2/wD2Lsv/AKUx119ACY96Me9LRQAmPejHvS0UAJj3ox70tFACY96Me9LRQAmPejHvS0UAJj3rk/BJY+K/HYyeNchH/lNs662uS8D/API1+PP+w7D/AOm2yoA6zHvRj3paKAEx70Y96WigBMe9GPelooATHvRj3paKAEx70Y96WigBMe9BzS0UAcf8HdzfD2xJP/La6/8ASmWuvx71yPwb/wCSeWH/AF3uv/SmWuvoATHvRj3paKAEx70Y96WigBMe9GPelooATHvRj3paKAEx70Y96WigDk/i/kfCbxiST/yAb7v/ANMHrqYsmNTnsK5j4xf8kk8Y/wDYBvv/AEneuoh/1Sf7ooAXHvRj3paKAEx70Y96WigBMe9GPelooATHvRj3paKAEx70Y96WigBMe9cj8UMi28O8/wDMxWP/AKMrr65D4o/8e/h3/sYrH/0ZQB1wzj3opa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Xmvxl+KumfDaXQLe+tY5Jtbumt4ZLm6FtbQBQCzyy7W2gZH8J7+lelVxfxQ8FXXjSxs7NNTsba2im33NpfaTDf212n911fa69vmR1PX2IT6DR5Z4y+L91d6b8PdUsZL7SE1rxF/Z0iaXqNneQzqHQEmUK4Kc9Bscc8Dg1sW/xyvtW1vVv+EU+GviDxFoGkakNOvdVspoy4lGA5S3+/IFz27c8VSsf2adHsdM8OWll4gmt20jxGdemKWYEc8hKfukTf+6QKigcsfrWjb/A3VtJ1jVh4S+J2ueG/D2r6h/aF3pdpbRmQSHBfy7gnfGGI7DpxzTX9fgJ+RwfiH4/Xvgf45+PNO168utS0y2htI9D0VUSN3uJEjJAYrlepJLE4/IV9JeH7rUr3R7a61bTo9MvJUDyWq3In8knoN4ABOPQYz614/wCLP2bfDvijxb4u8Q6xqklzLr9jHbW4ktg0mnyIiKJkkLZdsxgnIGckZ5r1bwLoeo+H/CWm6JqmsHWbmxhWE3rQeU0qqMKWXc3OMAnPOM0L4RS+K6N+iiigYVyXjz/kZPAn/YwP/wCm69rra5Lx5/yMngT/ALGB/wD03XtAHW0UUUAFFFFAHzt+0Z42+Itj8YvBfgbwjJeabaatuZ57SS2826P8SjzgQgQDPI+bPFT+MP2j4vCGu/Zdc8D6pbaSl99hF/dX0EVzLtwHlW0P7xkBP3hxz2PFeheNvhrH4l+KXhLx02sPbP4c83baC3DC48wEcvuBXGfQ15Vqn7KcN7Za3p6+PLqKy1PUv7RVW0iB5kl3E4eYnzJFAJAGVGTnFEOl+7/P/Ibtc6/xD8ar1PG2t+GPBfw+1fxg2gQxyatNa3McPkl+QiI/MrY7LySCMcZrn/G3xb8dwfHXwT4W0XwzdLpGrW32uS1uWjt7q4BRtwbfzF5fUqeWKcHmui1z4LasPGmseJvBfxE1LwjJr0UaavDb2UdwJ3QY8yNnOYmx3GSDk57Vb8V/BufVPFfg7xRpfjTUbHVvDMBthdXdul7JeRtwxkLkfMQWG7/a4AxTW6Jd7M9WTp1p9NVSBTqQwooooA5CT/ks9v8A9i7L/wClMddfXISf8lnt/wDsXZf/AEpjrr6ACiiigDgPjX8SNO+GHhWDXNRtJLv7Tex2UMYk8tA75O6STB2IACScH0xXmPxN+NVxJ8J7nxFpc0umtba7Fp4utB1azvknDKxyrsrYUgDIeNG6Y749k+JPha98W+G30i01eHTfMkUymfTob2GZP4o3ilGCCM8qVI9a8k1D9mDRrrwnrGjW+uR6bPq2rwalK9lpwjtoRCGCRRQGQ7R8xJJcmlFa6jdiTxN+0RLouseL9Ns/AOpasnhIxNqF1HqEUaeSw5kIYZzkqAgBJyTxjnU1f492o8QaZpPhnwhq/iJ7nQk166ME0cDWto6hgdr8O2D90EckAZpdR+AdveXnxHuD4mmT/hN4IoXUWYP2MIc5Hz/Pn/gNcR8Q/hj4m8Na7ok/gvTfFd5dWnhmPQ72+0z7GI76FE2BWSZ8xNwDuAbqMYIovogsv6+R0Vv+0vo0vhPwhrUuipYSeJ57qOEahqIhtrVYGKs0s/lnGSBgBe/WvV/hr4oHjPwnZ+IRZR2f2gsPLjvobtPlOMrLCxVhx7HrkCvJvht8FPEEHwR8K+E9e1DSYJbGSa4v9NvtJh1G1m8yRnVG3FXVlyOUcc5HNel/Bn4daf8ADLwcPDunXT3Qe5kuppWTYGkc5IVMnYoAAAyenU1Vkrok7eiiikMK5LwP/wAjX48/7DsP/ptsq62uS8D/API1+PP+w7D/AOm2yoA62iiigArjfjdquo6H8JfFWs6RdNaahZaXPNbTKATHIqEq2CCDz6iuyrA+InhseL/BGteF3uzZpqlnJatOE3mMOuN23Izj0zUyvZ2Kg0pK54r4L+N+sr4R8EaJbeH7/wAceNtY0UandxQ3ENqFiBYGRnYBckrgKAP5A3rn9pLRn0Dwhqml+FtU1GXxHfS6c1ksyRzWtzHsBjO75W5cYOVGOfYWI/2fpNMi8L33hXxzeaF4i0HSjpJ1NLCOZbq3O44aFzhWBY4OT/Igtv2ctHsrDwPaWHiC7j/4RjVJNUnllgEj6hPIYy5b5hsGY+MZwD36m3a/9f1sR0KjftH6Za+C/EWsat4T1Kw1nQ9WTSJtIFykrPcPuChZVG3HyPk4P3eM5rpfhv8AF278U/E3UPAGp+C7/wAO6rp2mrfXIuryOXaWKDYNmQRhwd2fXgVxnxE+BSW/hTxxNbHV/EF54i1yLV4ILBYYZ7GVWcgoZHCygeYcglSQPWnfs8+B/H0Hxj8QfEHxlbalALvSotPV9TMC3NxIDGWfZASiINmAM5570R1ev9af5hJdj6JT7tLSL0paQwooooA5D4N/8k8sP+u91/6Uy119ch8G/wDknlh/13uv/SmWuvoAKKKKAGycrXjPjf423GgfEbWvA+l+BdR16/0zSxqRa3vI41eParPnePlwpPckkAAZNezt0r5r8Y/C7xx4j/aY8Q63peoX/hvR73QFs01mGKGdXYoivEY2OeRu54IIyDxUvcZ1F/8AHi3k8B+HfFXh3wjqOrQ6xDJNIZLyKzt7ERZEgmnk+QEEEAdxz3APCeMPj3qXibwn4E8QeC7m60E3vi5NI1a3by5sgbSyB9pDKVYHcuOtdVd/s1acln4Lj0HxZc6fL4XhljSS50+G9S4aRizyeXJ8ivuJwcNj5f7uah0/9mSzsdD03SYvGN3JFYeKv+EiR5LFS7nai+U2GA/g+8B3+7Witza7XE9j6EoooqQCiiigDlfjF/ySTxj/ANgG+/8ASd66iH/VJ/uiuX+MX/JJPGP/AGAb7/0neuoh/wBUn+6KAHUUUUAFFFFAHyb4c+Pninwze/ELUvEmk6n4l0XRvEpshcxywQJp8DSMiKBgNIc44wfUkV1d38Zo/D/xG+Itxf3Gu32k6BpFrfQ2GIfK/erEVCYTeCS4yXZgMsccAVf1L9nS3vfCXjvw+fFU0a+LtYTVHm+xAm1Ky7/LA3/P6ZyPpW1YfBebT/GPinxPYeLZra71/S7fT1H9nRSrbeSiIGKy7lkDeWMqVHBOCOtKN0lft+I3a79TQ+EHxUt/iFfXVvbWWnIsNtDc+fY63DeqPMH3JEG2WNx0OU25B56Z9Mj+7XlHwt+Cml+CfG934w+1WUmpT2K2Ij07ThYWwXILyNGHcNIxAJIIA7L6esLwvpVO2hKvcWiiikMK5D4o/wDHv4d/7GKx/wDRldfXIfFH/j38O/8AYxWP/oygDr6KKKAOQ+M//JMNc/64L/6GtdfXIfGf/kmGuf8AXBf/AENa6+gAooooAKKKKACiiigAooooAKKKKACuS8ef8jJ4E/7GB/8A03XtdbXJePP+Rk8Cf9jA/wD6br2gDraKKKACiiigAooooAKKKKACiiigAooooA5CT/ks9v8A9i7L/wClMddfXISf8lnt/wDsXZf/AEpjrr6ACiiigAooooAKQjJpaKAEAwKWiigAooooAK5LwP8A8jX48/7DsP8A6bbKutrkvA//ACNfjz/sOw/+m2yoA62iiigAooooAKKKKAA80gGDS0UAFFFFABRRRQByHwb/AOSeWH/Xe6/9KZa6+uQ+Df8AyTyw/wCu91/6Uy119ABRRRQAHmm7BTqKAADFFFFABRRRQAUUUUAcr8Yv+SSeMf8AsA33/pO9dRD/AKpP90Vy/wAYv+SSeMf+wDff+k711EP+qT/dFADqKKKACiiigAooooAKKKKACiiigArkPij/AMe/h3/sYrH/ANGV19ch8Uf+Pfw7/wBjFY/+jKAOvooooA5D4z/8kw1z/rgv/oa119cT8Zru2b4Ya9tmVsW4Y454DqSan/4Wd8Pv+hw0j/wIFAHX0VyP/Czvh9/0OGkf+BAo/wCFnfD7/ocNI/8AAgUAddRXI/8ACzvh9/0OGkf+BAo/4Wd8Pv8AocNI/wDAgUAddRXI/wDCzvh9/wBDhpH/AIECj/hZ3w+/6HDSP/AgUAddRXI/8LO+H3/Q4aR/4ECj/hZ3w+/6HDSP/AgUAddRXI/8LO+H3/Q4aR/4ECj/AIWd8Pv+hw0j/wACBQB11cl48/5GTwJ/2MD/APpuvaT/AIWd8Pv+hw0j/wACBXM+MviF4Iutf8GzW/ijTJY7XW3muGSYERJ9gu03N6Dc6jPqw9aAPVKK5H/hZ3w+/wChw0j/AMCBR/ws74ff9DhpH/gQKAOuorkf+FnfD7/ocNI/8CBR/wALO+H3/Q4aR/4ECgDrqK5H/hZ3w+/6HDSP/AgUf8LO+H3/AEOGkf8AgQKAOuorkf8AhZ3w+/6HDSP/AAIFH/Czvh9/0OGkf+BAoA66iuR/4Wd8Pv8AocNI/wDAgUf8LO+H3/Q4aR/4ECgDrqK5H/hZ3w+/6HDSP/AgUf8ACzvh9/0OGkf+BAoAST/ks9v/ANi7L/6Ux119eUv8QfBJ+K8OoDxPphtBoUkJm84bBIZ0IXPTOATj2rqP+FnfD7/ocNI/8CBQB11Fcj/ws74ff9DhpH/gQKP+FnfD7/ocNI/8CBQB11Fcj/ws74ff9DhpH/gQKP8AhZ3w+/6HDSP/AAIFAHXUVyP/AAs74ff9DhpH/gQKP+FnfD7/AKHDSP8AwIFAHXUVyP8Aws74ff8AQ4aR/wCBAo/4Wd8Pv+hw0j/wIFAHXUVyP/Czvh9/0OGkf+BAo/4Wd8Pv+hw0j/wIFAHXVyXgf/ka/Hn/AGHYf/TbZUn/AAs74ff9DhpH/gQK5nwh8QvBFt4l8Zz3HijTIorrWIpbdnmAEqDT7RCynuNyMM+qkUAeqUVyP/Czvh9/0OGkf+BAo/4Wd8Pv+hw0j/wIFAHXUVyP/Czvh9/0OGkf+BAo/wCFnfD7/ocNI/8AAgUAddRXI/8ACzvh9/0OGkf+BAo/4Wd8Pv8AocNI/wDAgUAddRXI/wDCzvh9/wBDhpH/AIECj/hZ3w+/6HDSP/AgUAddRXI/8LO+H3/Q4aR/4ECj/hZ3w+/6HDSP/AgUAddRXI/8LO+H3/Q4aR/4ECj/AIWd8Pv+hw0j/wACBQAnwb/5J5Yf9d7r/wBKZa6+vKfhX8QfBOn+B7O0vvE+mW86zXJaOSYKwBuJCOD6gg/jXUf8LO+H3/Q4aR/4ECgDrqK5H/hZ3w+/6HDSP/AgUf8ACzvh9/0OGkf+BAoA66iuR/4Wd8Pv+hw0j/wIFH/Czvh9/wBDhpH/AIECgDrqK5H/AIWd8Pv+hw0j/wACBR/ws74ff9DhpH/gQKAOuorkf+FnfD7/AKHDSP8AwIFH/Czvh9/0OGkf+BAoA66iuR/4Wd8Pv+hw0j/wIFH/AAs74ff9DhpH/gQKAJPjF/ySTxj/ANgG+/8ASd66iH/VJ/uivL/in8Q/A9/8MfFVjZeKNMuLq40W8ihhjmDPI7QOFUAdSScYroo/ib8PxGo/4S/SOAP+XgUAdhRXI/8ACzvh9/0OGkf+BAo/4Wd8Pv8AocNI/wDAgUAddRXI/wDCzvh9/wBDhpH/AIECj/hZ3w+/6HDSP/AgUAddRXI/8LO+H3/Q4aR/4ECj/hZ3w+/6HDSP/AgUAddRXI/8LO+H3/Q4aR/4ECj/AIWd8Pv+hw0j/wACBQB11Fcj/wALO+H3/Q4aR/4ECj/hZ3w+/wChw0j/AMCBQB11ch8Uf+Pfw7/2MVj/AOjKX/hZ3w+/6HDSP/AgVz3jTxr4T1ybw7Y6P4gsL+6/t+zk8qCXc21XyxwOwFAHp9FVxe2n/PxH/wB9UUAGoEiylIODjtU/NYPjPXBofhbUNWuNOvJYraLe0cRjLvyAAMuBnnuQKo/8JV4h/wCia+JT/wBvenf/ACVQB1mD60YPrXJ/8JV4i/6Jp4m/8C9O/wDkqj/hKvEX/RNPE3/gXp3/AMlUAdZg+tGD61yf/CVeIv8Aomnib/wL07/5Ko/4SrxF/wBE08Tf+Benf/JVAHWYPrRg+tcn/wAJV4i/6Jp4m/8AAvTv/kqj/hKvEX/RNPE3/gXp3/yVQB1mD60YPrXJ/wDCVeIv+iaeJv8AwL07/wCSqP8AhKvEX/RNPE3/AIF6d/8AJVAHWYPrRg+tcn/wlXiL/omnib/wL07/AOSqP+Eq8Rf9E08Tf+Benf8AyVQB1mD61Bc7hLbcnmXnn/Yaua/4SrxF/wBE08Tf+Benf/JVZ+reOdWs73SoLn4deJY5Ly7MFuPtWnnfIIZZMZFzx8sbnJ44x1IoA7zn1owfWuT/AOEq8Rf9E08S/wDgXp3/AMlUf8JV4i/6Jp4m/wDAvTv/AJKoA6zB9aMH1rk/+Eq8Rf8ARNPE3/gXp3/yVR/wlXiL/omnib/wL07/AOSqAOswfWjB9a5P/hKvEX/RNPE3/gXp3/yVR/wlXiL/AKJp4m/8C9O/+SqAOswfWjB9a5P/AISrxF/0TTxN/wCBenf/ACVR/wAJV4i/6Jp4m/8AAvTv/kqgDrMH1owfWuT/AOEq8Rf9E08Tf+Benf8AyVR/wlXiL/omnib/AMC9O/8AkqgDrMH1o/GuT/4SrxF/0TTxN/4F6d/8lUf8JV4i/wCiaeJf/AvTv/kqgDpct9vC7jjyicZ75FT4PrXAnxzqw8Sppf8AwrrxL9saza4Ef2nT+Yw4Utn7TjqQMVpf8JV4i/6Jp4m/8C9O/wDkqgDrMH1owfWuT/4SrxF/0TTxN/4F6d/8lUf8JV4i/wCiaeJv/AvTv/kqgDrMH1owfWuT/wCEq8Rf9E08Tf8AgXp3/wAlUf8ACVeIv+iaeJv/AAL07/5KoA6zB9aMH1rk/wDhKvEX/RNPE3/gXp3/AMlUf8JV4i/6Jp4m/wDAvTv/AJKoA6zB9aMH1rk/+Eq8Rf8ARNPE3/gXp3/yVR/wlXiL/omnib/wL07/AOSqAOswfWjB9a5P/hKvEX/RNPE3/gXp3/yVR/wlXiL/AKJp4m/8C9O/+SqAOswfWoLcnz7kEkgSDHP+wtc1/wAJV4i/6Jp4m/8AAvTv/kqs7S/HGrXeoatb2/w68SvLZXSw3C/atPGxzBFIBzc8/JIhyOOcdQaAO9wfWjB9a5P/AISrxF/0TTxN/wCBenf/ACVR/wAJV4i/6Jp4m/8AAvTv/kqgDrMH1owfWuT/AOEq8Rf9E08Tf+Benf8AyVR/wlXiL/omnib/AMC9O/8AkqgDrMH1owfWuT/4SrxF/wBE08Tf+Benf/JVH/CVeIv+iaeJv/AvTv8A5KoA6zB9aMH1rk/+Eq8Rf9E08Tf+Benf/JVH/CVeIv8Aomnib/wL07/5KoA6zB9aMH1rk/8AhKvEX/RNPE3/AIF6d/8AJVH/AAlXiL/omnib/wAC9O/+SqAOswfWj8a5P/hKvEX/AETTxN/4F6d/8lUf8JV4h/6Jr4l/8C9O/wDkqgDpbAs1qpZiTluSc9zU+D61wXhvx1quqaPFeWHw68TTW7tIFf7Tp65Kuyng3OeoI/CtH/hKvEX/AETTxN/4F6d/8lUAdZg+tGD61yf/AAlXiL/omnib/wAC9O/+SqP+Eq8Rf9E08Tf+Benf/JVAHWYPrRg+tcn/AMJV4i/6Jp4m/wDAvTv/AJKo/wCEq8Rf9E08Tf8AgXp3/wAlUAdZg+tGD61yf/CVeIv+iaeJv/AvTv8A5Ko/4SrxF/0TTxN/4F6d/wDJVAHWYPrRg+tcn/wlXiL/AKJp4m/8C9O/+SqP+Eq8Rf8ARNPE3/gXp3/yVQB1mD60YPrXJ/8ACVeIv+iaeJv/AAL07/5Ko/4SrxF/0TTxN/4F6d/8lUAdLf5FjcEEg+U3f2NTjOOtcJ4j8catpnh7UtSvvh14lhtbS0lnnf7Vp7bURCzHAuSTgA8Dmrw8V+ISBj4aeJcf9fenf/JVAHW4PrRg+tcn/wAJV4i/6Jp4m/8AAvTv/kqj/hKvEX/RNPE3/gXp3/yVQB1mD60YPrXJ/wDCVeIv+iaeJv8AwL07/wCSqP8AhKvEX/RNPE3/AIF6d/8AJVAHWYPrRg+tcn/wlXiL/omnib/wL07/AOSqP+Eq8Rf9E08Tf+Benf8AyVQB1mD60YPrXJ/8JV4i/wCiaeJv/AvTv/kqj/hKvEX/AETTxN/4F6d/8lUAdZg+tGD61yf/AAlXiL/omnib/wAC9O/+SqP+Eq8Rf9E08Tf+Benf/JVAHWYPrVe93ARYY8yqP1rm/wDhKvEX/RNPE3/gXp3/AMlVVvvGWoQ3Omw6n4G8QadFdX8NstxNPZOiu7YXIjuGbGfQGgDtlGBRUAuJv+fKYf8AAk/+KooA5j4z/wDJMNc/64L/AOhrXXY5zXI/Gf8A5Jhrn/XBf/Q1rr6ACiiigAooooAKKKKACiiigAooooAK5Lx4B/wkngX38QP/AOm69rra5Lx5/wAjJ4E/7GB//Tde0AdaOlFFFABRRRQAUUUUAFFFFABRRRQAUUUUAce/HxmtwOn/AAjsv/pRHXYVyEn/ACWe3/7F2X/0pjrr6ACiiigAooooAKKKKACiiigAooooAK5LwQM+K/Hme2uw/wDptsq62uS8D/8AI1+PP+w7D/6bbKgDraKKKACiiigAooooAKKKKACiiigAoNFFAHIfBv8A5J7Y/wDXa6/9KZa6+uQ+Df8AyTyw/wCu91/6Uy119ABRRRQAUUUUAFFFFABRRRQAUUUUAcp8YQP+FS+MT/1Ab7/0neupi/1Sf7orl/jF/wAkk8Y/9gG+/wDSd66iH/VJ/uigB1FFFABRRRQAUUUUAFFFFABRRRQAVyHxR/49/Dv/AGMVj/6Mrr65D4o/8e/h3/sYrH/0ZQB1wFFLRQByHxn/AOSYa5/1wX/0Na6+uQ+M/wDyTDXP+uC/+hrXX0AFFFFABRRTWkVfvHH1ouA6imiRT0OaPMXGe1ADqKaZFAz29aUMCKAFooooAK5Lx5/yMngT/sYH/wDTde11tcl48/5GTwJ/2MD/APpuvaAOtooooAKKKQsBQAtFN8xcZzge9AkUnH+TQA6im71zQHU//qoAdRSBhS0AFFFFAHISf8lnt/8AsXZf/SmOuvrkJP8Aks9v/wBi7L/6Ux119ABRRRQAUUUhYAUALRSbhjPP5UhdR1NADqKYJUYfKc/Sn0AFFFFABXJeB/8Aka/Hn/Ydh/8ATbZV1tcl4H/5Gvx5/wBh2H/022VAHW0UUUAFFFFABRTDKgOCeaGlRerYoAfRTd60oYHOO3WgBaKKKACiiigDkPg3/wAk8sP+u91/6Uy119ch8G/+SeWH/Xe6/wDSmWuvoAKKKKACimtIq9Tik8xcZzQA+im+YuM8/lS7hQAtFNDqfWlBBoAWiiigDlfjF/ySTxj/ANgG+/8ASd66iH/VJ/uiuX+MX/JJPGP/AGAb7/0neuoh/wBUn+6KAHUUUUAFFFJuGaAFophlTON1KHU9M0XAdRTBLGTgMCaeKACiiigArkPij/x7+Hf+xisf/RldfXIfFH/j38O/9jFY/wDoygDr6KKKAOQ+M/8AyTDXP+uC/wDoa119ch8Z/wDkmGuf9cF/9DWuvoAKKKKACvnP9vCPVZfhZpMNnqSQWFxrUFveW7QbjOWOY8sCMKpUkr3yORivoyuf8ceDPDnjXSodL8Taeb60huUuo4/OePEqZ2tlCDxk8ZxUyV7DR82eOvHvjT4dreeD/BOtaJ5PhPQ4ZZrHTNBmuX3bAzyTs5EdtHk5wJHYAjgk1uWfxg8eeNta+HvhfwzNpPh2/wDEOiNq19f3Nt9pUYMi+XHGWGcmMnrnkehz6v4l+C/wz8SeJLjxFrXheK71K5iEVxIbmZFmULtG+NXCMQOhIJGAc5Apur/BX4Z6t4f0bQb7w0slloqFNO23c6S26nqolVxIVOehYiq9f63EeEftKar8R/8AhW/hCPUvFmh/an19bG+bQnd4blz/AKtpD8uMDO6E5BOOa+rdJjvYdLtYtSuo7u8SJVnnji8tZHA5YJk7QT2ycVyF38IPhxdeBYfBEvhe1GgwzLcR20ckkbCUdJPMVg5f1Ytk9zXYaPptppGk2ul2CPHa2kSwwq8jSEKowAWYljx3JJoW1hPct0UUUDCuS8ef8jJ4E/7GB/8A03XtdbXJePP+Rk8Cf9jA/wD6br2gDraKKKACud+I99r+meBtYv8Awrpo1LW4LV3sbU9JZAOBjv6474xXRVR17SNO13R7nSNWtlurK6jMc0TEjcp9xgg+hByOopNaAtz5TtfjLq/iHwh408P+JpLv+04PCk9zLpOseH1tg06LiUJJHJ88QJxtZASO/Wl8DfEPx9JefDnwJ4RutB0W01bwj9vYyacZY7eRXm5Rd4OMRgAE8ZJr3+3+EngKG1u7dtIuLlbrTf7Kke71G5uJFs8YMCPJIzRp7IRUmj/CnwFpGsaPq2n6H5N7otgdO0+X7XM3k25LHZguQ3325bJ560/6/Md/6+48C0L47fEPxJ4O+Hdjp8mkadr/AIn1m50+41KS18yKNYWUbhFkDJ3jjP8AD2zVvS/i18Yb7wx8R207T9P1vWvDuuRWMS6dZbhHBmQSyKmSZDhFwCT1PpXfePPgbpN14D07wj4L0zw9Y6fZ3z3nk6ql1Ptkbq8cqTLKjZAyNxBB7Y5b8LPgJo+g+Gde0zxZJb6rLrmoLfXCWIltIbdkJ8sQlX8xcBjzuzzjp1d07/12/wCCJ6E/7OHxQbx/c+IrG41O/nudOmjZLbUdGWwu4YnBwX2SOjgkHBAUjnIwRXsi8isDwr4M8O+GLm/u9IspEvNQdXvLu4uZbm4nKjC75ZWZyAOgzgc10A4FJiQUUUUDOQk/5LPb/wDYuy/+lMddfXISf8lnt/8AsXZf/SmOuvoAKKKKAA9K8l/ar8d+Ifh38LR4h8MyW0d//aMFvm4iEibG3ZGPwHNetV5t+0Z8OL34o/D0eGdP1K20+YX0Nz5txGXQhN2VwPXdUtPQat1POLT4veNdB8Z+MPDfinU/DVybPw6mt2F6IXhtrYsFPlShN7svzjBAJOBx82Bzfg/4yeP73xvp3hTxFdQavpXiHQbq5hu10V9PQMtvI++Ded8seUK7nRM9QPX2/wAO/Bf4baRpurWdv4WtCutWy2+pFpJH85B/CpZj5a5GQE2gYHoKZoPwL+Fuh6jZ6jpfhcQXlkkscE5vrh3VJEKMpLSEsNpIAOduTjFUJM5D9hb/AJN00gkdby7/APRzV7vWB4E8G+HfA/h2Lw94XsDYaZE7vHB5zybSxJY7nJbkn1rfqpO7EgoooqRhXJeB/wDka/Hn/Ydh/wDTbZV1tcl4H/5Gvx5/2HYf/TbZUAdbRRRQAUh60tHegD5r/anXUpPjr8HotHmtoL9726WCW5jLxxsfK+ZlBBbA5xkZrz/xz8SvEfiL4drB4rstD1a/0T4hx6T9oazKxyKqSYlCBvlYY4OTwa+sfEngfwv4i8RaL4h1jTftOp6HI0mmz+fInkM2MnarANnaPvA9KwLj4LfDW4tLm0m8Ob4bnV/7amX7bP8ANe4I83O/j7x+UfL7Uo6b9/1Q3r/XqePePvjR468IfEPUrDxRDqPh3SE1OKPTLhNBW8sp7PO1nll8xHBbg/ISRkjbnFfT1rJHLCkkbbkdQyt2II4NcXf/AAl8BX+p3d9eaPNMby6jvLq2a/uPss8yHKu9vv8AKYg88rgnk13CqFGBT6WF1FooooAKKKKAOQ+Df/JPLD/rvdf+lMtdfXIfBv8A5J5Yf9d7r/0plrr6ACkpaMUAfPf7en/JFbPH/QdtP5PWL4n+K/xFutV+IV14X1DQ9J0nwBFCJLS8szNLqJOSxL7h5YO3Axnt35r33x94J8M+O9FTRfFWm/2hYJOlwsXnSRYkXO05RgeMnjOKwPF3wY+GfizXhrmveFoLq/2oskizyxLME+6JURgsuOnzg8cdOKSVotDfQ8duPjB8RPE3jzStG8L3Wk6Haan4Nj14i8sftLQSbS7BcMNwONoz2bOM4FV9B+N3xC8XaF8L9L0mXR9I1rxZLeJealPaGaJfs7lfliyOWxnGeM4r36T4ceDH8VL4o/sVF1VdNOlrNHNIira4I8sRhggGD1AyPWvP/iH8DdOvfB+h+FfBen+HLHTNJuZJ4oNWju5mjdzuLRzRzLIMknIJIPHoBT0/r+vQXQn/AGZPH3ijx5B4ubxTNp8s+ka7JYQGyh2R7FHbJJIz0J5xXsgHNeZfs/8Awwb4Z6BqVtc38F7f6rqEl9dNbQGKCNm4CRKSSFAx1NenCm/8hLdhRRRSGcr8Yv8AkknjH/sA33/pO9dRD/qk/wB0Vy/xi/5JJ4x/7AN9/wCk711EP+qT/dFADqKKKAA15d+0R4o8beEfC1lqfg7R7rUF+3oNUltbYXE1raDl3jjPDNxgZ4Gea9RrC8X+EdB8WW1tBrlrLMLS4W5t5IbqW3lhkXoyyRMrD8DSdxo+UPiF8VP+Ev8AhbpV3cG31q5tPGsFo0Gr6L9kntlZJChdElZS4H8Skd8qK9A07x78UvG3i/xyfCWt+F/DuleE9QWyW11e3LC7KsQzyTA5iUheoU9QBzk16fe/B74d3ukjTLzQGuIP7TGqu8l7O00t2AQJZJS++Q4J+8xHtUPij4J/DDxN4lk8Ra14VhudSmKG4kW4mjS4Kngyxo4ST33A5HByKa/r8BM+Y/jD8RtW8AftJa/4m0zT4L/VbjwvbRxvAWmtbdmSMtMSAC0a4ODgZyOlfXXwvur7UPAekanqGu2+uz3tslz9tt7cQxSB1DDag6AZ78+tU5Phj4Fk8Q3uvtoEIv77Tf7KuGEsgR7TaF8ryw2xRtUDgA8da1vA/hPQvBXh2Dw94btJLPTIGZoYHuJJtm45IBkZiBnJxnHNNaRsD1dzbooopAFch8Uf+Pfw7/2MVj/6Mrr65D4o/wDHv4d/7GKx/wDRlAHX0UUUAch8Z/8AkmGuf9cF/wDQ1rr65D4z/wDJMNc/64L/AOhrXX0AFFFFABRRRQAUUUUAFFFFABRRRQAVyXjz/kZPAn/YwP8A+m69rra5Lx5/yMngT/sYH/8ATde0AdbRRRQAUUUUAFFFFACYHpS45zRRQAUUUUAFFFFAHISf8lnt/wDsXZf/AEpjrr65CT/ks9v/ANi7L/6Ux119ABRRRQAUUUUAAooooAKKKKACiiigArkvA/8AyNfjz/sOw/8Aptsq62uS8D/8jX48/wCw7D/6bbKgDraKKKACiiigAooooAKKKKACiiigAooooA5D4N/8k8sP+u91/wClMtdfXIfBv/knlh/13uv/AEplrr6ACiiigAooooAKTA9BS0UAIFUdhS0UUrAFFFFMDlfjF/ySTxj/ANgG+/8ASd66iH/VJ/uiuX+MX/JJPGP/AGAb7/0neuoh/wBUn+6KAHUUUUAFFFFABRRRQAUUUUAFFFFABXIfFH/j38O/9jFY/wDoyuvrkPij/wAe/h3/ALGKx/8ARlAHX0UUUAch8Z/+SYa5/wBcF/8AQ1rr65L4pW2o6r8P9YsNP02aa6lg/dR+ZGu8hgcZLADp3IFH/CVeIP8Aomvib6fa9N/+SqAOtork/wDhKvEH/RNPE/8A4Fab/wDJVH/CVeIP+iaeJ/8AwK03/wCSqAOsork/+Eq8Qf8ARNPE/wD4Fab/APJVH/CVeIP+iaeJ/wDwK03/AOSqAOsork/+Eq8Qf9E08T/+BWm//JVH/CVeIP8Aomnif/wK03/5KoA6yiuT/wCEq8Qf9E08T/8AgVpv/wAlUf8ACVeIP+iaeJ//AAK03/5KoA6yiuT/AOEq8Qf9E08T/wDgVpv/AMlUf8JV4g/6Jp4n/wDArTf/AJKoA6yuS8ef8jJ4E/7GB/8A03XtL/wlXiD/AKJp4n/8CtN/+SqwfE+q+J9R1jwxdQ/DnxCiabqrXUwkvNOBdDaXMOFxdHJ3SqeccA/QgHpVFcl/wlXiD/omnif/AMCtN/8Akql/4SrxB/0TTxP/AOBWm/8AyVQB1lFcn/wlXiD/AKJp4n/8CtN/+SqP+Eq8Qf8ARNPE/wD4Fab/APJVAHWUVyf/AAlXiD/omnif/wACtN/+SqP+Eq8Qf9E08T/+BWm//JVAHWUVyf8AwlXiD/omnif/AMCtN/8Akqj/AISrxB/0TTxP/wCBWm//ACVQB1lFcn/wlXiD/omnif8A8CtN/wDkqj/hKvEH/RNPE/8A4Fab/wDJVAHWUVyf/CVeIP8Aomnif/wK03/5Ko/4SrxB/wBE08T/APgVpv8A8lUAMk/5LPb/APYuy/8ApTHXX15m2q+J2+IkWuf8K58RfZ10h7Qp9r07fvMyvnH2rGMD1/Cug/4SrxB/0TTxP/4Fab/8lUAdZRXJ/wDCVeIP+iaeJ/8AwK03/wCSqP8AhKvEH/RNPE//AIFab/8AJVAHWUVyf/CVeIP+iaeJ/wDwK03/AOSqP+Eq8Qf9E08T/wDgVpv/AMlUAdZRXJ/8JV4g/wCiaeJ//ArTf/kqj/hKvEH/AETTxP8A+BWm/wDyVQB1lFcn/wAJV4g/6Jp4n/8AArTf/kqj/hKvEH/RNPE//gVpv/yVQB1lFcn/AMJV4g/6Jp4n/wDArTf/AJKo/wCEq8Qf9E08T/8AgVpv/wAlUAdZXJeB/wDka/Hn/Ydh/wDTbZUv/CVeIP8Aomnif/wK03/5KrB8Nat4msNd8U3kvw58ROmpanHcxKl5p2VUWdtEQ2brruiY8ZGCOc5AAPSqK5P/AISrxB/0TTxP/wCBWm//ACVR/wAJV4g/6Jp4n/8AArTf/kqgDrKK5P8A4SrxB/0TTxP/AOBWm/8AyVR/wlXiD/omnif/AMCtN/8AkqgDrKK5P/hKvEH/AETTxP8A+BWm/wDyVR/wlXiD/omnif8A8CtN/wDkqgDrKK5P/hKvEH/RNPE//gVpv/yVR/wlXiD/AKJp4n/8CtN/+SqAOsork/8AhKvEH/RNPE//AIFab/8AJVH/AAlXiD/omnif/wACtN/+SqAOsork/wDhKvEH/RNPE/8A4Fab/wDJVH/CVeIM/wDJNfE4/wC3rTf/AJKoAZ8G/wDknlh/13uv/SmWuvrzP4fap4o0Pwna6ZdfDnxDLLFJOzNDeacVO+Z3GCboHow7dc10H/CVeIP+iaeJ/wDwK03/AOSqAOsork/+Eq8Qf9E08T/+BWm//JVH/CVeIP8Aomnif/wK03/5KoA6yiuT/wCEq8Qf9E08T/8AgVpv/wAlUf8ACVeIP+iaeJ//AAK03/5KoA6yiuT/AOEq8Qf9E08T/wDgVpv/AMlUf8JV4g/6Jp4n/wDArTf/AJKoA6yiuT/4SrxB/wBE08T/APgVpv8A8lUf8JV4g/6Jp4n/APArTf8A5KoA6yiuT/4SrxB/0TTxP/4Fab/8lUf8JV4g/wCiaeJ//ArTf/kqgB3xi/5JJ4x/7AN9/wCk711EP+qT/dFecfEHV/E2t+A/EGi23w68QxT3+l3NrG8t5pwRGkiZQWxck4yQTgHituPxT4gVFX/hWvifgD/l703/AOSqAOuork/+Eq8Qf9E08T/+BWm//JVH/CVeIP8Aomnif/wK03/5KoA6yiuT/wCEq8Qf9E08T/8AgVpv/wAlUf8ACVeIP+iaeJ//AAK03/5KoA6yiuT/AOEq8Qf9E08T/wDgVpv/AMlUf8JV4g/6Jp4n/wDArTf/AJKoA6yiuT/4SrxB/wBE08T/APgVpv8A8lUf8JV4g/6Jp4n/APArTf8A5KoA6yiuT/4SrxB/0TTxP/4Fab/8lUf8JV4g/wCiaeJ//ArTf/kqgDrK5D4o/wDHv4d/7GKx/wDRlP8A+Eq8Qf8ARNPE/wD4Fab/APJVY3ia+8Ra/Podr/wgut6dHBrNrdS3F1dWJRER8niO4ZifYCgD0Wiq4uJf+fOb/vpP/iqKADUf+PGX6VOBzRRQAtFFFABRRRQAUUUUAFFFFABRRRQAVXu1Bmtv+up/9AaiigCwOlFFFABRRRQAUUUUAFFFFABRRRQAUHpRRQBWAxqAH/TI/wDoQqzRRQAUUUUAFFFFABRRRQAUUUUAFFFFABVa3Gbi5/66j/0BaKKALNFFFABRRRQAUUUUAFFFFABRRRQAUEZFFFAFfTh/oi/Vv5mrFFFABRRRQAUUUUAFFFFABRRRQAUUUUAV9RH+g3HX/VN/I1YHSiigAooooAKKKKACiiigAooooAKKKKACq1+OIeT/AK5P50UUAWaKKKAP/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g;base64,%20/9j/4AAQSkZJRgABAQEAYABgAAD/2wBDAAUDBAQEAwUEBAQFBQUGBwwIBwcHBw8LCwkMEQ8SEhEPERETFhwXExQaFRERGCEYGh0dHx8fExciJCIeJBweHx7/2wBDAQUFBQcGBw4ICA4eFBEUHh4eHh4eHh4eHh4eHh4eHh4eHh4eHh4eHh4eHh4eHh4eHh4eHh4eHh4eHh4eHh4eHh7/wAARCAHXAn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n8e6zeaF4P1PV/7PhuTbQ71h+0lN5yABu2HHJ64NVRqHxGz/AMil4Z/8KSb/AOQqT4z/APJMNc/64L/6GtdfQByf9o/Eb/oUfC//AIUk/wD8hUf2j8Rv+hR8L/8AhST/APyFXWUUAcn/AGj8Rv8AoUfC/wD4Uk//AMhUf2j8Rv8AoUfC/wD4Uk//AMhV1lFAHJ/2j8Rv+hR8L/8AhST/APyFR/aPxG/6FHwv/wCFJP8A/IVdZRQByf8AaPxG/wChR8L/APhST/8AyFR/aPxG/wChR8L/APhST/8AyFXWUUAcn/aPxG/6FHwv/wCFJP8A/IVH9o/Eb/oUfC//AIUk/wD8hV1lFAHJ/wBo/Eb/AKFHwv8A+FJP/wDIVZOueI/HljqGi21x4Q8PGTUb5rWDy/EUpAcW80uWzZjA2xN0zzjjuPQq5Lx5/wAjJ4E/7GB//Tde0AA1H4jY/wCRR8Mfj4km/wDkKl/tH4jf9Cj4X/8ACkn/APkKusooA5P+0fiN/wBCj4X/APCkn/8AkKj+0fiN/wBCj4X/APCkn/8AkKusooA5P+0fiN/0KPhf/wAKSf8A+QqP7R+I3/Qo+F//AApJ/wD5CrrKKAOT/tH4jf8AQo+F/wDwpJ//AJCo/tH4jf8AQo+F/wDwpJ//AJCrrKKAOT/tH4jf9Cj4X/8ACkn/APkKj+0fiN/0KPhf/wAKSf8A+Qq6yigDk/7R+I3/AEKPhf8A8KSf/wCQqQ6h8Rsf8ij4Y/8ACkn/APkKutooA88/4STx4vi9NF/4Q/w99qawa6BPiKXZsEioRn7HnOSO3T8q1/7R+I3/AEKPhf8A8KSf/wCQqZJ/yWe3/wCxdl/9KY66+gDk/wC0fiN/0KPhf/wpJ/8A5Co/tH4jf9Cj4X/8KSf/AOQq6yigDk/7R+I3/Qo+F/8AwpJ//kKj+0fiN/0KPhf/AMKSf/5CrrKKAOT/ALR+I3/Qo+F//Ckn/wDkKj+0fiN/0KPhf/wpJ/8A5CrrKKAOT/tH4jf9Cj4X/wDCkn/+QqP7R+I3/Qo+F/8AwpJ//kKusooA5P8AtH4jf9Cj4X/8KSf/AOQqP7R+I3/Qo+F//Ckn/wDkKusooA5P+0fiN/0KPhf/AMKSf/5CrI0fxH48vtV1u0h8H+HhLp16lvOW8RShS5t4ZQV/0PJG2ReoHOeO59DrkvA//I1+PP8AsOw/+m2yoAX+0fiN/wBCj4X/APCkn/8AkKj+0fiN/wBCj4X/APCkn/8AkKusooA5P+0fiN/0KPhf/wAKSf8A+QqP7R+I3/Qo+F//AApJ/wD5CrrKKAOT/tH4jf8AQo+F/wDwpJ//AJCo/tH4jf8AQo+F/wDwpJ//AJCrrKKAOT/tH4jf9Cj4X/8ACkn/APkKj+0fiN/0KPhf/wAKSf8A+Qq6yigDk/7R+I3/AEKPhf8A8KSf/wCQqP7R+I3/AEKPhf8A8KSf/wCQq6yigDk/7R+I3/Qo+F//AApJ/wD5CpG1D4jEYPhLwwPp4km/+Qq62igDz3wl4k8eazoUOo2Xg/w8sEjyqom8RShspIyHpZkdVPetb+0fiN/0KPhf/wAKSf8A+QqZ8G/+SeWH/Xe6/wDSmWuvoA5P+0fiN/0KPhf/AMKSf/5Co/tH4jf9Cj4X/wDCkn/+Qq6yigDk/wC0fiN/0KPhf/wpJ/8A5Co/tH4jf9Cj4X/8KSf/AOQq6yigDk/7R+I3/Qo+F/8AwpJ//kKj+0fiN/0KPhf/AMKSf/5CrrKKAOT/ALR+I3/Qo+F//Ckn/wDkKj+0fiN/0KPhf/wpJ/8A5CrrKKAOT/tH4jf9Cj4X/wDCkn/+QqP7R+I3/Qo+F/8AwpJ//kKusooA8+8W+IvHujeF9W1i88H+HmtrGymuZli8RSlyiIWYKDZgE4Bxkge9ai6l8RioI8I+GMEf9DJP/wDIVP8AjF/ySTxj/wBgG+/9J3rqIf8AVJ/uigDlf7R+I3/Qo+F//Ckn/wDkKj+0fiN/0KPhf/wpJ/8A5CrrKKAOT/tH4jf9Cj4X/wDCkn/+QqP7R+I3/Qo+F/8AwpJ//kKusooA5P8AtH4jf9Cj4X/8KSf/AOQqP7R+I3/Qo+F//Ckn/wDkKusooA5P+0fiN/0KPhf/AMKSf/5Co/tH4jf9Cj4X/wDCkn/+Qq6yigDk/wC0fiN/0KPhf/wpJ/8A5Co/tH4jf9Cj4X/8KSf/AOQq6yigDk/7R+I3/Qo+F/8AwpJ//kKs/VvEXjLT7nShrPhfQ4bS71GC0MlrrsszoztgHY1qgIz/ALQrvK5D4o/8e/h3/sYrH/0ZQB04a8A/1EP4zH/4mirFFAHIfGf/AJJhrn/XBf8A0Na6+uQ+M/8AyTDXP+uC/wDoa119ABRRRQAUUUUAFFFFABRRRQAUUUUAFcl48/5GTwJ/2MD/APpuva62uS8ef8jJ4E/7GB//AE3XtAHW0UUUAFFFFABRRRQAUUUUAFFFFABRRRQByEn/ACWe3/7F2X/0pjrr65CT/ks9v/2Lsv8A6Ux119ABRRRQAUUUUAFFFFABRRRQAUUUUAFcl4H/AORr8ef9h2H/ANNtlXW1yXgf/ka/Hn/Ydh/9NtlQB1tFFFABRRRQAUUUUAFFFFABRRRQAUUUUAch8G/+SeWH/Xe6/wDSmWuvrkPg3/yTyw/673X/AKUy119ABRRRQAUUUUAFFFFABRRRQAUUUUAcr8Yv+SSeMf8AsA33/pO9dRD/AKpP90Vy/wAYv+SSeMf+wDff+k711EP+qT/dFADqKKKACiiigAooooAKKKKACiiigArkPij/AMe/h3/sYrH/ANGV19ch8Uf+Pfw7/wBjFY/+jKAOvooooA5D4z/8kw1z/rgv/oa119ch8Z/+SYa5/wBcF/8AQ1rr6ACiiigAoJwDUczFY2IKggEgscD8a+TvBnxI+JWk/Ejw/pnxDbXvK1PV5bZL/T7i2uNKvA/+rjRVjJAXoSsm4ZyRkYpXGfUuia1pOtQyT6PqtjqUMUhikktLhJlSQdVJUnBGRx1rQr4U8NfEHxxp3gHRG0PXItIudR+IU2nTvbafborxFYgAyKgDcsTnqfWun174qfEvwp4b+LWkR+JJ9XufDeq2VpY6pd20fnW8c5dXchFC8bBjI4JNO39fd/mKx9iUV8p+HvGnxAg+Lmu+EdM+JNv4ngtfBkl9YXF4sEcAuzsKtK6ADgtjPTBGecmtD4C/ELxvJ8TtN8I+PY/FNrf3elPIv2uW3nsr2SM/NPEyRqUU9irOvHvmnZivofTlFFFIYVyXjz/kZPAn/YwP/wCm69rra5Lx5/yMngT/ALGB/wD03XtAHW0UUUAFNcntmnU1+lDAz7XWtJutUudKtdWsZ7+0ANzaxXCNNCD03oDlc54yK0h0FfGXifxdrXgX4ufHrxN4ft1l1K1tdPETPGXWLeY1MhHcKGJ544Fbtj8QPGmg+KJvD9t8QpfGFrqHgi41h7pooDJptykMjKVaMYC5A4YHtST91SHb3uU+sKK+O/h78RPiYs/wf1rU/Gt3q0Pi2+uLO+sJrWFYgkbhAQVUMXO4nOeoHFc9rvxb+JL/AA9v/GK/ElrHVZfFR0w6FHbwD7NbrzlQVLr6HPB+tVbWxN9Ln3LRUUJ+QHOcipaQ0wooooA5CT/ks9v/ANi7L/6Ux119chJ/yWe3/wCxdl/9KY66+gAooooARvumsm88R6DZ6zb6Lea7pdvqlwAYbKa7jSeQHOCsZIZs4PQdq1m718i3tgum/tb/ABB8San4glH9gaEdUinubCK5EIMQ2Ltxu2x7hjYVY7QCeTSvqOx9dKeKWvjL4dfFnx9/wtLwFbyeKdU1vR/EhkE0epJZxtJ1wyQQMzwgEYG9ju7Ct74aeO/FfinSrjxxr3xnsPClzFr72p0C7toWtkiXgQlCVl3N2O7sevakthPQ+p2uoBei0+0RfaChk8reN+wHG7HXGSBmrFfLHwj0+8t/20fHy3Pii9Zkt45fLl8sG8R1UrGRtztQEY24PyjOea+p6S2T7i6tBRRRQMK5LwP/AMjX48/7DsP/AKbbKutrkvA//I1+PP8AsOw/+m2yoA62iiigAooqpqsksdjcSQNEsqxMyGU4QMAcFj2HrSbsrgWWYKpZmAA5ye1UdD1nSdcs/tui6rY6na7ynnWdwk0e4dRuUkZHpXy38PPiN8R9P8feH9E+Ia+Ikk1Se7t1vYJ7a50q/f5mQRhY8qqDAJWQkdx1A5H4e/EfxhD8MPA+i2euWvhuHxF4ourW+1uCxghFtGhjwqqEEas24nJGTjr1prUD7U1vV9K0Sy+26xqllptrvCedd3CwpuPQbmIGT6VbhYOgdWDKQCCDkEeor49/aQvLj/hQ2taXdfEiy8dtYeI7XbLHCiXFqp8wiOZoyVc8cEKvfiu9/Zf8beKPGHjHxPD4z1TUdL1XTfKFv4aeJI4be1aMbZOm926ZOcDIP8XBFcwS91XPoiimx5289adQAUUUUAch8G/+SeWH/Xe6/wDSmWuvrkPg3/yTyw/673X/AKUy119ABRRRQAjdKzo9b0mTWn0RdVsW1SOPzZLIXCmdUOMMY87gORzjvWi4yK+Q/iPHrR/av8cXWg+ILjQbyy8HG7FzBCkjsI4kYJ84IAJAycZx0xScknqNK59V3et6Ta6tbaRdarYwajdqWtrSS4RZpgM5KITubGD0z0rSHSvjnwj8QPFHiXxx8E9T1G60+W+1HRr83M81nDl5IjcIrmQrujzsUtsIB545xWx8MPiL8R7H4k+GND+Ig8RI+q3dzbi9t57a40q/blkEYSPKqgwMpISO464rl1sS3Y+rqKKKQwooooA5X4xf8kk8Y/8AYBvv/Sd66iH/AFSf7orl/jF/ySTxj/2Ab7/0neuoh/1Sf7ooAdRRRQAUUUUAFI5wK+J9b+K3j+HTviVq6/Ez7Hc+FvEfladpTwQE3ULTlPLORuKALgY565NbXxl+K/i6TXNbXw54u1bTrjSdDt7yXTra3tLa3tZJIlc+ZPcMXmb5hiOOMEggA5BpJ6Jjas7H1bNrWkwaxDos2rWMepzoZIrN7hBPIgzllTO4gYPIGODWipyK+QfA/iHUPF37Rnwh8Sat5R1C/wDB8ktw0a7VZ83AJx2zivr5elU4tbk31t6C0UUUhhXIfFH/AI9/Dv8A2MVj/wCjK6+uQ+KP/Hv4d/7GKx/9GUAdfRRRQByHxn/5Jhrn/XBf/Q1rr65D4z/8kw1z/rgv/oa119ABRRRQA0rkEHGDXMaV8P8AwZpWr/2vpnhTRbK/DvIJ4LREcO/3mBA4J7mupopWA5OL4c+BY7eG3TwfoSwwXhvoYxZRhUuTj98Bjh+B83XgVX8U/D3S9T0fXrfRkstB1HXQv26/h02Cdrggn/XJKpWUYLDBGeeCK7SinYFoeO/Cv4D6V4N8Q3uu6pqsev3dxYf2bHF/ZdvZ20NsW3MnkxAISx6nFd/4a8D+EvDNy1x4f8M6TpczR+UZLW1WNtmc7cgdM9uldHRQAUUUUAFcl48/5GTwJ/2MD/8Apuva62uS8ef8jJ4E/wCxgf8A9N17QB1tFFFABTWXNOooAw4PCfh2DVdR1SHQtNS+1NBHf3Atl8y6XGNshxlhjsc1S0P4feCtBtr610TwjoenQahEYbxLazSMXEZBBR8D5lwx4PrXU0UWA5qDwH4Pt49Kit/C+jxR6PI0umqtogFm7HJaLA+QkjORXlWvfs4w+IfFM2qa94wa7sLi/W8uLWLQrK2nuNhJRJLmJFdgM8kjn68j3qihaO4dLDI0KjHFPoooAKKKKAOQk/5LPb/9i7L/AOlMddfXISf8lnt/+xdl/wDSmOuvoAKKKKAEYZFYp8K+HzrF5rJ0PTTqN9B9nu7kwKZJ4sAbHbGWXAxg1t0UWA5DSvhp4A0ma1m0vwV4fspbSc3FvJBYRo0MpABdSBkHAAz7VO3w/wDBLeJf+EmbwjoR1syeYb/7DH5+/GN2/Gc4711FFAGBP4P8M3HieLxRN4f0t9dhXbFqLWym4QYIAD4zjBI69636KKACiiigArkvA/8AyNfjz/sOw/8Aptsq62uS8D/8jX48/wCw7D/6bbKgDraKKKACo5olkBV1DKRgqeQR9KkooA5jRfAHgvRL8X+j+FNFsLoBwJre0RGUP97GBxnvjrSD4feCf+Ebbw1/wiOh/wBiNL5xsPsUfkGT+/sxjd711FFAHLn4e+CP+EbXw3/wiGhf2MsvnrYfYY/IEnPz7MYzyeferieFPD0fiMeJItD05NaEIgF+sCifywMBN/XbjjFblFACICBz1paKKACiiigDkPg3/wAk8sP+u91/6Uy119ch8G/+SeWH/Xe6/wDSmWuvoAKKKKAEYZFYVx4R8N3GsXesz+H9Ml1K8tjaXN09splmgIwY2YjJUjjB4reopWA5i08BeDrOfTJrPwrosD6VG8enslogNqrkl1j4+UHc2QOuTRoXgHwboWpLqWjeFdG0+8TdtmtrREZd33sEDjPfHWunophYKKKKACiiigDlfjF/ySTxj/2Ab7/0neuoh/1Sf7orl/jF/wAkk8Y/9gG+/wDSd66iH/VJ/uigB1FFFABRRRQB5J4K+BPhTQ9d8QatrFvY+JZtV1d9Ug+36fGTZOzE4QnJ7jnjoK7TWPAHgvWNZ/tnVvCWh3+omMxG6ubGOSUpgrt3EZxtJH0NdPRStsHVs5rTfA3hHTb+wv7Dwxo9rdabCbeymitUV7eIkkohAyq5ZuB6mukQYFLRTAKKKKACuQ+KP/Hv4d/7GKx/9GV19ch8Uf8Aj38O/wDYxWP/AKMoA6+iiigDkPjP/wAkw1z/AK4L/wChrXX1yHxn/wCSYa5/1wX/ANDWuvoAKKKKACiiigAooooAKKKKACiiigArkvHn/IyeBP8AsYH/APTde11tcl48/wCRk8Cf9jA//puvaAOtooooAKKKKACiiigAooooAKKKKACiiigDkJP+Sz2//Yuy/wDpTHXX1yEn/JZ7f/sXZf8A0pjrr6ACiiigAooooAKKKKACiiigAooooAK5LwP/AMjX48/7DsP/AKbbKutrkvA//I1+PP8AsOw/+m2yoA62iiigAooooAKKKKACiiigAooooAKKKKAOQ+Df/JPLD/rvdf8ApTLXX1yHwb/5J5Yf9d7r/wBKZa6+gAooooAKKKKACiiigAooooAKKKKAOV+MX/JJPGP/AGAb7/0neuoh/wBUn+6K5f4xf8kk8Y/9gG+/9J3rqIf9Un+6KAHUUUUAFFFFABRRRQAUUUUAFFFFABXIfFH/AI9/Dv8A2MVj/wCjK6+uQ+KP/Hv4d/7GKx/9GUAdfRRRQBy3xJ07Vta8C6tpdnDZrczwbYvNuGVNwYEZIQkDjrg/SohqHxF35HhHw1/4Uc3/AMh102pf8eMv0qcHmgDk/wC0viN/0KHhn/wpJv8A5Do/tL4jf9Ch4Z/8KSb/AOQ662igDkv7S+I3/QoeGf8AwpJv/kOj+0viN/0KHhn/AMKSb/5DrraKAOS/tL4jf9Ch4Z/8KSb/AOQ6P7S+I3/QoeGf/Ckm/wDkOutooA5L+0viN/0KHhn/AMKSb/5Do/tL4jf9Ch4Z/wDCkm/+Q662igDkv7S+I3/QoeGf/Ckm/wDkOj+0viN/0KHhn/wpJv8A5DrraKAOS/tL4jf9Ch4Z/wDCkm/+Q6xfEUfxF1HVfD10fDHhqMadqTXRUeIZm8zNrcQ7Qfsgx/rt2f8AZx3yPR6r3bATW3/XU/8AoDUAc1/aXxG/6FHwz/4Uk3/yHR/aXxG/6FDwz/4Uk3/yHXWjpRQByX9pfEb/AKFDwz/4Uk3/AMh0f2l8Rv8AoUPDP/hSTf8AyHXW0UAcl/aXxG/6FDwz/wCFJN/8h0f2l8Rv+hQ8M/8AhSTf/IddbRQByX9pfEb/AKFDwz/4Uk3/AMh0f2l8Rv8AoUPDP/hSTf8AyHXW0UAcl/aXxG/6FDwz/wCFJN/8h0f2l8Rv+hQ8M/8AhSTf/IddbRQByX9pfEb/AKFDwz/4Uk3/AMh0HUfiMR/yKPhn/wAKSb/5DrraD0oA82MXxF/4TuPXB4Y8NfJpb2nknxDNzmVX3bvsntjGP8K3P7S+I3/QoeGf/Ckm/wDkOukBzqIP/TI/+hCrNAHJf2l8Rv8AoUPDP/hSTf8AyHR/aXxG/wChQ8M/+FJN/wDIddbRQByX9pfEb/oUPDP/AIUk3/yHR/aXxG/6FDwz/wCFJN/8h11tFAHJf2l8Rv8AoUPDP/hSTf8AyHR/aXxG/wChQ8M/+FJN/wDIddbRQByX9pfEb/oUPDP/AIUk3/yHR/aXxG/6FDwz/wCFJN/8h11tFAHJf2l8Rv8AoUPDP/hSTf8AyHR/aXxG/wChQ8M/+FJN/wDIddbRQByX9pfEb/oUPDP/AIUk3/yHWJoEfxFsNa8R3n/CMeG5DqeoR3O3/hIZgIttrBFtz9k+b/VZzx97GOMn0iq1ucXFz/11H/oC0Ac3/aXxG/6FDwz/AOFJN/8AIdH9pfEb/oUPDP8A4Uk3/wAh11tFAHJf2l8Rv+hQ8M/+FJN/8h0f2l8Rv+hQ8M/+FJN/8h11tFAHJf2l8Rv+hQ8M/wDhSTf/ACHR/aXxG/6FDwz/AOFJN/8AIddbRQByX9pfEb/oUPDP/hSTf/IdH9pfEb/oUPDP/hSTf/IddbRQByX9pfEb/oUPDP8A4Uk3/wAh0f2l8Rv+hQ8M/wDhSTf/ACHXW0UAcl/aXxG/6FDwz/4Uk3/yHR/aXxG7+EfDWPbxHN/8h11tB4FAHm/gaP4jaH4at9N/4RnwzceXJM2//hIJkzvld+n2M9N2Pwrb/tL4jf8AQoeGf/Ckm/8AkOul04/6Iv1b/wBCNWKAOS/tL4jf9Ch4Z/8ACkm/+Q6P7S+I3/QoeGf/AApJv/kOutooA5L+0viN/wBCh4Z/8KSb/wCQ6P7S+I3/AEKHhn/wpJv/AJDrraKAOS/tL4jf9Ch4Z/8ACkm/+Q6P7S+I3/QoeGf/AApJv/kOutooA5L+0viN/wBCh4Z/8KSb/wCQ6P7S+I3/AEKHhn/wpJv/AJDrraKAOS/tL4jf9Ch4Z/8ACkm/+Q6P7S+I3/QoeGf/AApJv/kOutooA848bp8Rdb8G67o3/CMeGrc6hp1xa+b/AMJBM4j8yNl3bfsgzjPTIrZTUfiMqhf+ER8M8D/oZJv/AJDrptRP+g3H/XJv5GrA6UAcl/aXxG/6FDwz/wCFJN/8h0f2l8Rv+hQ8M/8AhSTf/IddbRQByX9pfEb/AKFDwz/4Uk3/AMh0f2l8Rv8AoUPDP/hSTf8AyHXW0UAcl/aXxG/6FDwz/wCFJN/8h0f2l8Rv+hQ8M/8AhSTf/IddbRQByX9pfEb/AKFDwz/4Uk3/AMh0f2l8Rv8AoUPDP/hSTf8AyHXW0UAcl/aXxG/6FDwz/wCFJN/8h0f2l8Rv+hQ8M/8AhSTf/IddbRQByX9pfEb/AKFDwz/4Uk3/AMh1l6/B461q40aLUNA8P2Nra6tbXcssOtyzviNs4CG1QEn/AHhXoNVr88Q8H/XJ/OgAD3n/AD7w/wDf4/8AxNFWaKAOT+J93qWkeAdX1Cw1Bo7qGDMTtCjBSWAzgjB696YPDHirn/i4+r59f7Osv/jNHxn/AOSYa5/1wX/0Na6+gDkP+EY8Vf8ARSNX/wDBdZf/ABmj/hGPFX/RSNX/APBdZf8AxmuvooA5D/hGPFX/AEUjV/8AwXWX/wAZo/4RjxV/0UjV/wDwXWX/AMZrr6KAOQ/4RjxV/wBFI1f/AMF1l/8AGaP+EY8Vf9FI1f8A8F1l/wDGa6+igDkP+EY8Vf8ARSNX/wDBdZf/ABmj/hGPFX/RSNX/APBdZf8AxmuvooA5D/hGPFX/AEUjV/8AwXWX/wAZo/4RjxV/0UjV/wDwXWX/AMZrr6KAOQ/4RjxV/wBFI1f/AMF1l/8AGaw/EuneL9N1fw1ax/ELUpF1PVGtJGfTrPKKLS4myuIuuYVHOeCa9LrkvHn/ACMngT/sYH/9N17QA3/hGPFX/RSNX/8ABdZf/GaP+EY8Vf8ARSNX/wDBdZf/ABmuvooA5D/hGPFX/RSNX/8ABdZf/GaP+EY8Vf8ARSNX/wDBdZf/ABmuvooA5D/hGPFX/RSNX/8ABdZf/GaP+EY8Vf8ARSNX/wDBdZf/ABmuvooA5D/hGPFX/RSNX/8ABdZf/GaP+EY8Vf8ARSNX/wDBdZf/ABmuvooA5D/hGPFX/RSNX/8ABdZf/GaP+EY8Vf8ARSNX/wDBdZf/ABmuvooA5D/hGPFX/RSNX/8ABdZf/GaP+EY8Vf8ARSNX/wDBdZf/ABmuvooA8ybT/GA+IMWgj4hal5LaS92ZP7Os9+4SqmP9VjGD6Vvf8Ix4q/6KRq//AILrL/4zRJ/yWe3/AOxdl/8ASmOuvoA5D/hGPFX/AEUjV/8AwXWX/wAZo/4RjxV/0UjV/wDwXWX/AMZrr6KAOQ/4RjxV/wBFI1f/AMF1l/8AGaP+EY8Vf9FI1f8A8F1l/wDGa6+igDkP+EY8Vf8ARSNX/wDBdZf/ABmj/hGPFX/RSNX/APBdZf8AxmuvooA5D/hGPFX/AEUjV/8AwXWX/wAZo/4RjxV/0UjV/wDwXWX/AMZrr6KAOQ/4RjxV/wBFI1f/AMF1l/8AGaP+EY8Vf9FI1f8A8F1l/wDGa6+igDkP+EY8Vf8ARSNX/wDBdZf/ABmsPw3pvi/UNb8T2cnxC1NF0zUo7WNl06zy6taW82WzF1zKRxjgDvk16XXJeB/+Rr8ef9h2H/022VADf+EY8Vf9FI1f/wAF1l/8Zo/4RjxV/wBFI1f/AMF1l/8AGa6+igDkP+EY8Vf9FI1f/wAF1l/8Zo/4RjxV/wBFI1f/AMF1l/8AGa6+igDkP+EY8Vf9FI1f/wAF1l/8Zo/4RjxV/wBFI1f/AMF1l/8AGa6+igDkP+EY8Vf9FI1f/wAF1l/8Zo/4RjxV/wBFI1f/AMF1l/8AGa6+igDkP+EY8Vf9FI1f/wAF1l/8Zo/4RjxV/wBFI1f/AMF1l/8AGa6+igDkP+EY8Vf9FI1f/wAF1l/8Zo/4RjxVnn4j6uf+4dZf/Ga6+igDzPwDp/jDXfC1tqk/xC1KGSWSZSkWm2YUbJnQYzEey5/Gt3/hGPFX/RSNX/8ABdZf/GaPg3/yTyw/673X/pTLXX0Ach/wjHir/opGr/8Agusv/jNH/CMeKv8AopGr/wDgusv/AIzXX0UAch/wjHir/opGr/8Agusv/jNH/CMeKv8AopGr/wDgusv/AIzXX0UAch/wjHir/opGr/8Agusv/jNH/CMeKv8AopGr/wDgusv/AIzXX0UAch/wjHir/opGr/8Agusv/jNH/CMeKv8AopGr/wDgusv/AIzXX0UAch/wjHir/opGr/8Agusv/jNH/CMeKv8AopGr/wDgusv/AIzXX0UAea+PtM8XaH4G1/W4PiFqU02n6Zc3SRyadZ7XaOJmAbEQODgA4I4raTwz4qZFb/hZGr8jP/IOsv8A4zU3xi/5JJ4x/wCwDff+k711EP8Aqk/3RQByX/CMeKv+ikav/wCC6y/+M0f8Ix4q/wCikav/AOC6y/8AjNdfRQByH/CMeKv+ikav/wCC6y/+M0f8Ix4q/wCikav/AOC6y/8AjNdfRQByH/CMeKv+ikav/wCC6y/+M0f8Ix4q/wCikav/AOC6y/8AjNdfRQByH/CMeKv+ikav/wCC6y/+M0f8Ix4q/wCikav/AOC6y/8AjNdfRQByH/CMeKv+ikav/wCC6y/+M0f8Ix4q/wCikav/AOC6y/8AjNdfRQByH/CMeKv+ikav/wCC6y/+M1k+I7XxToFxoly/ja+1GK41i1tZYLiwtVVkkfB5SMMD7g16LXIfFH/j38O/9jFY/wDoygDpxBP/AM/kn/fC/wCFFWKKAOQ+M/8AyTDXP+uC/wDoa119ch8Z/wDkmGuf9cF/9DWuvoAKKKKACiiigAooooAKKKKACiiigArkvHn/ACMngT/sYH/9N17XW1yXjz/kZPAn/YwP/wCm69oA62iiigAooooAKKKKACiiigAooooAKKKKAOQk/wCSz2//AGLsv/pTHXX1yEn/ACWe3/7F2X/0pjrr6ACiiigAooooAKKKKACiiigAooooAK5LwP8A8jX48/7DsP8A6bbKutrkvA//ACNfjz/sOw/+m2yoA62iiigAooooAKKKKACiiigAooooAKKKKAOQ+Df/ACTyw/673X/pTLXX1yHwb/5J5Yf9d7r/ANKZa6+gAooooAKKKKACiiigAooooAKKKKAOV+MX/JJPGP8A2Ab7/wBJ3rqIf9Un+6K5f4xf8kk8Y/8AYBvv/Sd66iH/AFSf7ooAdRRRQAUUUUAFFFFABRRRQAUUUUAFch8Uf+Pfw7/2MVj/AOjK6+uQ+KP/AB7+Hf8AsYrH/wBGUAdfRRRQByHxn/5Jhrn/AFwX/wBDWuvrkPjP/wAkw1z/AK4L/wChrXX0AFFFFABSE0tNPQ0m7ICNLq3YgLKhJOB8w5PpStcQqwVpUUnoGYAmvzr8P6e2p+DtRg0HQdfu/GyeNN+j3tpDK0Nuu4eYA4+SM52k5wT8p6A4679oDSNW17xx46WbwZqEeswJC1jdjTry/mugigsYJNwhtoxy2QCegAJJoG1q0fXq/ELw+3xTPw3H2z+3BYf2hzD+58rOPvZ6+2K66vlb4O2evT/tIeF9a1Wy1M+Z8PLRLm7uIHANxsTerMRjfnOQea+qO1U1ZL+upKeotFFFIYVyXjz/AJGTwJ/2MD/+m69rra5Lx5/yMngT/sYH/wDTde0AdbRRRQAUUUUAZnirXLHw14a1LxBqXm/YtOtZLqfyl3PsRSzYHc4FU/BPi7R/F/hOw8TaO0xsr6Dz4VlTbJtyRyufasj47wz3Xwa8Y21rDLPPLot0sccSFncmNsAAck+1fMHw68G3nh/xJ8DtW07Q9VtLy8sL2PW5vKmzjaQiS54ReeFOB7Uu/wDXcbWiZ9aeC/Ftl4o0L+2IdP1bSofOaLytVs2tZcjvsbnB7HvW9HIkihkYMCMgg5Br4V8I+EdXm+A/hhbi61DQdQsfEt3Pb22o6FPc2E7ts2/aUVG2gAEhmVhyw9x9E/sjLr8Xwznt9e0C00gxancLam0heCG6iyP3qRN9xS27GAoOM4ByTViWz2SiiikMKKKKAOQk/wCSz2//AGLsv/pTHXX1yEn/ACWe3/7F2X/0pjrr6ACiiigAJqNriFZBGZUDnopYZP4U9uh9a+LPij4f8Saf8Vdd1Pw2IfFM9zrlvO2maxoFwl4km/CrbXIXHkqv8SSJgY47kWsrB0PrPQPFlprHiDWdFi0vWbWTSXVJbi7smit5855hkPEgGOSParXibxFpnh7w1qfiC+kd7LTbZ7m48gB2CIpY4GeTgdK+PvFvh/x9dal8em8O6Zq8E95d2LsIY2Vri2DOZlibA38ddvUfXFdTYab4FbwP41j+G/gPxppkkvhKaK7kltpoLOWXyziMxSMGknz/ABIp780pP3OYpL37H0h4I8XaP4v8K6b4l0mSVbHUY/MtxOoRyM45XPqK36+I/wBnfw94k8NeP/AWrfELQptU0vUdKa10WRrSV/7EkWT5Q6bcRsxOdx/vZzxX25VNEJhRRRSGFcl4H/5Gvx5/2HYf/TbZV1tcl4H/AORr8ef9h2H/ANNtlQB1tFFFABSMwXrS1DdRRzxvDKu+ORSrKejAjBFJ7AcR4I+K/hfxl4s1fw7oMOrTvpMkkV1fNZlbMOhAKiXOM88DuOa7lLiGQZjkVxnHynNfDug+E5PD/wAHvifdWvw/1G8uZfEf2CKCMXMDNYblIH7vDvCD1C9c8kgYpfhpofjaz8W+PLPwPY6lpkGqeEZJdNFvpU+nWz3IeMBYllLNvA8xVdiGPJwKE7pPy/QbVpNH3ALiBt22VG2jLYYcCuf8DeOvDPjaPUZvDd+b2HTrtrOeQRsimVVBYLuAJAzjOMZBxXzr8ANE+H7TeGNOsfh/4zt/Ex0yW31+7a3ltrUlk2y/ajIyrKrEnaFDdRWt+xXoFj4ZvPGelXnh+70zX4tUmAlls5UV7MMBGqyMNrANuIA55zVJe80yW9D6ZBzRSJ92lpDCiiigDkPg3/yTyw/673X/AKUy119ch8G/+SeWH/Xe6/8ASmWuvoAKM0UlAHKfFL4gaB8N/Dcev+I/tf2OS6S1X7ND5j73zjjI44NdMLqDahMirvAKhiATn2rwr9uTTr/Uvg7aW+nWF3ezDW7ZzHbQtIwUB8nCgnFeRfFHQblvGXxE/wCEz8MeItX1+9itv+EHurS2mljgXJ2rE6fLEQ23Occg+vKTvFv1G1sfab3EKMVaRVIGTkgYFKZ4lQSNIqoejEgA18dXfgPWvEHxm0i08f6NfamyfDxE1CRlkMUl2iMQruuA7BwDjJ+YA88GsDRNC12f4bfB2Txv4f8AEOqeENPu7+LV9PS0mkkQ+awg3xKN5UKOOOBn1FO3mLpc+5VmjYsFYMVODg9DT6+bv2HY1Sz+IapFcxIPFMyqlwxaVVC4CuTnLDvz1r6PWm1YV9bDqKKKQzlfjF/ySTxj/wBgG+/9J3rqIf8AVJ/uiuX+MX/JJPGP/YBvv/Sd66iH/VJ/uigB1FFFACFsGmefD5vleanmf3Nwz+VK/ByBk18W2mgeJdD+LdtceH47bxZFL4s8+WHVdBuLbVYGY4kf7QUH7lFHDCTacfd6ikvisD2ufWfhTxfY+IptTjh03V9POn3bWrHUbNrcTMP4oi330PZhW6txC2dsinBwcHpXwV4m8Na/N4M8YwLoOr75viek8YjtJQ5h2zjzVwM7efvD1HNdVrngrxNpHiD42+HPh9o+qWNjPpFjJZQW4lCTt+6M3lsfvOVMmcHJywoTuhtatH2WtxCxAWRGLdAGBzQlxA5KpKjEdQrAkV8S/D7TtDj+PPhOy8M6Pr3h62fwVcpMr20qXC3BhlWWWKN/mzv6EcMwOOta/wCz3oviXQPiz4atNPstN8Q6KIbxJNTOiT6ff2kJJO65Z1XczOQArNJkYI7GqtqS9D7IBopF+6KWkMK5D4o/8e/h3/sYrH/0ZXX1yHxR/wCPfw7/ANjFY/8AoygDr6KKKAOQ+M//ACTDXP8Argv/AKGtdfXIfGf/AJJhrn/XBf8A0Na6+gAooooAKTFLRQBzvgfwR4X8E2d5Z+F9LGnQXty11cIs0j75W6t87HHQcDiuhC49aWigBuwZzk/nSgcUtFABRRRQAVyXjz/kZPAn/YwP/wCm69rra5Lx5/yMngT/ALGB/wD03XtAHW0UUUAFFFFACFcnPNAXnqaWigBuwZ6n86UKAe/4mlooCwUUUUAFFFFAHISf8lnt/wDsXZf/AEpjrr65CT/ks9v/ANi7L/6Ux119ABRRRQAhGQaNoxjJx9aWigBu0Y70oX3NLRQAm3nOTS0UUAFFFFABXJeB/wDka/Hn/Ydh/wDTbZV1tcl4H/5Gvx5/2HYf/TbZUAdbRRRQAUhUHrS0UAN2DPU0FAepP506igBuwY6sfxoCD3/OnUUAAGBRRRQAUUUUAch8G/8Aknlh/wBd7r/0plrr65D4N/8AJPLD/rvdf+lMtdfQAUYoooAQrnuR9KQIAMc4+tOooAbtHvXL+Pfh34P8dpbL4q0j7f8AZSxgYXMsLpu6jdGykg8cE44rqqKLAYXgnwf4b8FaGuieF9Kh0ywV2k8uNmYsxPLMzEsx9ySe1booooAKKKKAOV+MX/JJPGP/AGAb7/0neuoh/wBUn+6K5f4xf8kk8Y/9gG+/9J3rqIf9Un+6KAHUUUUAIVBOec0FcjGT+dLRQAm33NZ/iPQ9L8RaJdaLrVot5YXabJoXJAYexGCCDggggggEGtGilYDifAvwo+H/AIH1SfVPDPh6Ozv54xE9y9xLPJsznaGldio9QMZ4z0rtCoIwc/nTqKdwEAwMUtFFABXIfFH/AI9/Dv8A2MVj/wCjK6+uQ+KP/Hv4d/7GKx/9GUAdfRRRQByHxn/5Jhrn/XBf/Q1rr65D4z/8kw1z/rgv/oa11+eaACiiigAooooAKKKKACiiigAooooAK5Lx5/yMngT/ALGB/wD03XtdbXJePP8AkZPAv/YwP/6br2gDraKB0ooAKKKKACiiigAooooAKKKKACiiigDkJP8Aks9v/wBi7L/6Ux119ce/PxmtyOn/AAjsv/pRHXYUAFFFFABRRRQAUUUUAFFFFABRRRQAVyXgf/ka/Hn/AGHYf/TbZV1tcl4IOPFfjzP/AEHYf/TbZUAdbRRRQAUUUUAFFFFABRRRQAUUUUAFFFBoA5D4N/8AJPLD/rvdf+lMtdfXIfBv/knlj/12uv8A0plrr6ACiiigAooooAKKKKACiiigAooooA5X4xf8kk8Y/wDYBvv/AEneuoh/1Sf7orlvjCR/wqXxj/2Ab7/0neupi/1Sf7ooAdRRRQAUUUUAFFFFABRRRQAUUUUAFch8Uf8Aj38O/wDYxWP/AKMrr65D4o/8e3h3/sYrH/0ZQB19FANFAHP+NdDbXPCuo6TPqVxBHcxbDJHGhZOQQRkEdR3FUP8AhGfFf/RRtU/8Ftn/APGq6fUMtZSgA5x6e9T0Acj/AMIz4s/6KPqn/gts/wD41R/wjPiz/oo+qf8Agts//jVddn2oz7UAcj/wjPiz/oo+qf8Agts//jVH/CM+LP8Aoo+qf+C2z/8AjVddn2oz7UAcj/wjPiz/AKKPqn/gts//AI1R/wAIz4s/6KPqn/gts/8A41XXZ9qM+1AHI/8ACM+LP+ij6p/4LbP/AONUf8Iz4s/6KPqn/gts/wD41XXZ9qM+1AHI/wDCM+LP+ij6p/4LbP8A+NUf8Iz4s/6KPqn/AILbP/41XXZ9qM+1AHI/8Iz4s/6KPqn/AILbP/41Wdq/gnxBe3uk3Fz8Q9WeSyvDPbkafZgLIYJY8keVz8sjjHvntXf59qgucmW24P8AreeP9hqAOY/4RnxZ/wBFH1T/AMFtn/8AGqP+EZ8Wf9FH1T/wW2f/AMarrs+1GfagDkf+EZ8Wf9FH1T/wW2f/AMao/wCEZ8Wf9FH1T/wW2f8A8arrs+1GfagDkf8AhGfFn/RR9U/8Ftn/APGqP+EZ8Wf9FH1T/wAFtn/8arrs+1GfagDkf+EZ8Wf9FH1T/wAFtn/8ao/4RnxZ/wBFH1T/AMFtn/8AGq67PtRn2oA5H/hGfFn/AEUfVP8AwW2f/wAao/4RnxZ/0UfVP/BbZ/8Axquuz7UZ9qAOR/4RnxZ/0UfVP/BbZ/8Axqj/AIRnxZ/0UfVP/BbZ/wDxquuz7UZ9qAPPz4J8QHxMmq/8LD1b7Ytk1uH/ALPs8eWXDEY8r1ArS/4RnxZ/0UfVP/BbZ/8Axqunw329W2nHlEZx3yKnz7UAcj/wjPiz/oo+qf8Agts//jVH/CM+LP8Aoo+qf+C2z/8AjVddn2oz7UAcj/wjPiz/AKKPqn/gts//AI1R/wAIz4s/6KPqn/gts/8A41XXZ9qM+1AHI/8ACM+LP+ij6p/4LbP/AONUf8Iz4s/6KPqn/gts/wD41XXZ9qM+1AHI/wDCM+LP+ij6p/4LbP8A+NUf8Iz4s/6KPqn/AILbP/41XXZ9qM+1AHI/8Iz4s/6KPqn/AILbP/41R/wjPiz/AKKPqn/gts//AI1XXZ9qM+1AHI/8Iz4s/wCij6p/4LbP/wCNVnaV4K8Q2eo6tc2/xD1VZb67We4J0+zO5xBFGCP3XHyRoMe2e9d/n2qC3B8+5JGAZBjj/YWgDmP+EZ8Wf9FH1T/wW2f/AMao/wCEZ8Wf9FH1T/wW2f8A8arrs+1GfagDkf8AhGfFn/RR9U/8Ftn/APGqP+EZ8Wf9FH1T/wAFtn/8arrs+1GfagDkf+EZ8Wf9FH1T/wAFtn/8ao/4RnxZ/wBFH1T/AMFtn/8AGq67PtRn2oA5H/hGfFn/AEUfVP8AwW2f/wAao/4RnxZ/0UfVP/BbZ/8Axquuz7UZ9qAOR/4RnxZ/0UfVP/BbZ/8Axqj/AIRnxZ/0UfVP/BbZ/wDxquuz7UZ9qAOR/wCEZ8Wf9FH1T/wW2f8A8ao/4RnxZ/0UfVP/AAW2f/xquuz7UZ9qAPP/AA14J8QaXo0VjYfEPVo7dHkZVbT7MkFnZjz5XqTWl/wjPiz/AKKPqn/gts//AI1XT2AZbVQykHLdR7mp8+1AHI/8Iz4s/wCij6p/4LbP/wCNUf8ACM+LP+ij6p/4LbP/AONV12fajPtQByP/AAjPiz/oo+qf+C2z/wDjVH/CM+LP+ij6p/4LbP8A+NV12fajPtQByP8AwjPiz/oo+qf+C2z/APjVH/CM+LP+ij6p/wCC2z/+NV12fajPtQByP/CM+LP+ij6p/wCC2z/+NUf8Iz4s/wCij6p/4LbP/wCNV12fajPtQByP/CM+LP8Aoo+qf+C2z/8AjVH/AAjPiz/oo+qf+C2z/wDjVddn2oz7UAcD4l8F+IdU8O6npl98QtVktbu0lgnVdPs1LI6FWAIi44J5q+PDPizA/wCLj6p/4LbP/wCNV1F/k2NwADnym7exqcHjpQByP/CM+LP+ij6p/wCC2z/+NUf8Iz4s/wCij6p/4LbP/wCNV12fajPtQByP/CM+LP8Aoo+qf+C2z/8AjVH/AAjPiz/oo+qf+C2z/wDjVddn2oz7UAcj/wAIz4s/6KPqn/gts/8A41R/wjPiz/oo+qf+C2z/APjVddn2oz7UAcj/AMIz4s/6KPqn/gts/wD41R/wjPiz/oo+qf8Agts//jVddn2oz7UAcj/wjPiz/oo+qf8Agts//jVH/CM+LP8Aoo+qf+C2z/8AjVddn2oz7UAcj/wjPiz/AKKPqn/gts//AI1VS+8H61cXWmy6r441O/gtL+G5WBrK1jDOjZXJSMHGfQ13Ofaq97kiL5TxKp/WgBRBcf8AP5If+AL/AIUVOGyOlFAHF/GO2hj+GWutGrRsbcLuR2U4LqDgg5HFTf8ACs/A/wD0A1/8CZf/AIqj4z/8kw1z/rgv/oa119AHIf8ACs/A/wD0A1/8CZf/AIqj/hWfgf8A6Aa/+BMv/wAVXX0UAch/wrPwP/0A1/8AAmX/AOKo/wCFZ+B/+gGv/gTL/wDFV19FAHIf8Kz8D/8AQDX/AMCZf/iqP+FZ+B/+gGv/AIEy/wDxVdfRQByH/Cs/A/8A0A1/8CZf/iqP+FZ+B/8AoBr/AOBMv/xVdfRQByH/AArPwP8A9ANf/AmX/wCKo/4Vn4H/AOgGv/gTL/8AFV19FAHIf8Kz8D/9ANf/AAJl/wDiq5rxj4B8JWmveD4bfSTHHea08Fwq3U2JE+wXbhT8/TciH6qK9UrkvHn/ACMngT/sYH/9N17QA3/hWfgf/oBr/wCBMv8A8VR/wrPwP/0A1/8AAmX/AOKrr6KAOQ/4Vn4H/wCgGv8A4Ey//FUf8Kz8D/8AQDX/AMCZf/iq6+igDkP+FZ+B/wDoBr/4Ey//ABVH/Cs/A/8A0A1/8CZf/iq6+igDkP8AhWfgf/oBr/4Ey/8AxVH/AArPwP8A9ANf/AmX/wCKrr6KAOQ/4Vn4H/6Aa/8AgTL/APFUf8Kz8D/9ANf/AAJl/wDiq6+igDkP+FZ+B/8AoBr/AOBMv/xVH/Cs/A//AEA1/wDAmX/4quvooA8pfwD4THxUh0waURZnQ5JzD9qm2mQToobG/rgkfjXT/wDCs/A//QDX/wACZf8A4qiT/ks9v/2Lsv8A6Ux119AHIf8ACs/A/wD0A1/8CZf/AIqj/hWfgf8A6Aa/+BMv/wAVXX0UAch/wrPwP/0A1/8AAmX/AOKo/wCFZ+B/+gGv/gTL/wDFV19FAHIf8Kz8D/8AQDX/AMCZf/iqP+FZ+B/+gGv/AIEy/wDxVdfRQByH/Cs/A/8A0A1/8CZf/iqP+FZ+B/8AoBr/AOBMv/xVdfRQByH/AArPwP8A9ANf/AmX/wCKo/4Vn4H/AOgGv/gTL/8AFV19FAHIf8Kz8D/9ANf/AAJl/wDiq5rwj4B8JXXiPxjb3GkmWKz1iKG3VrqbEaGwtHKj5+m53P1Y16pXJeB/+Rr8ef8AYdh/9NtlQA3/AIVn4H/6Aa/+BMv/AMVR/wAKz8D/APQDX/wJl/8Aiq6+igDkP+FZ+B/+gGv/AIEy/wDxVH/Cs/A//QDX/wACZf8A4quvooA5D/hWfgf/AKAa/wDgTL/8VR/wrPwP/wBANf8AwJl/+Krr6KAOQ/4Vn4H/AOgGv/gTL/8AFUf8Kz8D/wDQDX/wJl/+Krr6KAOQ/wCFZ+B/+gGv/gTL/wDFUf8ACs/A/wD0A1/8CZf/AIquvooA5D/hWfgf/oBr/wCBMv8A8VR/wrPwP/0A1/8AAmX/AOKrr6KAPKfhd4B8J6l4Js7y+0oz3DzXCtI91MSQs8ij+PsAB+FdP/wrPwP/ANANf/AmX/4qj4N/8k8sP+u91/6Uy119AHIf8Kz8D/8AQDX/AMCZf/iqP+FZ+B/+gGv/AIEy/wDxVdfRQByH/Cs/A/8A0A1/8CZf/iqP+FZ+B/8AoBr/AOBMv/xVdfRQByH/AArPwP8A9ANf/AmX/wCKo/4Vn4H/AOgGv/gTL/8AFV19FAHIf8Kz8D/9ANf/AAJl/wDiqP8AhWfgf/oBr/4Ey/8AxVdfRQByH/Cs/A//AEA1/wDAmX/4qj/hWfgf/oBr/wCBMv8A8VXX0UAeW/FD4f8AhHTvhp4p1Cx0k291baNeTQSpcyho3WFyrA7uoIBroY/hp4IMan+w15A/5eZv/i6n+MX/ACSTxj/2Ab7/ANJ3rqIf9Un+6KAOS/4Vn4H/AOgGv/gTL/8AFUf8Kz8D/wDQDX/wJl/+Krr6KAOQ/wCFZ+B/+gGv/gTL/wDFUf8ACs/A/wD0A1/8CZf/AIquvooA5D/hWfgf/oBr/wCBMv8A8VR/wrPwP/0A1/8AAmX/AOKrr6KAOQ/4Vn4H/wCgGv8A4Ey//FUf8Kz8D/8AQDX/AMCZf/iq6+igDkP+FZ+B/wDoBr/4Ey//ABVH/Cs/A/8A0A1/8CZf/iq6+igDkP8AhWfgf/oBr/4Ey/8AxVc/4y8G+G9Bm8PX2kacbS4OvWcZdbiU5RnwwILYIIr0+uQ+KP8Ax7+Hf+xisf8A0ZQB04srX/nkPzNFWK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TSTTqaTwaUtnYDwf4XftJeGdeS7t/GV3pvh3UBrD6bZwK8kolAwFd224jyTjLEDg88Gul0/wCMGlweIvHFv4j1LQrDS/C8sSPNFJO0y7ywAkVogu4kDAjL5NeLP8CfiG3wX1rwwNN086pd+ME1aJftibWtgpGS3rk9DXS3nwc8R3XiD4tXWr+FdO1zTvE1zazadavq/wBlaXy2clvMVWMbDIIyMHkU1/X4f8EJWTdv61PdvC/jTQPEt7e2Ok3U5u7HZ9ptrqyntZog4ypKTIrbSCOQMV0SnIFeIfs7fDvxf4I1/XptT1bWW0C5ihSw0/VtSS9uEkAy8hdPkUdgBye9e3r0H0oYtbi0UUUDCuS8ef8AIyeBP+xgf/03XtdbXJePP+Rk8Cf9jA//AKbr2gDraKKKACiiigChr+r2Gg6Ne6zqtwLawsYGuLmUqW2RqMs2FBJwB2Fcf4V+Mfw38Ua9Z6FoPiq0vNQvYPPtoRFKnmJjJwzKF3AdVzuHcVL+0AB/wpLxse/9h3Z/8hNXzz8DvA/jnxZpnwh1mTT9G07w94Ytp7mG/iuS81y0hOEaLaCpBHPJB5OecUlq2hva57xZ/HL4WXfiRPDtv4xtJdQkufsibYJvJab+4Jtnlk/Rqi+D/wATL7xx408daDdaVb2UfhnU/sMUkcpZpxucbmBGAfk6D1r5/wBR+CHxk1i202PWrOxubnTNfS9E660qQSQbyWENqiLHHjAJLZc5AGBkV7X8B/AniPwn8Q/iTrWtW8EVp4g1g3enmOYOXj3SHLAfdPzDg01br/WwpbaeX6nsVFFFABRRRQByEn/JZ7f/ALF2X/0pjrr65CT/AJLPb/8AYuy/+lMddfQAUUUUANZiqluOBXi/wy+PWka18PdX8YeNGsPDdrYaxJpqbZHl84qFxtUDczHcflUE4GfWvZ3+ZGA644r5I0H4D/ETTPBunXK2umPrmheMZNdttOmux5N5C3l/KZBwjfIeo6fqlu7/ANaj6HvMXxm+G8vgu78Yx+KbZtFsp1t7qYQTb4JGbCq8WzzFJPTK89elT+Gfi58O/El3qdroviqxupdLga4u8q8SpCOsgZ1AdP8AaUkcjnkV4P4u+CXxG8T+E/iNq9zY6ZZeIPF19ZyQ6RDfB4reOCQkl5SAGYg9gO/rxs+M/hJr1x4113W9QktdO0Cb4e/2LJeK+9oZ1Vcny1G4qNp6Dp0p30u/60FY9R8N/HD4X+ItY0/SNG8WQXd9qUzw2kAtZ1aVlGT95BgY6McA4OCcGvSK+G/hZqN54n+Lfwf0ezXRr7/hFLa4guZtHnedRCqYE0rFFCBieF55zk/MBX3IOlU0rJiu7hRRRUjCuS8D/wDI1+PP+w7D/wCm2yrra5LwP/yNfjz/ALDsP/ptsqAOtooooAK5rxb448N+F9TsdN1e/kW+v1drW0trOa6nlVFLOwjhVm2gDJOMcGulrxb9on4bTeONa0S8tfD99PPaRyINW0rXFsb60BB+VUkQpIrHg/MCATj3Tb6DRsan8W9PbxT4JstCv9GutN8TtKEkuGuI522YBEaCIjcCSCshQg8U7S/j58JdTv7Gxs/GdrJPfT/Z7dTbToDJnG1mZAEJPTdjPavMdE+EXxKh134S3+uX8Wrv4alu31K4mvN0kMchHlx7jzIVHGR+HGKwdN+BPxCg+C+ieGJNO08anaeNE1idReJt+zhSNwbueenWmtwsn/Xqe6+Jvjf8L/Det6houteL7S2vtOUNdxCCWTy8kfLuVCpfkfICW68cGrmq/FnwLpkqRXOtSSSNp8epMttp9zcGK1fGyWQRRt5anI+/jqK+RvjLMnhqf4r+CbHU9E1WTxNq8N5FH5kn9oJN5wP2dYfL+YndwwIGORnOK9K8efBjxDr8Gl6hpHh/UtM1tPDlpbDVtM8Qrau86RIoiuYHUfIpXqjEnAH0SWiE9z6h068t9QsIL6zmjntriNZIpY2yrqRkEH0xVisTwHYavpXgzSNN1/Uv7U1W2tI4ru85/fyKoDNzycnueT1rbqnuJbBRRRSGch8G/wDknlh/13uv/SmWuvrkPg3/AMk8sP8Arvdf+lMtdfQAUUUUAYXxA8T2PgzwZqnijUt5tdPgMrqiMxY9FUAAnliBnoM5OBXknwv/AGiNH1bwB/wl/jy50jw7b3F79ks4LZri4mkcKCylPL3EjcvKBhzyRXrvj/T7rVvA2u6TYqrXV7p1xbwhm2gu8bKoJ7DJFfPE/wAMPi1p3wu+G+iaRBbNNoRnGr2kGox207h2yoiuijFBjOdvPI9AQluxu1ke02Xxa+Ht74JvPGdv4psv7CsnMVzcuroYpP7hjZQ+49l25PYGsS7+Pfw5PgrXfE+j62uqx6NEHntUglinLMPkGx0DAMSAHxt968Ss/wBnbx5/wr7xTpUqaZBqDeJ4db0yFr5p4bpEVx5TyN8+TvwGcZJHPUmvWZ9A+JHjTw/4utfE3hXwl4ZbU9HextPssxuLuSUpgGScYAizj5dpPvxmieidgW6Ov+CfxEsviZ4EtfE1nD9neR2Se32t+4cE4XcwAb5dpyMjJPNdzXmv7OWieKPDHwr0rwz4r0q3sLzSk+zIYLwTiePOQ+QBtOSRt56e9ekiqla+hEb21FooopFHK/GL/kknjH/sA33/AKTvXUQ/6pP90Vy/xi/5JJ4x/wCwDff+k711EP8Aqk/3RQA6iiigANYPjHxdoPhGzt7rXtQW0S6uUtbZBE8ss8rnCpHGgZ3Y+gBreNeX/tDeCD458M2Ngvh06zJbXqzI8OrfYLmzPTzoXKMrOB/C2AeOaTuNWK3jz4y6Xpfhyz1fw/faVKJNaXSblNWju7VoZMNlNghMgfjgMqjGea1fFPxr+GfhfxG/h3XfFdrZ6nFsE0fkyyJAX+6JJEQpH1H3mGAQTjNeHap8Efidc/Dy20L+0bjUxB4uh1OzttV1NZp7SzRHU75fusxJB2rwK6ex8A/E7wT4w8cjwx4Z8L+J9L8W363q3er3WwWpLklJYcZlVdxOAR2PXimrf18v+CI6u++N9jpnxl1nwjq66dZ+HtM0RNWbVzOWyrBCBtAIIO/jGSeMDmvTfCXiHS/FOhW+uaLNNNYXI3QSy20sBdezBZFVsHscYPavmX4q/s6+J/H/AMUtU1i+ktLHTz4fhhtJLCVY4mvoo0CoYmyRDuBxzwAOa+hPhEPFcfw+0q18bWcFrrttCILryZlkSUoMCQFeBuABI7HNEfh13B76HWUUUUAFch8Uf+Pfw7/2MVj/AOjK6+uQ+KP/AB7+Hf8AsYrH/wBGUAdfRRRQByHxn/5Jhrn/AFwX/wBDWuvrkPjP/wAkw1z/AK4L/wChrXX0AFFFFABRRRQAUUUUAFFFFABRRRQAVyXjz/kZPAn/AGMD/wDpuva62uS8ef8AIyeBP+xgf/03XtAHW0UUUAFFFFAAQGBBAIPUGkVVUbVUAegFLRQAUUUUAFFFFABRRRQByEn/ACWe3/7F2X/0pjrr65CT/ks9v/2Lsv8A6Ux119ABRRRQAUUUUAFFFFADUjjQ5SNVPsMU6iigAooooAK5LwP/AMjX48/7DsP/AKbbKutrkvA//I1+PP8AsOw/+m2yoA62iiigAooooAKKKKAGmOMvvMaFvXHNOoooAKKKKACiiigDkPg3/wAk8sP+u91/6Uy119ch8G/+SeWH/Xe6/wDSmWuvoAKKKKACiiigAooooAKKKKACiiigDlfjF/ySTxj/ANgG+/8ASd66iH/VJ/uiuX+MX/JJPGP/AGAb7/0neuoh/wBUn+6KAHUUUUAFFFFABRRRQAUUUUAFFFFABXIfFH/j38O/9jFY/wDoyuvrkPij/wAe/h3/ALGKx/8ARlAHX0UUUAch8Z/+SYa5/wBcF/8AQ1rr65D4y8/DHXOD/qF/9DWutyd3TigB1FJn2oz7UALRSZ9qM+1AC0UmfajPtQAtFJn2oz7UALRSZ9qM+1AC1yXjz/kZPAn/AGMD/wDpuva6zPtXJ+PNx8SeBcDpr7n/AMp17QB1tFICcdKM+1AC0UmfajPtQAtFJn2oz7UALRSZ9qM+1AC0UmfajPtQAtFJn2oyfSgDkZP+Sz2//Yuy/wDpTHXX1yEgP/C5IGx/zL0o/wDJhK67PtQAtFJn2oz7UALRSZ9qM+1AC0UmfajPtQAtFJn2oz7UALRSZ9qM+1AC1yXgf/ka/Hn/AGHYf/TbZV1mfauT8E7h4r8dnHXXIT/5TbKgDraKTPtRn2oAWikz7UZ9qAFopM+1GfagBaKTPtRn2oAWikz7UZ9qAFopM+1BJ9KAOR+Df/JPLD/rvdf+lMtdfXH/AAdyPh7Ygj/ltdf+lMtdfn2oAWikz7UZ9qAFopM+1GfagBaKTPtRn2oAWikz7UZ9qAFopM+1GfagDlvjF/ySTxj/ANgG+/8ASd66iH/VJ/uiuW+L+T8JvGIIP/IBvu3/AE7vXURZEajB6CgB9FJn2oz7UALRSZ9qM+1AC0UmfajPtQAtFJn2oz7UALRSZ9qM+1AC1yHxR/49/Dv/AGMVj/6Mrrs+1ch8UMm28O8f8zFY/wDoygDsKKQE4560UAZPiLRdL1HQ7ywvrNLi1njKSxOTtdT2PNY3/Cs/BP8A0BT/AOBc/wD8XW14g1jStP0S7vb7ULe2toIy8ssj7VRR1JPasb/hZ3w//wCht0r/AL/UAH/Cs/BP/QGb/wAC5/8A4uj/AIVn4J/6Azf+Bc//AMXR/wALO+H/AP0Nulf9/qP+FnfD/wD6G3Sv+/1AB/wrPwT/ANAZv/Auf/4uj/hWfgn/AKAzf+Bc/wD8XR/ws74f/wDQ26V/3+o/4Wd8P/8AobdK/wC/1AB/wrPwT/0Bm/8AAuf/AOLo/wCFZ+Cf+gM3/gXP/wDF0f8ACzvh/wD9DbpX/f6j/hZ3w/8A+ht0r/v9QAf8Kz8E/wDQGb/wLn/+Lo/4Vn4J/wCgM3/gXP8A/F0f8LO+H/8A0Nulf9/qP+FnfD//AKG3Sv8Av9QAf8Kz8E/9AZv/AALn/wDi6P8AhWfgn/oDN/4Fz/8AxdH/AAs74f8A/Q26V/3+o/4Wd8P/APobdK/7/UAH/Cs/BP8A0Bm/8C5//i6rXfwx8CtPaM+gq5WYlC1zMSp2MMj5+DgkZ9CfWrP/AAs74f8A/Q26V/3+qC6+J/w9861B8X6SCZjgGcDJ2NwKAJv+FZ+Cf+gK3/gXP/8AF0v/AArPwT/0Bm/8C5//AIuj/hZ3w/8A+ht0r/v9R/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J/wrPwT/ANAZv/Auf/4ul/4Wd8P/APobdK/7/Uf8LO+H/wD0Nulf9/qAKp+GPgX+1Ff+wV8zySPM+0zbsbhxnf09qtf8Kz8E/wDQGb/wLn/+Lqufid8Pv7SA/wCEv0nd5J+XzxnG4c4qx/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H/Cs/BP/AEBm/wDAuf8A+Lo/4Wd8P/8AobdK/wC/1H/Czvh//wBDbpX/AH+oAP8AhWfgn/oDN/4Fz/8AxdVrX4Y+BlubwroKqzSguVuZgWPloMn5+TgAfQCrP/Czvh//ANDbpX/f6q9t8Tvh8bi6x4v0kkSjIE44+RetAFj/AIVn4J/6Azf+Bc//AMXR/wAKz8E/9AZv/Auf/wCLo/4Wd8P/APobdK/7/Uf8LO+H/wD0Nulf9/qAD/hWfgn/AKAzf+Bc/wD8XR/wrPwT/wBAZv8AwLn/APi6P+FnfD//AKG3Sv8Av9R/ws74f/8AQ26V/wB/qAD/AIVn4J/6Azf+Bc//AMXR/wAKz8E/9AZv/Auf/wCLo/4Wd8P/APobdK/7/Uf8LO+H/wD0Nulf9/qAD/hWfgn/AKAzf+Bc/wD8XR/wrPwT/wBAZv8AwLn/APi6P+FnfD//AKG3Sv8Av9R/ws74f/8AQ26V/wB/qAD/AIVn4J/6Azf+Bc//AMXR/wAKz8E/9AZv/Auf/wCLo/4Wd8P/APobdK/7/Uf8LO+H/wD0Nulf9/qAD/hWfgn/AKAzf+Bc/wD8XR/wrPwT/wBAZv8AwLn/APi6P+FnfD//AKG3Sv8Av9R/ws74f/8AQ26V/wB/qAK2mfDHwKlkixaCsSZbCpczKB8x7b6s/wDCs/BP/QGb/wAC5/8A4uq+nfE/4emzUr4w0lhluVnBH3jVj/hZ3w//AOht0r/v9QAf8Kz8E/8AQGb/AMC5/wD4uj/hWfgn/oDN/wCBc/8A8XR/ws74f/8AQ26V/wB/qP8AhZ3w/wD+ht0r/v8AUAH/AArPwT/0Bm/8C5//AIuj/hWfgn/oDN/4Fz//ABdH/Czvh/8A9DbpX/f6j/hZ3w//AOht0r/v9QAf8Kz8E/8AQGb/AMC5/wD4uj/hWfgn/oDN/wCBc/8A8XR/ws74f/8AQ26V/wB/qP8AhZ3w/wD+ht0r/v8AUAH/AArPwT/0Bm/8C5//AIuj/hWfgn/oDN/4Fz//ABdH/Czvh/8A9DbpX/f6j/hZ3w//AOht0r/v9QAf8Kz8E/8AQGb/AMC5/wD4uj/hWfgn/oDN/wCBc/8A8XR/ws74f/8AQ26V/wB/qP8AhZ3w/wD+ht0r/v8AUAVtT+GPgZ9OuY5NBWSNoXDI9zMysNpyCC/I9qsD4Z+Ccf8AIFP/AIFz/wDxdQ6j8Tvh8LC5ZvF+kqoifJacAAYPJNTj4nfD/H/I26V/3+oAP+FZ+Cf+gM3/AIFz/wDxdH/Cs/BP/QGb/wAC5/8A4uj/AIWd8P8A/obdK/7/AFH/AAs74f8A/Q26V/3+oAP+FZ+Cf+gM3/gXP/8AF0f8Kz8E/wDQGb/wLn/+Lo/4Wd8P/wDobdK/7/Uf8LO+H/8A0Nulf9/qAD/hWfgn/oDN/wCBc/8A8XR/wrPwT/0Bm/8AAuf/AOLo/wCFnfD/AP6G3Sv+/wBR/wALO+H/AP0Nulf9/qAD/hWfgn/oDN/4Fz//ABdH/Cs/BP8A0Bm/8C5//i6P+FnfD/8A6G3Sv+/1H/Czvh//ANDbpX/f6gA/4Vn4J/6Azf8AgXP/APF0f8Kz8E/9AZv/AALn/wDi6P8AhZ3w/wD+ht0r/v8AUf8ACzvh/wD9DbpX/f6gA/4Vn4J/6Azf+Bc//wAXTR8PfB1jeWd7b6KonguUkiZ55X2MDwwDMRmnf8LO+H//AENulf8Af6kX4heCNQvLOxs/FGmTXM1wiRRrMNztnoPU0AdR9itv+ef/AI8aKPttp/z8R/nRQBzHxl/5JjrnP/LBf/Q1rrcNu9q5L4z/APJMNc/64L/6GtdfQAmPejHvS0UAJj3ox70tFACY96Me9LRQAmPejHvS0UAJj3ox70tFACY965Px3uHiTwLg9dfcdf8AqHXtdbXJePP+Rk8Cf9jA/wD6br2gDrADijHvS0UAJj3ox70tFACY96Me9LRQAmPejHvS0UAJj3ox70tFACY96MH1paKAOQcn/hckC5/5l6U/+TEdddj3rkZP+Sz2/wD2Lsv/AKUx119ACY96Me9LRQAmPejHvS0UAJj3ox70tFACY96Me9LRQAmPejHvS0UAJj3rk/BJY+K/HYyeNchH/lNs662uS8D/API1+PP+w7D/AOm2yoA6zHvRj3paKAEx70Y96WigBMe9GPelooATHvRj3paKAEx70Y96WigBMe9BzS0UAcf8HdzfD2xJP/La6/8ASmWuvx71yPwb/wCSeWH/AF3uv/SmWuvoATHvRj3paKAEx70Y96WigBMe9GPelooATHvRj3paKAEx70Y96WigDk/i/kfCbxiST/yAb7v/ANMHrqYsmNTnsK5j4xf8kk8Y/wDYBvv/AEneuoh/1Sf7ooAXHvRj3paKAEx70Y96WigBMe9GPelooATHvRj3paKAEx70Y96WigBMe9cj8UMi28O8/wDMxWP/AKMrr65D4o/8e/h3/sYrH/0ZQB1wzj3opa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Xmvxl+KumfDaXQLe+tY5Jtbumt4ZLm6FtbQBQCzyy7W2gZH8J7+lelVxfxQ8FXXjSxs7NNTsba2im33NpfaTDf212n911fa69vmR1PX2IT6DR5Z4y+L91d6b8PdUsZL7SE1rxF/Z0iaXqNneQzqHQEmUK4Kc9Bscc8Dg1sW/xyvtW1vVv+EU+GviDxFoGkakNOvdVspoy4lGA5S3+/IFz27c8VSsf2adHsdM8OWll4gmt20jxGdemKWYEc8hKfukTf+6QKigcsfrWjb/A3VtJ1jVh4S+J2ueG/D2r6h/aF3pdpbRmQSHBfy7gnfGGI7DpxzTX9fgJ+RwfiH4/Xvgf45+PNO168utS0y2htI9D0VUSN3uJEjJAYrlepJLE4/IV9JeH7rUr3R7a61bTo9MvJUDyWq3In8knoN4ABOPQYz614/wCLP2bfDvijxb4u8Q6xqklzLr9jHbW4ktg0mnyIiKJkkLZdsxgnIGckZ5r1bwLoeo+H/CWm6JqmsHWbmxhWE3rQeU0qqMKWXc3OMAnPOM0L4RS+K6N+iiigYVyXjz/kZPAn/YwP/wCm69rra5Lx5/yMngT/ALGB/wD03XtAHW0UUUAFFFFAHzt+0Z42+Itj8YvBfgbwjJeabaatuZ57SS2826P8SjzgQgQDPI+bPFT+MP2j4vCGu/Zdc8D6pbaSl99hF/dX0EVzLtwHlW0P7xkBP3hxz2PFeheNvhrH4l+KXhLx02sPbP4c83baC3DC48wEcvuBXGfQ15Vqn7KcN7Za3p6+PLqKy1PUv7RVW0iB5kl3E4eYnzJFAJAGVGTnFEOl+7/P/Ibtc6/xD8ar1PG2t+GPBfw+1fxg2gQxyatNa3McPkl+QiI/MrY7LySCMcZrn/G3xb8dwfHXwT4W0XwzdLpGrW32uS1uWjt7q4BRtwbfzF5fUqeWKcHmui1z4LasPGmseJvBfxE1LwjJr0UaavDb2UdwJ3QY8yNnOYmx3GSDk57Vb8V/BufVPFfg7xRpfjTUbHVvDMBthdXdul7JeRtwxkLkfMQWG7/a4AxTW6Jd7M9WTp1p9NVSBTqQwooooA5CT/ks9v8A9i7L/wClMddfXISf8lnt/wDsXZf/AEpjrr6ACiiigDgPjX8SNO+GHhWDXNRtJLv7Tex2UMYk8tA75O6STB2IACScH0xXmPxN+NVxJ8J7nxFpc0umtba7Fp4utB1azvknDKxyrsrYUgDIeNG6Y749k+JPha98W+G30i01eHTfMkUymfTob2GZP4o3ilGCCM8qVI9a8k1D9mDRrrwnrGjW+uR6bPq2rwalK9lpwjtoRCGCRRQGQ7R8xJJcmlFa6jdiTxN+0RLouseL9Ns/AOpasnhIxNqF1HqEUaeSw5kIYZzkqAgBJyTxjnU1f492o8QaZpPhnwhq/iJ7nQk166ME0cDWto6hgdr8O2D90EckAZpdR+AdveXnxHuD4mmT/hN4IoXUWYP2MIc5Hz/Pn/gNcR8Q/hj4m8Na7ok/gvTfFd5dWnhmPQ72+0z7GI76FE2BWSZ8xNwDuAbqMYIovogsv6+R0Vv+0vo0vhPwhrUuipYSeJ57qOEahqIhtrVYGKs0s/lnGSBgBe/WvV/hr4oHjPwnZ+IRZR2f2gsPLjvobtPlOMrLCxVhx7HrkCvJvht8FPEEHwR8K+E9e1DSYJbGSa4v9NvtJh1G1m8yRnVG3FXVlyOUcc5HNel/Bn4daf8ADLwcPDunXT3Qe5kuppWTYGkc5IVMnYoAAAyenU1Vkrok7eiiikMK5LwP/wAjX48/7DsP/ptsq62uS8D/API1+PP+w7D/AOm2yoA62iiigArjfjdquo6H8JfFWs6RdNaahZaXPNbTKATHIqEq2CCDz6iuyrA+InhseL/BGteF3uzZpqlnJatOE3mMOuN23Izj0zUyvZ2Kg0pK54r4L+N+sr4R8EaJbeH7/wAceNtY0UandxQ3ENqFiBYGRnYBckrgKAP5A3rn9pLRn0Dwhqml+FtU1GXxHfS6c1ksyRzWtzHsBjO75W5cYOVGOfYWI/2fpNMi8L33hXxzeaF4i0HSjpJ1NLCOZbq3O44aFzhWBY4OT/Igtv2ctHsrDwPaWHiC7j/4RjVJNUnllgEj6hPIYy5b5hsGY+MZwD36m3a/9f1sR0KjftH6Za+C/EWsat4T1Kw1nQ9WTSJtIFykrPcPuChZVG3HyPk4P3eM5rpfhv8AF278U/E3UPAGp+C7/wAO6rp2mrfXIuryOXaWKDYNmQRhwd2fXgVxnxE+BSW/hTxxNbHV/EF54i1yLV4ILBYYZ7GVWcgoZHCygeYcglSQPWnfs8+B/H0Hxj8QfEHxlbalALvSotPV9TMC3NxIDGWfZASiINmAM5570R1ev9af5hJdj6JT7tLSL0paQwooooA5D4N/8k8sP+u91/6Uy119ch8G/wDknlh/13uv/SmWuvoAKKKKAGycrXjPjf423GgfEbWvA+l+BdR16/0zSxqRa3vI41eParPnePlwpPckkAAZNezt0r5r8Y/C7xx4j/aY8Q63peoX/hvR73QFs01mGKGdXYoivEY2OeRu54IIyDxUvcZ1F/8AHi3k8B+HfFXh3wjqOrQ6xDJNIZLyKzt7ERZEgmnk+QEEEAdxz3APCeMPj3qXibwn4E8QeC7m60E3vi5NI1a3by5sgbSyB9pDKVYHcuOtdVd/s1acln4Lj0HxZc6fL4XhljSS50+G9S4aRizyeXJ8ivuJwcNj5f7uah0/9mSzsdD03SYvGN3JFYeKv+EiR5LFS7nai+U2GA/g+8B3+7Witza7XE9j6EoooqQCiiigDlfjF/ySTxj/ANgG+/8ASd66iH/VJ/uiuX+MX/JJPGP/AGAb7/0neuoh/wBUn+6KAHUUUUAFFFFAHyb4c+Pninwze/ELUvEmk6n4l0XRvEpshcxywQJp8DSMiKBgNIc44wfUkV1d38Zo/D/xG+Itxf3Gu32k6BpFrfQ2GIfK/erEVCYTeCS4yXZgMsccAVf1L9nS3vfCXjvw+fFU0a+LtYTVHm+xAm1Ky7/LA3/P6ZyPpW1YfBebT/GPinxPYeLZra71/S7fT1H9nRSrbeSiIGKy7lkDeWMqVHBOCOtKN0lft+I3a79TQ+EHxUt/iFfXVvbWWnIsNtDc+fY63DeqPMH3JEG2WNx0OU25B56Z9Mj+7XlHwt+Cml+CfG934w+1WUmpT2K2Ij07ThYWwXILyNGHcNIxAJIIA7L6esLwvpVO2hKvcWiiikMK5D4o/wDHv4d/7GKx/wDRldfXIfFH/j38O/8AYxWP/oygDr6KKKAOQ+M//JMNc/64L/6GtdfXIfGf/kmGuf8AXBf/AENa6+gAooooAKKKKACiiigAooooAKKKKACuS8ef8jJ4E/7GB/8A03XtdbXJePP+Rk8Cf9jA/wD6br2gDraKKKACiiigAooooAKKKKACiiigAooooA5CT/ks9v8A9i7L/wClMddfXISf8lnt/wDsXZf/AEpjrr6ACiiigAooooAKQjJpaKAEAwKWiigAooooAK5LwP8A8jX48/7DsP8A6bbKutrkvA//ACNfjz/sOw/+m2yoA62iiigAooooAKKKKAA80gGDS0UAFFFFABRRRQByHwb/AOSeWH/Xe6/9KZa6+uQ+Df8AyTyw/wCu91/6Uy119ABRRRQAHmm7BTqKAADFFFFABRRRQAUUUUAcr8Yv+SSeMf8AsA33/pO9dRD/AKpP90Vy/wAYv+SSeMf+wDff+k711EP+qT/dFADqKKKACiiigAooooAKKKKACiiigArkPij/AMe/h3/sYrH/ANGV19ch8Uf+Pfw7/wBjFY/+jKAOvooooA5D4z/8kw1z/rgv/oa119cT8Zru2b4Ya9tmVsW4Y454DqSan/4Wd8Pv+hw0j/wIFAHX0VyP/Czvh9/0OGkf+BAo/wCFnfD7/ocNI/8AAgUAddRXI/8ACzvh9/0OGkf+BAo/4Wd8Pv8AocNI/wDAgUAddRXI/wDCzvh9/wBDhpH/AIECj/hZ3w+/6HDSP/AgUAddRXI/8LO+H3/Q4aR/4ECj/hZ3w+/6HDSP/AgUAddRXI/8LO+H3/Q4aR/4ECj/AIWd8Pv+hw0j/wACBQB11cl48/5GTwJ/2MD/APpuvaT/AIWd8Pv+hw0j/wACBXM+MviF4Iutf8GzW/ijTJY7XW3muGSYERJ9gu03N6Dc6jPqw9aAPVKK5H/hZ3w+/wChw0j/AMCBR/ws74ff9DhpH/gQKAOuorkf+FnfD7/ocNI/8CBR/wALO+H3/Q4aR/4ECgDrqK5H/hZ3w+/6HDSP/AgUf8LO+H3/AEOGkf8AgQKAOuorkf8AhZ3w+/6HDSP/AAIFH/Czvh9/0OGkf+BAoA66iuR/4Wd8Pv8AocNI/wDAgUf8LO+H3/Q4aR/4ECgDrqK5H/hZ3w+/6HDSP/AgUf8ACzvh9/0OGkf+BAoAST/ks9v/ANi7L/6Ux119eUv8QfBJ+K8OoDxPphtBoUkJm84bBIZ0IXPTOATj2rqP+FnfD7/ocNI/8CBQB11Fcj/ws74ff9DhpH/gQKP+FnfD7/ocNI/8CBQB11Fcj/ws74ff9DhpH/gQKP8AhZ3w+/6HDSP/AAIFAHXUVyP/AAs74ff9DhpH/gQKP+FnfD7/AKHDSP8AwIFAHXUVyP8Aws74ff8AQ4aR/wCBAo/4Wd8Pv+hw0j/wIFAHXUVyP/Czvh9/0OGkf+BAo/4Wd8Pv+hw0j/wIFAHXVyXgf/ka/Hn/AGHYf/TbZUn/AAs74ff9DhpH/gQK5nwh8QvBFt4l8Zz3HijTIorrWIpbdnmAEqDT7RCynuNyMM+qkUAeqUVyP/Czvh9/0OGkf+BAo/4Wd8Pv+hw0j/wIFAHXUVyP/Czvh9/0OGkf+BAo/wCFnfD7/ocNI/8AAgUAddRXI/8ACzvh9/0OGkf+BAo/4Wd8Pv8AocNI/wDAgUAddRXI/wDCzvh9/wBDhpH/AIECj/hZ3w+/6HDSP/AgUAddRXI/8LO+H3/Q4aR/4ECj/hZ3w+/6HDSP/AgUAddRXI/8LO+H3/Q4aR/4ECj/AIWd8Pv+hw0j/wACBQAnwb/5J5Yf9d7r/wBKZa6+vKfhX8QfBOn+B7O0vvE+mW86zXJaOSYKwBuJCOD6gg/jXUf8LO+H3/Q4aR/4ECgDrqK5H/hZ3w+/6HDSP/AgUf8ACzvh9/0OGkf+BAoA66iuR/4Wd8Pv+hw0j/wIFH/Czvh9/wBDhpH/AIECgDrqK5H/AIWd8Pv+hw0j/wACBR/ws74ff9DhpH/gQKAOuorkf+FnfD7/AKHDSP8AwIFH/Czvh9/0OGkf+BAoA66iuR/4Wd8Pv+hw0j/wIFH/AAs74ff9DhpH/gQKAJPjF/ySTxj/ANgG+/8ASd66iH/VJ/uivL/in8Q/A9/8MfFVjZeKNMuLq40W8ihhjmDPI7QOFUAdSScYroo/ib8PxGo/4S/SOAP+XgUAdhRXI/8ACzvh9/0OGkf+BAo/4Wd8Pv8AocNI/wDAgUAddRXI/wDCzvh9/wBDhpH/AIECj/hZ3w+/6HDSP/AgUAddRXI/8LO+H3/Q4aR/4ECj/hZ3w+/6HDSP/AgUAddRXI/8LO+H3/Q4aR/4ECj/AIWd8Pv+hw0j/wACBQB11Fcj/wALO+H3/Q4aR/4ECj/hZ3w+/wChw0j/AMCBQB11ch8Uf+Pfw7/2MVj/AOjKX/hZ3w+/6HDSP/AgVz3jTxr4T1ybw7Y6P4gsL+6/t+zk8qCXc21XyxwOwFAHp9FVxe2n/PxH/wB9UUAGoEiylIODjtU/NYPjPXBofhbUNWuNOvJYraLe0cRjLvyAAMuBnnuQKo/8JV4h/wCia+JT/wBvenf/ACVQB1mD60YPrXJ/8JV4i/6Jp4m/8C9O/wDkqj/hKvEX/RNPE3/gXp3/AMlUAdZg+tGD61yf/CVeIv8Aomnib/wL07/5Ko/4SrxF/wBE08Tf+Benf/JVAHWYPrRg+tcn/wAJV4i/6Jp4m/8AAvTv/kqj/hKvEX/RNPE3/gXp3/yVQB1mD60YPrXJ/wDCVeIv+iaeJv8AwL07/wCSqP8AhKvEX/RNPE3/AIF6d/8AJVAHWYPrRg+tcn/wlXiL/omnib/wL07/AOSqP+Eq8Rf9E08Tf+Benf8AyVQB1mD61Bc7hLbcnmXnn/Yaua/4SrxF/wBE08Tf+Benf/JVZ+reOdWs73SoLn4deJY5Ly7MFuPtWnnfIIZZMZFzx8sbnJ44x1IoA7zn1owfWuT/AOEq8Rf9E08S/wDgXp3/AMlUf8JV4i/6Jp4m/wDAvTv/AJKoA6zB9aMH1rk/+Eq8Rf8ARNPE3/gXp3/yVR/wlXiL/omnib/wL07/AOSqAOswfWjB9a5P/hKvEX/RNPE3/gXp3/yVR/wlXiL/AKJp4m/8C9O/+SqAOswfWjB9a5P/AISrxF/0TTxN/wCBenf/ACVR/wAJV4i/6Jp4m/8AAvTv/kqgDrMH1owfWuT/AOEq8Rf9E08Tf+Benf8AyVR/wlXiL/omnib/AMC9O/8AkqgDrMH1o/GuT/4SrxF/0TTxN/4F6d/8lUf8JV4i/wCiaeJf/AvTv/kqgDpct9vC7jjyicZ75FT4PrXAnxzqw8Sppf8AwrrxL9saza4Ef2nT+Yw4Utn7TjqQMVpf8JV4i/6Jp4m/8C9O/wDkqgDrMH1owfWuT/4SrxF/0TTxN/4F6d/8lUf8JV4i/wCiaeJv/AvTv/kqgDrMH1owfWuT/wCEq8Rf9E08Tf8AgXp3/wAlUf8ACVeIv+iaeJv/AAL07/5KoA6zB9aMH1rk/wDhKvEX/RNPE3/gXp3/AMlUf8JV4i/6Jp4m/wDAvTv/AJKoA6zB9aMH1rk/+Eq8Rf8ARNPE3/gXp3/yVR/wlXiL/omnib/wL07/AOSqAOswfWjB9a5P/hKvEX/RNPE3/gXp3/yVR/wlXiL/AKJp4m/8C9O/+SqAOswfWoLcnz7kEkgSDHP+wtc1/wAJV4i/6Jp4m/8AAvTv/kqs7S/HGrXeoatb2/w68SvLZXSw3C/atPGxzBFIBzc8/JIhyOOcdQaAO9wfWjB9a5P/AISrxF/0TTxN/wCBenf/ACVR/wAJV4i/6Jp4m/8AAvTv/kqgDrMH1owfWuT/AOEq8Rf9E08Tf+Benf8AyVR/wlXiL/omnib/AMC9O/8AkqgDrMH1owfWuT/4SrxF/wBE08Tf+Benf/JVH/CVeIv+iaeJv/AvTv8A5KoA6zB9aMH1rk/+Eq8Rf9E08Tf+Benf/JVH/CVeIv8Aomnib/wL07/5KoA6zB9aMH1rk/8AhKvEX/RNPE3/AIF6d/8AJVH/AAlXiL/omnib/wAC9O/+SqAOswfWj8a5P/hKvEX/AETTxN/4F6d/8lUf8JV4h/6Jr4l/8C9O/wDkqgDpbAs1qpZiTluSc9zU+D61wXhvx1quqaPFeWHw68TTW7tIFf7Tp65Kuyng3OeoI/CtH/hKvEX/AETTxN/4F6d/8lUAdZg+tGD61yf/AAlXiL/omnib/wAC9O/+SqP+Eq8Rf9E08Tf+Benf/JVAHWYPrRg+tcn/AMJV4i/6Jp4m/wDAvTv/AJKo/wCEq8Rf9E08Tf8AgXp3/wAlUAdZg+tGD61yf/CVeIv+iaeJv/AvTv8A5Ko/4SrxF/0TTxN/4F6d/wDJVAHWYPrRg+tcn/wlXiL/AKJp4m/8C9O/+SqP+Eq8Rf8ARNPE3/gXp3/yVQB1mD60YPrXJ/8ACVeIv+iaeJv/AAL07/5Ko/4SrxF/0TTxN/4F6d/8lUAdLf5FjcEEg+U3f2NTjOOtcJ4j8catpnh7UtSvvh14lhtbS0lnnf7Vp7bURCzHAuSTgA8Dmrw8V+ISBj4aeJcf9fenf/JVAHW4PrRg+tcn/wAJV4i/6Jp4m/8AAvTv/kqj/hKvEX/RNPE3/gXp3/yVQB1mD60YPrXJ/wDCVeIv+iaeJv8AwL07/wCSqP8AhKvEX/RNPE3/AIF6d/8AJVAHWYPrRg+tcn/wlXiL/omnib/wL07/AOSqP+Eq8Rf9E08Tf+Benf8AyVQB1mD60YPrXJ/8JV4i/wCiaeJv/AvTv/kqj/hKvEX/AETTxN/4F6d/8lUAdZg+tGD61yf/AAlXiL/omnib/wAC9O/+SqP+Eq8Rf9E08Tf+Benf/JVAHWYPrVe93ARYY8yqP1rm/wDhKvEX/RNPE3/gXp3/AMlVVvvGWoQ3Omw6n4G8QadFdX8NstxNPZOiu7YXIjuGbGfQGgDtlGBRUAuJv+fKYf8AAk/+KooA5j4z/wDJMNc/64L/AOhrXXY5zXI/Gf8A5Jhrn/XBf/Q1rr6ACiiigAooooAKKKKACiiigAooooAK5Lx4B/wkngX38QP/AOm69rra5Lx5/wAjJ4E/7GB//Tde0AdaOlFFFABRRRQAUUUUAFFFFABRRRQAUUUUAce/HxmtwOn/AAjsv/pRHXYVyEn/ACWe3/7F2X/0pjrr6ACiiigAooooAKKKKACiiigAooooAK5LwQM+K/Hme2uw/wDptsq62uS8D/8AI1+PP+w7D/6bbKgDraKKKACiiigAooooAKKKKACiiigAoNFFAHIfBv8A5J7Y/wDXa6/9KZa6+uQ+Df8AyTyw/wCu91/6Uy119ABRRRQAUUUUAFFFFABRRRQAUUUUAcp8YQP+FS+MT/1Ab7/0neupi/1Sf7orl/jF/wAkk8Y/9gG+/wDSd66iH/VJ/uigB1FFFABRRRQAUUUUAFFFFABRRRQAVyHxR/49/Dv/AGMVj/6Mrr65D4o/8e/h3/sYrH/0ZQB1wFFLRQByHxn/AOSYa5/1wX/0Na6+uQ+M/wDyTDXP+uC/+hrXX0AFFFFABRRTWkVfvHH1ouA6imiRT0OaPMXGe1ADqKaZFAz29aUMCKAFooooAK5Lx5/yMngT/sYH/wDTde11tcl48/5GTwJ/2MD/APpuvaAOtooooAKKKQsBQAtFN8xcZzge9AkUnH+TQA6im71zQHU//qoAdRSBhS0AFFFFAHISf8lnt/8AsXZf/SmOuvrkJP8Aks9v/wBi7L/6Ux119ABRRRQAUUUhYAUALRSbhjPP5UhdR1NADqKYJUYfKc/Sn0AFFFFABXJeB/8Aka/Hn/Ydh/8ATbZV1tcl4H/5Gvx5/wBh2H/022VAHW0UUUAFFFFABRTDKgOCeaGlRerYoAfRTd60oYHOO3WgBaKKKACiiigDkPg3/wAk8sP+u91/6Uy119ch8G/+SeWH/Xe6/wDSmWuvoAKKKKACimtIq9Tik8xcZzQA+im+YuM8/lS7hQAtFNDqfWlBBoAWiiigDlfjF/ySTxj/ANgG+/8ASd66iH/VJ/uiuX+MX/JJPGP/AGAb7/0neuoh/wBUn+6KAHUUUUAFFFJuGaAFophlTON1KHU9M0XAdRTBLGTgMCaeKACiiigArkPij/x7+Hf+xisf/RldfXIfFH/j38O/9jFY/wDoygDr6KKKAOQ+M/8AyTDXP+uC/wDoa119ch8Z/wDkmGuf9cF/9DWuvoAKKKKACvnP9vCPVZfhZpMNnqSQWFxrUFveW7QbjOWOY8sCMKpUkr3yORivoyuf8ceDPDnjXSodL8Taeb60huUuo4/OePEqZ2tlCDxk8ZxUyV7DR82eOvHvjT4dreeD/BOtaJ5PhPQ4ZZrHTNBmuX3bAzyTs5EdtHk5wJHYAjgk1uWfxg8eeNta+HvhfwzNpPh2/wDEOiNq19f3Nt9pUYMi+XHGWGcmMnrnkehz6v4l+C/wz8SeJLjxFrXheK71K5iEVxIbmZFmULtG+NXCMQOhIJGAc5Apur/BX4Z6t4f0bQb7w0slloqFNO23c6S26nqolVxIVOehYiq9f63EeEftKar8R/8AhW/hCPUvFmh/an19bG+bQnd4blz/AKtpD8uMDO6E5BOOa+rdJjvYdLtYtSuo7u8SJVnnji8tZHA5YJk7QT2ycVyF38IPhxdeBYfBEvhe1GgwzLcR20ckkbCUdJPMVg5f1Ytk9zXYaPptppGk2ul2CPHa2kSwwq8jSEKowAWYljx3JJoW1hPct0UUUDCuS8ef8jJ4E/7GB/8A03XtdbXJePP+Rk8Cf9jA/wD6br2gDraKKKACud+I99r+meBtYv8Awrpo1LW4LV3sbU9JZAOBjv6474xXRVR17SNO13R7nSNWtlurK6jMc0TEjcp9xgg+hByOopNaAtz5TtfjLq/iHwh408P+JpLv+04PCk9zLpOseH1tg06LiUJJHJ88QJxtZASO/Wl8DfEPx9JefDnwJ4RutB0W01bwj9vYyacZY7eRXm5Rd4OMRgAE8ZJr3+3+EngKG1u7dtIuLlbrTf7Kke71G5uJFs8YMCPJIzRp7IRUmj/CnwFpGsaPq2n6H5N7otgdO0+X7XM3k25LHZguQ3325bJ560/6/Md/6+48C0L47fEPxJ4O+Hdjp8mkadr/AIn1m50+41KS18yKNYWUbhFkDJ3jjP8AD2zVvS/i18Yb7wx8R207T9P1vWvDuuRWMS6dZbhHBmQSyKmSZDhFwCT1PpXfePPgbpN14D07wj4L0zw9Y6fZ3z3nk6ql1Ptkbq8cqTLKjZAyNxBB7Y5b8LPgJo+g+Gde0zxZJb6rLrmoLfXCWIltIbdkJ8sQlX8xcBjzuzzjp1d07/12/wCCJ6E/7OHxQbx/c+IrG41O/nudOmjZLbUdGWwu4YnBwX2SOjgkHBAUjnIwRXsi8isDwr4M8O+GLm/u9IspEvNQdXvLu4uZbm4nKjC75ZWZyAOgzgc10A4FJiQUUUUDOQk/5LPb/wDYuy/+lMddfXISf8lnt/8AsXZf/SmOuvoAKKKKAA9K8l/ar8d+Ifh38LR4h8MyW0d//aMFvm4iEibG3ZGPwHNetV5t+0Z8OL34o/D0eGdP1K20+YX0Nz5txGXQhN2VwPXdUtPQat1POLT4veNdB8Z+MPDfinU/DVybPw6mt2F6IXhtrYsFPlShN7svzjBAJOBx82Bzfg/4yeP73xvp3hTxFdQavpXiHQbq5hu10V9PQMtvI++Ded8seUK7nRM9QPX2/wAO/Bf4baRpurWdv4WtCutWy2+pFpJH85B/CpZj5a5GQE2gYHoKZoPwL+Fuh6jZ6jpfhcQXlkkscE5vrh3VJEKMpLSEsNpIAOduTjFUJM5D9hb/AJN00gkdby7/APRzV7vWB4E8G+HfA/h2Lw94XsDYaZE7vHB5zybSxJY7nJbkn1rfqpO7EgoooqRhXJeB/wDka/Hn/Ydh/wDTbZV1tcl4H/5Gvx5/2HYf/TbZUAdbRRRQAUh60tHegD5r/anXUpPjr8HotHmtoL9726WCW5jLxxsfK+ZlBBbA5xkZrz/xz8SvEfiL4drB4rstD1a/0T4hx6T9oazKxyKqSYlCBvlYY4OTwa+sfEngfwv4i8RaL4h1jTftOp6HI0mmz+fInkM2MnarANnaPvA9KwLj4LfDW4tLm0m8Ob4bnV/7amX7bP8ANe4I83O/j7x+UfL7Uo6b9/1Q3r/XqePePvjR468IfEPUrDxRDqPh3SE1OKPTLhNBW8sp7PO1nll8xHBbg/ISRkjbnFfT1rJHLCkkbbkdQyt2II4NcXf/AAl8BX+p3d9eaPNMby6jvLq2a/uPss8yHKu9vv8AKYg88rgnk13CqFGBT6WF1FooooAKKKKAOQ+Df/JPLD/rvdf+lMtdfXIfBv8A5J5Yf9d7r/0plrr6ACkpaMUAfPf7en/JFbPH/QdtP5PWL4n+K/xFutV+IV14X1DQ9J0nwBFCJLS8szNLqJOSxL7h5YO3Axnt35r33x94J8M+O9FTRfFWm/2hYJOlwsXnSRYkXO05RgeMnjOKwPF3wY+GfizXhrmveFoLq/2oskizyxLME+6JURgsuOnzg8cdOKSVotDfQ8duPjB8RPE3jzStG8L3Wk6Haan4Nj14i8sftLQSbS7BcMNwONoz2bOM4FV9B+N3xC8XaF8L9L0mXR9I1rxZLeJealPaGaJfs7lfliyOWxnGeM4r36T4ceDH8VL4o/sVF1VdNOlrNHNIira4I8sRhggGD1AyPWvP/iH8DdOvfB+h+FfBen+HLHTNJuZJ4oNWju5mjdzuLRzRzLIMknIJIPHoBT0/r+vQXQn/AGZPH3ijx5B4ubxTNp8s+ka7JYQGyh2R7FHbJJIz0J5xXsgHNeZfs/8Awwb4Z6BqVtc38F7f6rqEl9dNbQGKCNm4CRKSSFAx1NenCm/8hLdhRRRSGcr8Yv8AkknjH/sA33/pO9dRD/qk/wB0Vy/xi/5JJ4x/7AN9/wCk711EP+qT/dFADqKKKAA15d+0R4o8beEfC1lqfg7R7rUF+3oNUltbYXE1raDl3jjPDNxgZ4Gea9RrC8X+EdB8WW1tBrlrLMLS4W5t5IbqW3lhkXoyyRMrD8DSdxo+UPiF8VP+Ev8AhbpV3cG31q5tPGsFo0Gr6L9kntlZJChdElZS4H8Skd8qK9A07x78UvG3i/xyfCWt+F/DuleE9QWyW11e3LC7KsQzyTA5iUheoU9QBzk16fe/B74d3ukjTLzQGuIP7TGqu8l7O00t2AQJZJS++Q4J+8xHtUPij4J/DDxN4lk8Ra14VhudSmKG4kW4mjS4Kngyxo4ST33A5HByKa/r8BM+Y/jD8RtW8AftJa/4m0zT4L/VbjwvbRxvAWmtbdmSMtMSAC0a4ODgZyOlfXXwvur7UPAekanqGu2+uz3tslz9tt7cQxSB1DDag6AZ78+tU5Phj4Fk8Q3uvtoEIv77Tf7KuGEsgR7TaF8ryw2xRtUDgA8da1vA/hPQvBXh2Dw94btJLPTIGZoYHuJJtm45IBkZiBnJxnHNNaRsD1dzbooopAFch8Uf+Pfw7/2MVj/6Mrr65D4o/wDHv4d/7GKx/wDRlAHX0UUUAch8Z/8AkmGuf9cF/wDQ1rr65D4z/wDJMNc/64L/AOhrXX0AFFFFABRRRQAUUUUAFFFFABRRRQAVyXjz/kZPAn/YwP8A+m69rra5Lx5/yMngT/sYH/8ATde0AdbRRRQAUUUUAFFFFACYHpS45zRRQAUUUUAFFFFAHISf8lnt/wDsXZf/AEpjrr65CT/ks9v/ANi7L/6Ux119ABRRRQAUUUUAAooooAKKKKACiiigArkvA/8AyNfjz/sOw/8Aptsq62uS8D/8jX48/wCw7D/6bbKgDraKKKACiiigAooooAKKKKACiiigAooooA5D4N/8k8sP+u91/wClMtdfXIfBv/knlh/13uv/AEplrr6ACiiigAooooAKTA9BS0UAIFUdhS0UUrAFFFFMDlfjF/ySTxj/ANgG+/8ASd66iH/VJ/uiuX+MX/JJPGP/AGAb7/0neuoh/wBUn+6KAHUUUUAFFFFABRRRQAUUUUAFFFFABXIfFH/j38O/9jFY/wDoyuvrkPij/wAe/h3/ALGKx/8ARlAHX0UUUAch8Z/+SYa5/wBcF/8AQ1rr65L4pW2o6r8P9YsNP02aa6lg/dR+ZGu8hgcZLADp3IFH/CVeIP8Aomvib6fa9N/+SqAOtork/wDhKvEH/RNPE/8A4Fab/wDJVH/CVeIP+iaeJ/8AwK03/wCSqAOsork/+Eq8Qf8ARNPE/wD4Fab/APJVH/CVeIP+iaeJ/wDwK03/AOSqAOsork/+Eq8Qf9E08T/+BWm//JVH/CVeIP8Aomnif/wK03/5KoA6yiuT/wCEq8Qf9E08T/8AgVpv/wAlUf8ACVeIP+iaeJ//AAK03/5KoA6yiuT/AOEq8Qf9E08T/wDgVpv/AMlUf8JV4g/6Jp4n/wDArTf/AJKoA6yuS8ef8jJ4E/7GB/8A03XtL/wlXiD/AKJp4n/8CtN/+SqwfE+q+J9R1jwxdQ/DnxCiabqrXUwkvNOBdDaXMOFxdHJ3SqeccA/QgHpVFcl/wlXiD/omnif/AMCtN/8Akql/4SrxB/0TTxP/AOBWm/8AyVQB1lFcn/wlXiD/AKJp4n/8CtN/+SqP+Eq8Qf8ARNPE/wD4Fab/APJVAHWUVyf/AAlXiD/omnif/wACtN/+SqP+Eq8Qf9E08T/+BWm//JVAHWUVyf8AwlXiD/omnif/AMCtN/8Akqj/AISrxB/0TTxP/wCBWm//ACVQB1lFcn/wlXiD/omnif8A8CtN/wDkqj/hKvEH/RNPE/8A4Fab/wDJVAHWUVyf/CVeIP8Aomnif/wK03/5Ko/4SrxB/wBE08T/APgVpv8A8lUAMk/5LPb/APYuy/8ApTHXX15m2q+J2+IkWuf8K58RfZ10h7Qp9r07fvMyvnH2rGMD1/Cug/4SrxB/0TTxP/4Fab/8lUAdZRXJ/wDCVeIP+iaeJ/8AwK03/wCSqP8AhKvEH/RNPE//AIFab/8AJVAHWUVyf/CVeIP+iaeJ/wDwK03/AOSqP+Eq8Qf9E08T/wDgVpv/AMlUAdZRXJ/8JV4g/wCiaeJ//ArTf/kqj/hKvEH/AETTxP8A+BWm/wDyVQB1lFcn/wAJV4g/6Jp4n/8AArTf/kqj/hKvEH/RNPE//gVpv/yVQB1lFcn/AMJV4g/6Jp4n/wDArTf/AJKo/wCEq8Qf9E08T/8AgVpv/wAlUAdZXJeB/wDka/Hn/Ydh/wDTbZUv/CVeIP8Aomnif/wK03/5KrB8Nat4msNd8U3kvw58ROmpanHcxKl5p2VUWdtEQ2brruiY8ZGCOc5AAPSqK5P/AISrxB/0TTxP/wCBWm//ACVR/wAJV4g/6Jp4n/8AArTf/kqgDrKK5P8A4SrxB/0TTxP/AOBWm/8AyVR/wlXiD/omnif/AMCtN/8AkqgDrKK5P/hKvEH/AETTxP8A+BWm/wDyVR/wlXiD/omnif8A8CtN/wDkqgDrKK5P/hKvEH/RNPE//gVpv/yVR/wlXiD/AKJp4n/8CtN/+SqAOsork/8AhKvEH/RNPE//AIFab/8AJVH/AAlXiD/omnif/wACtN/+SqAOsork/wDhKvEH/RNPE/8A4Fab/wDJVH/CVeIM/wDJNfE4/wC3rTf/AJKoAZ8G/wDknlh/13uv/SmWuvrzP4fap4o0Pwna6ZdfDnxDLLFJOzNDeacVO+Z3GCboHow7dc10H/CVeIP+iaeJ/wDwK03/AOSqAOsork/+Eq8Qf9E08T/+BWm//JVH/CVeIP8Aomnif/wK03/5KoA6yiuT/wCEq8Qf9E08T/8AgVpv/wAlUf8ACVeIP+iaeJ//AAK03/5KoA6yiuT/AOEq8Qf9E08T/wDgVpv/AMlUf8JV4g/6Jp4n/wDArTf/AJKoA6yiuT/4SrxB/wBE08T/APgVpv8A8lUf8JV4g/6Jp4n/APArTf8A5KoA6yiuT/4SrxB/0TTxP/4Fab/8lUf8JV4g/wCiaeJ//ArTf/kqgB3xi/5JJ4x/7AN9/wCk711EP+qT/dFecfEHV/E2t+A/EGi23w68QxT3+l3NrG8t5pwRGkiZQWxck4yQTgHituPxT4gVFX/hWvifgD/l703/AOSqAOuork/+Eq8Qf9E08T/+BWm//JVH/CVeIP8Aomnif/wK03/5KoA6yiuT/wCEq8Qf9E08T/8AgVpv/wAlUf8ACVeIP+iaeJ//AAK03/5KoA6yiuT/AOEq8Qf9E08T/wDgVpv/AMlUf8JV4g/6Jp4n/wDArTf/AJKoA6yiuT/4SrxB/wBE08T/APgVpv8A8lUf8JV4g/6Jp4n/APArTf8A5KoA6yiuT/4SrxB/0TTxP/4Fab/8lUf8JV4g/wCiaeJ//ArTf/kqgDrK5D4o/wDHv4d/7GKx/wDRlP8A+Eq8Qf8ARNPE/wD4Fab/APJVY3ia+8Ra/Podr/wgut6dHBrNrdS3F1dWJRER8niO4ZifYCgD0Wiq4uJf+fOb/vpP/iqKADUf+PGX6VOBzRRQAtFFFABRRRQAUUUUAFFFFABRRRQAVXu1Bmtv+up/9AaiigCwOlFFFABRRRQAUUUUAFFFFABRRRQAUHpRRQBWAxqAH/TI/wDoQqzRRQAUUUUAFFFFABRRRQAUUUUAFFFFABVa3Gbi5/66j/0BaKKALNFFFABRRRQAUUUUAFFFFABRRRQAUEZFFFAFfTh/oi/Vv5mrFFFABRRRQAUUUUAFFFFABRRRQAUUUUAV9RH+g3HX/VN/I1YHSiigAooooAKKKKACiiigAooooAKKKKACq1+OIeT/AK5P50UUAWaKKKAP/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0440" y="2427316"/>
            <a:ext cx="2651760" cy="2651760"/>
          </a:xfrm>
          <a:prstGeom prst="rect">
            <a:avLst/>
          </a:prstGeom>
        </p:spPr>
      </p:pic>
    </p:spTree>
    <p:extLst>
      <p:ext uri="{BB962C8B-B14F-4D97-AF65-F5344CB8AC3E}">
        <p14:creationId xmlns:p14="http://schemas.microsoft.com/office/powerpoint/2010/main" val="3337102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3"/>
          <a:stretch>
            <a:fillRect/>
          </a:stretch>
        </p:blipFill>
        <p:spPr>
          <a:xfrm>
            <a:off x="0" y="0"/>
            <a:ext cx="12192000" cy="901700"/>
          </a:xfrm>
          <a:prstGeom prst="rect">
            <a:avLst/>
          </a:pr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8610600" y="7424130"/>
            <a:ext cx="2743200" cy="347472"/>
          </a:xfrm>
        </p:spPr>
        <p:txBody>
          <a:bodyPr vert="horz" lIns="91440" tIns="45720" rIns="91440" bIns="45720" rtlCol="0" anchor="ctr">
            <a:normAutofit/>
          </a:bodyPr>
          <a:lstStyle/>
          <a:p>
            <a:pPr>
              <a:spcAft>
                <a:spcPts val="600"/>
              </a:spcAft>
            </a:pPr>
            <a:fld id="{4FD767A7-2FAD-0742-A737-624EC467408B}" type="slidenum">
              <a:rPr lang="en-US">
                <a:solidFill>
                  <a:srgbClr val="898989"/>
                </a:solidFill>
              </a:rPr>
              <a:pPr>
                <a:spcAft>
                  <a:spcPts val="600"/>
                </a:spcAft>
              </a:pPr>
              <a:t>21</a:t>
            </a:fld>
            <a:endParaRPr lang="en-US">
              <a:solidFill>
                <a:srgbClr val="898989"/>
              </a:solidFill>
            </a:endParaRPr>
          </a:p>
        </p:txBody>
      </p:sp>
      <p:pic>
        <p:nvPicPr>
          <p:cNvPr id="13" name="Picture 13" descr="A picture containing text&#10;&#10;Description automatically generated">
            <a:extLst>
              <a:ext uri="{FF2B5EF4-FFF2-40B4-BE49-F238E27FC236}">
                <a16:creationId xmlns:a16="http://schemas.microsoft.com/office/drawing/2014/main" id="{C441F6C5-6CD2-45F4-8B67-38F1C600AA13}"/>
              </a:ext>
            </a:extLst>
          </p:cNvPr>
          <p:cNvPicPr>
            <a:picLocks noChangeAspect="1"/>
          </p:cNvPicPr>
          <p:nvPr/>
        </p:nvPicPr>
        <p:blipFill rotWithShape="1">
          <a:blip r:embed="rId4"/>
          <a:srcRect l="4451" r="26481" b="2"/>
          <a:stretch/>
        </p:blipFill>
        <p:spPr>
          <a:xfrm>
            <a:off x="6450274" y="897790"/>
            <a:ext cx="5741726" cy="5959948"/>
          </a:xfrm>
          <a:custGeom>
            <a:avLst/>
            <a:gdLst/>
            <a:ahLst/>
            <a:cxnLst/>
            <a:rect l="l" t="t" r="r" b="b"/>
            <a:pathLst>
              <a:path w="5718636" h="5509675">
                <a:moveTo>
                  <a:pt x="3045815" y="0"/>
                </a:moveTo>
                <a:lnTo>
                  <a:pt x="5718636" y="0"/>
                </a:lnTo>
                <a:lnTo>
                  <a:pt x="5718636" y="5509036"/>
                </a:lnTo>
                <a:lnTo>
                  <a:pt x="5215794" y="5509036"/>
                </a:lnTo>
                <a:lnTo>
                  <a:pt x="5215794" y="5509675"/>
                </a:lnTo>
                <a:lnTo>
                  <a:pt x="0" y="5509675"/>
                </a:lnTo>
                <a:lnTo>
                  <a:pt x="2542974" y="639"/>
                </a:lnTo>
                <a:lnTo>
                  <a:pt x="3045520" y="639"/>
                </a:lnTo>
                <a:close/>
              </a:path>
            </a:pathLst>
          </a:custGeom>
        </p:spPr>
      </p:pic>
      <p:sp>
        <p:nvSpPr>
          <p:cNvPr id="14" name="TextBox 13">
            <a:extLst>
              <a:ext uri="{FF2B5EF4-FFF2-40B4-BE49-F238E27FC236}">
                <a16:creationId xmlns:a16="http://schemas.microsoft.com/office/drawing/2014/main" id="{84C5B625-4731-41E7-9B60-DD8F5487176E}"/>
              </a:ext>
            </a:extLst>
          </p:cNvPr>
          <p:cNvSpPr txBox="1"/>
          <p:nvPr/>
        </p:nvSpPr>
        <p:spPr>
          <a:xfrm>
            <a:off x="71581" y="2634672"/>
            <a:ext cx="8342745"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a:solidFill>
                  <a:srgbClr val="8F2827"/>
                </a:solidFill>
              </a:rPr>
              <a:t>Student Support Services Department</a:t>
            </a:r>
            <a:endParaRPr lang="en-US" sz="3500" dirty="0"/>
          </a:p>
        </p:txBody>
      </p:sp>
    </p:spTree>
    <p:extLst>
      <p:ext uri="{BB962C8B-B14F-4D97-AF65-F5344CB8AC3E}">
        <p14:creationId xmlns:p14="http://schemas.microsoft.com/office/powerpoint/2010/main" val="2053332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1223432"/>
            <a:ext cx="7058307" cy="1964266"/>
          </a:xfrm>
          <a:prstGeom prst="rect">
            <a:avLst/>
          </a:prstGeom>
          <a:solidFill>
            <a:srgbClr val="8B453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7BCBD0-2DD3-3B40-9BA9-03E6DFA05C8B}"/>
              </a:ext>
            </a:extLst>
          </p:cNvPr>
          <p:cNvSpPr>
            <a:spLocks noGrp="1"/>
          </p:cNvSpPr>
          <p:nvPr>
            <p:ph type="title"/>
          </p:nvPr>
        </p:nvSpPr>
        <p:spPr>
          <a:xfrm>
            <a:off x="524256" y="1392960"/>
            <a:ext cx="6594189" cy="1625210"/>
          </a:xfrm>
        </p:spPr>
        <p:txBody>
          <a:bodyPr>
            <a:normAutofit/>
          </a:bodyPr>
          <a:lstStyle/>
          <a:p>
            <a:r>
              <a:rPr lang="en-US">
                <a:solidFill>
                  <a:srgbClr val="FFFFFF"/>
                </a:solidFill>
              </a:rPr>
              <a:t>     </a:t>
            </a:r>
            <a:r>
              <a:rPr lang="en-US" b="1">
                <a:solidFill>
                  <a:srgbClr val="FFFFFF"/>
                </a:solidFill>
              </a:rPr>
              <a:t>What is an Orton-Gillingham Program?</a:t>
            </a:r>
            <a:endParaRPr lang="en-US" b="1">
              <a:solidFill>
                <a:srgbClr val="FFFFFF"/>
              </a:solidFill>
              <a:latin typeface="Arial" panose="020B0604020202020204" pitchFamily="34" charset="0"/>
              <a:cs typeface="Arial" panose="020B0604020202020204" pitchFamily="34" charset="0"/>
            </a:endParaRPr>
          </a:p>
        </p:txBody>
      </p:sp>
      <p:pic>
        <p:nvPicPr>
          <p:cNvPr id="8" name="Picture 9">
            <a:extLst>
              <a:ext uri="{FF2B5EF4-FFF2-40B4-BE49-F238E27FC236}">
                <a16:creationId xmlns:a16="http://schemas.microsoft.com/office/drawing/2014/main" id="{626FE6D7-490D-4433-B3E2-9877204FEF7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3125" b="-2"/>
          <a:stretch/>
        </p:blipFill>
        <p:spPr>
          <a:xfrm>
            <a:off x="327547" y="3356603"/>
            <a:ext cx="7058306" cy="4080254"/>
          </a:xfrm>
          <a:prstGeom prst="rect">
            <a:avLst/>
          </a:prstGeom>
        </p:spPr>
      </p:pic>
      <p:sp>
        <p:nvSpPr>
          <p:cNvPr id="23"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12234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AADDABC-AB7C-BC48-B281-1B27D74428B0}"/>
              </a:ext>
            </a:extLst>
          </p:cNvPr>
          <p:cNvSpPr>
            <a:spLocks noGrp="1"/>
          </p:cNvSpPr>
          <p:nvPr>
            <p:ph idx="1"/>
          </p:nvPr>
        </p:nvSpPr>
        <p:spPr>
          <a:xfrm>
            <a:off x="8029319" y="1819425"/>
            <a:ext cx="3424739" cy="4852362"/>
          </a:xfrm>
        </p:spPr>
        <p:txBody>
          <a:bodyPr vert="horz" lIns="91440" tIns="45720" rIns="91440" bIns="45720" rtlCol="0" anchor="ctr">
            <a:normAutofit/>
          </a:bodyPr>
          <a:lstStyle/>
          <a:p>
            <a:pPr marL="0" indent="0">
              <a:buNone/>
            </a:pPr>
            <a:r>
              <a:rPr lang="en-US" sz="2000">
                <a:solidFill>
                  <a:srgbClr val="FFFFFF"/>
                </a:solidFill>
                <a:latin typeface="Calibri"/>
                <a:cs typeface="Calibri"/>
              </a:rPr>
              <a:t>It also was the first approach to use </a:t>
            </a:r>
            <a:r>
              <a:rPr lang="en-US" sz="2000" b="1">
                <a:solidFill>
                  <a:srgbClr val="FFFFFF"/>
                </a:solidFill>
                <a:latin typeface="Calibri"/>
                <a:cs typeface="Calibri"/>
              </a:rPr>
              <a:t>multi-sensory teaching</a:t>
            </a:r>
            <a:r>
              <a:rPr lang="en-US" sz="2000">
                <a:solidFill>
                  <a:srgbClr val="FFFFFF"/>
                </a:solidFill>
                <a:latin typeface="Calibri"/>
                <a:cs typeface="Calibri"/>
              </a:rPr>
              <a:t> strategies to teach reading, which is considered extremely effective for teaching students with dyslexia. This means that educators use sight, hearing, touch, and movement to help students </a:t>
            </a:r>
            <a:r>
              <a:rPr lang="en-US" sz="2000" b="1">
                <a:solidFill>
                  <a:srgbClr val="FFFFFF"/>
                </a:solidFill>
                <a:latin typeface="Calibri"/>
                <a:cs typeface="Calibri"/>
              </a:rPr>
              <a:t>connect and learn</a:t>
            </a:r>
            <a:r>
              <a:rPr lang="en-US" sz="2000">
                <a:solidFill>
                  <a:srgbClr val="FFFFFF"/>
                </a:solidFill>
                <a:latin typeface="Calibri"/>
                <a:cs typeface="Calibri"/>
              </a:rPr>
              <a:t> the concepts being taught.</a:t>
            </a:r>
            <a:endParaRPr lang="en-US" sz="2000">
              <a:solidFill>
                <a:srgbClr val="FFFFFF"/>
              </a:solidFill>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5"/>
          <a:stretch>
            <a:fillRect/>
          </a:stretch>
        </p:blipFill>
        <p:spPr>
          <a:xfrm>
            <a:off x="0" y="0"/>
            <a:ext cx="12192000" cy="901700"/>
          </a:xfrm>
          <a:prstGeom prst="rect">
            <a:avLst/>
          </a:prstGeom>
        </p:spPr>
      </p:pic>
    </p:spTree>
    <p:extLst>
      <p:ext uri="{BB962C8B-B14F-4D97-AF65-F5344CB8AC3E}">
        <p14:creationId xmlns:p14="http://schemas.microsoft.com/office/powerpoint/2010/main" val="3390867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CBD0-2DD3-3B40-9BA9-03E6DFA05C8B}"/>
              </a:ext>
            </a:extLst>
          </p:cNvPr>
          <p:cNvSpPr>
            <a:spLocks noGrp="1"/>
          </p:cNvSpPr>
          <p:nvPr>
            <p:ph type="title"/>
          </p:nvPr>
        </p:nvSpPr>
        <p:spPr>
          <a:xfrm>
            <a:off x="2548054" y="1078452"/>
            <a:ext cx="7560527" cy="1063370"/>
          </a:xfrm>
        </p:spPr>
        <p:txBody>
          <a:bodyPr>
            <a:normAutofit/>
          </a:bodyPr>
          <a:lstStyle/>
          <a:p>
            <a:r>
              <a:rPr lang="en-US" sz="4000" b="1" dirty="0">
                <a:ea typeface="+mj-lt"/>
                <a:cs typeface="+mj-lt"/>
              </a:rPr>
              <a:t>Why an Orton-Gillingham Program?</a:t>
            </a:r>
            <a:endParaRPr lang="en-US" dirty="0"/>
          </a:p>
        </p:txBody>
      </p:sp>
      <p:sp>
        <p:nvSpPr>
          <p:cNvPr id="3" name="Content Placeholder 2">
            <a:extLst>
              <a:ext uri="{FF2B5EF4-FFF2-40B4-BE49-F238E27FC236}">
                <a16:creationId xmlns:a16="http://schemas.microsoft.com/office/drawing/2014/main" id="{EAADDABC-AB7C-BC48-B281-1B27D74428B0}"/>
              </a:ext>
            </a:extLst>
          </p:cNvPr>
          <p:cNvSpPr>
            <a:spLocks noGrp="1"/>
          </p:cNvSpPr>
          <p:nvPr>
            <p:ph idx="1"/>
          </p:nvPr>
        </p:nvSpPr>
        <p:spPr>
          <a:xfrm>
            <a:off x="410737" y="1796756"/>
            <a:ext cx="10543478" cy="449403"/>
          </a:xfrm>
        </p:spPr>
        <p:txBody>
          <a:bodyPr vert="horz" lIns="91440" tIns="45720" rIns="91440" bIns="45720" rtlCol="0" anchor="t">
            <a:noAutofit/>
          </a:bodyPr>
          <a:lstStyle/>
          <a:p>
            <a:pPr marL="0" indent="0">
              <a:buNone/>
            </a:pPr>
            <a:r>
              <a:rPr lang="en-US" dirty="0">
                <a:ea typeface="+mn-lt"/>
                <a:cs typeface="+mn-lt"/>
              </a:rPr>
              <a:t>An OGP is a research-based practice for delivery of dyslexia instruction:</a:t>
            </a:r>
            <a:endParaRPr lang="en-US" dirty="0"/>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fld id="{4FD767A7-2FAD-0742-A737-624EC467408B}" type="slidenum">
              <a:rPr lang="en-US" smtClean="0"/>
              <a:t>4</a:t>
            </a:fld>
            <a:endParaRPr lang="en-US"/>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3"/>
          <a:stretch>
            <a:fillRect/>
          </a:stretch>
        </p:blipFill>
        <p:spPr>
          <a:xfrm>
            <a:off x="0" y="0"/>
            <a:ext cx="12192000" cy="901700"/>
          </a:xfrm>
          <a:prstGeom prst="rect">
            <a:avLst/>
          </a:prstGeom>
        </p:spPr>
      </p:pic>
      <p:pic>
        <p:nvPicPr>
          <p:cNvPr id="13" name="Picture 13">
            <a:extLst>
              <a:ext uri="{FF2B5EF4-FFF2-40B4-BE49-F238E27FC236}">
                <a16:creationId xmlns:a16="http://schemas.microsoft.com/office/drawing/2014/main" id="{0D271EB4-3BEF-458A-8B11-B471C689A81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24523" y="2477587"/>
            <a:ext cx="3895491" cy="2488265"/>
          </a:xfrm>
          <a:prstGeom prst="rect">
            <a:avLst/>
          </a:prstGeom>
        </p:spPr>
      </p:pic>
      <p:sp>
        <p:nvSpPr>
          <p:cNvPr id="12" name="TextBox 11">
            <a:extLst>
              <a:ext uri="{FF2B5EF4-FFF2-40B4-BE49-F238E27FC236}">
                <a16:creationId xmlns:a16="http://schemas.microsoft.com/office/drawing/2014/main" id="{79C96236-151B-4BDB-BAB8-40235164CA60}"/>
              </a:ext>
            </a:extLst>
          </p:cNvPr>
          <p:cNvSpPr txBox="1"/>
          <p:nvPr/>
        </p:nvSpPr>
        <p:spPr>
          <a:xfrm>
            <a:off x="988741" y="3720791"/>
            <a:ext cx="21670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Multisensory</a:t>
            </a:r>
            <a:r>
              <a:rPr lang="en-US" b="1" dirty="0">
                <a:ea typeface="+mn-lt"/>
                <a:cs typeface="+mn-lt"/>
              </a:rPr>
              <a:t> (VAKT)</a:t>
            </a:r>
            <a:endParaRPr lang="en-US" b="1" dirty="0"/>
          </a:p>
        </p:txBody>
      </p:sp>
      <p:pic>
        <p:nvPicPr>
          <p:cNvPr id="16" name="Picture 13" descr="A picture containing flower, plant&#10;&#10;Description automatically generated">
            <a:extLst>
              <a:ext uri="{FF2B5EF4-FFF2-40B4-BE49-F238E27FC236}">
                <a16:creationId xmlns:a16="http://schemas.microsoft.com/office/drawing/2014/main" id="{532B65C8-37D1-4520-B852-F4CC3DAEDC3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795132" y="2728488"/>
            <a:ext cx="2613102" cy="1670510"/>
          </a:xfrm>
          <a:prstGeom prst="rect">
            <a:avLst/>
          </a:prstGeom>
        </p:spPr>
      </p:pic>
      <p:pic>
        <p:nvPicPr>
          <p:cNvPr id="17" name="Picture 13" descr="A picture containing flower, plant&#10;&#10;Description automatically generated">
            <a:extLst>
              <a:ext uri="{FF2B5EF4-FFF2-40B4-BE49-F238E27FC236}">
                <a16:creationId xmlns:a16="http://schemas.microsoft.com/office/drawing/2014/main" id="{0E9D5B82-97EA-4DD3-A9D1-25BDEB1BA32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187497" y="4271076"/>
            <a:ext cx="3421564" cy="2200191"/>
          </a:xfrm>
          <a:prstGeom prst="rect">
            <a:avLst/>
          </a:prstGeom>
        </p:spPr>
      </p:pic>
      <p:pic>
        <p:nvPicPr>
          <p:cNvPr id="18" name="Picture 13" descr="A picture containing flower, plant&#10;&#10;Description automatically generated">
            <a:extLst>
              <a:ext uri="{FF2B5EF4-FFF2-40B4-BE49-F238E27FC236}">
                <a16:creationId xmlns:a16="http://schemas.microsoft.com/office/drawing/2014/main" id="{82608820-E94B-4468-B757-1AE9E57411F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075449" y="2570513"/>
            <a:ext cx="2613102" cy="1670510"/>
          </a:xfrm>
          <a:prstGeom prst="rect">
            <a:avLst/>
          </a:prstGeom>
        </p:spPr>
      </p:pic>
      <p:pic>
        <p:nvPicPr>
          <p:cNvPr id="19" name="Picture 13" descr="A picture containing flower, plant&#10;&#10;Description automatically generated">
            <a:extLst>
              <a:ext uri="{FF2B5EF4-FFF2-40B4-BE49-F238E27FC236}">
                <a16:creationId xmlns:a16="http://schemas.microsoft.com/office/drawing/2014/main" id="{7BA7730C-2132-4DF1-97A6-335DBE2C6EA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458522" y="4150269"/>
            <a:ext cx="3003394" cy="1921412"/>
          </a:xfrm>
          <a:prstGeom prst="rect">
            <a:avLst/>
          </a:prstGeom>
        </p:spPr>
      </p:pic>
      <p:pic>
        <p:nvPicPr>
          <p:cNvPr id="20" name="Picture 13" descr="A picture containing flower, plant&#10;&#10;Description automatically generated">
            <a:extLst>
              <a:ext uri="{FF2B5EF4-FFF2-40B4-BE49-F238E27FC236}">
                <a16:creationId xmlns:a16="http://schemas.microsoft.com/office/drawing/2014/main" id="{EA33FC42-DC60-4539-BB08-3F9FE572676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441474" y="3425441"/>
            <a:ext cx="3821150" cy="2460387"/>
          </a:xfrm>
          <a:prstGeom prst="rect">
            <a:avLst/>
          </a:prstGeom>
        </p:spPr>
      </p:pic>
      <p:sp>
        <p:nvSpPr>
          <p:cNvPr id="21" name="TextBox 20">
            <a:extLst>
              <a:ext uri="{FF2B5EF4-FFF2-40B4-BE49-F238E27FC236}">
                <a16:creationId xmlns:a16="http://schemas.microsoft.com/office/drawing/2014/main" id="{D4BB3C78-33AF-45D9-875B-8C4F44D5EED7}"/>
              </a:ext>
            </a:extLst>
          </p:cNvPr>
          <p:cNvSpPr txBox="1"/>
          <p:nvPr/>
        </p:nvSpPr>
        <p:spPr>
          <a:xfrm>
            <a:off x="3088888" y="5216912"/>
            <a:ext cx="1674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Systematic and cumulative</a:t>
            </a:r>
          </a:p>
        </p:txBody>
      </p:sp>
      <p:sp>
        <p:nvSpPr>
          <p:cNvPr id="22" name="TextBox 21">
            <a:extLst>
              <a:ext uri="{FF2B5EF4-FFF2-40B4-BE49-F238E27FC236}">
                <a16:creationId xmlns:a16="http://schemas.microsoft.com/office/drawing/2014/main" id="{4CFF6A3B-72A6-4C20-8305-2907C5F56411}"/>
              </a:ext>
            </a:extLst>
          </p:cNvPr>
          <p:cNvSpPr txBox="1"/>
          <p:nvPr/>
        </p:nvSpPr>
        <p:spPr>
          <a:xfrm>
            <a:off x="4204010" y="3358375"/>
            <a:ext cx="1674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mn-lt"/>
                <a:cs typeface="+mn-lt"/>
              </a:rPr>
              <a:t>Explicit instruction</a:t>
            </a:r>
            <a:endParaRPr lang="en-US" b="1" dirty="0"/>
          </a:p>
        </p:txBody>
      </p:sp>
      <p:sp>
        <p:nvSpPr>
          <p:cNvPr id="23" name="TextBox 22">
            <a:extLst>
              <a:ext uri="{FF2B5EF4-FFF2-40B4-BE49-F238E27FC236}">
                <a16:creationId xmlns:a16="http://schemas.microsoft.com/office/drawing/2014/main" id="{3B28397C-2AB2-41E7-94B2-534DA84E6735}"/>
              </a:ext>
            </a:extLst>
          </p:cNvPr>
          <p:cNvSpPr txBox="1"/>
          <p:nvPr/>
        </p:nvSpPr>
        <p:spPr>
          <a:xfrm>
            <a:off x="6174059" y="5003180"/>
            <a:ext cx="1674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mn-lt"/>
                <a:cs typeface="+mn-lt"/>
              </a:rPr>
              <a:t>Synthetic instruction</a:t>
            </a:r>
            <a:endParaRPr lang="en-US" b="1" dirty="0"/>
          </a:p>
        </p:txBody>
      </p:sp>
      <p:sp>
        <p:nvSpPr>
          <p:cNvPr id="24" name="TextBox 23">
            <a:extLst>
              <a:ext uri="{FF2B5EF4-FFF2-40B4-BE49-F238E27FC236}">
                <a16:creationId xmlns:a16="http://schemas.microsoft.com/office/drawing/2014/main" id="{5A83A070-BA19-402B-B3A3-D0CC4C93C4DE}"/>
              </a:ext>
            </a:extLst>
          </p:cNvPr>
          <p:cNvSpPr txBox="1"/>
          <p:nvPr/>
        </p:nvSpPr>
        <p:spPr>
          <a:xfrm>
            <a:off x="7549375" y="3237571"/>
            <a:ext cx="1674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mn-lt"/>
                <a:cs typeface="+mn-lt"/>
              </a:rPr>
              <a:t> Analytic instruction</a:t>
            </a:r>
            <a:endParaRPr lang="en-US" b="1" dirty="0"/>
          </a:p>
        </p:txBody>
      </p:sp>
      <p:sp>
        <p:nvSpPr>
          <p:cNvPr id="25" name="TextBox 24">
            <a:extLst>
              <a:ext uri="{FF2B5EF4-FFF2-40B4-BE49-F238E27FC236}">
                <a16:creationId xmlns:a16="http://schemas.microsoft.com/office/drawing/2014/main" id="{788E5427-8369-476E-AD40-FFF651F6D54F}"/>
              </a:ext>
            </a:extLst>
          </p:cNvPr>
          <p:cNvSpPr txBox="1"/>
          <p:nvPr/>
        </p:nvSpPr>
        <p:spPr>
          <a:xfrm>
            <a:off x="9565887" y="4538548"/>
            <a:ext cx="167454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mn-lt"/>
                <a:cs typeface="+mn-lt"/>
              </a:rPr>
              <a:t>Diagnostic teaching to automaticity</a:t>
            </a:r>
            <a:endParaRPr lang="en-US">
              <a:cs typeface="Calibri" panose="020F0502020204030204"/>
            </a:endParaRPr>
          </a:p>
        </p:txBody>
      </p:sp>
    </p:spTree>
    <p:extLst>
      <p:ext uri="{BB962C8B-B14F-4D97-AF65-F5344CB8AC3E}">
        <p14:creationId xmlns:p14="http://schemas.microsoft.com/office/powerpoint/2010/main" val="1915408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0170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a:extLst>
              <a:ext uri="{FF2B5EF4-FFF2-40B4-BE49-F238E27FC236}">
                <a16:creationId xmlns:a16="http://schemas.microsoft.com/office/drawing/2014/main" id="{56113E6D-1C17-4066-B895-BF8F25BF3D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92149" y="933663"/>
            <a:ext cx="2779358" cy="2723602"/>
          </a:xfrm>
          <a:prstGeom prst="rect">
            <a:avLst/>
          </a:prstGeom>
        </p:spPr>
      </p:pic>
      <p:pic>
        <p:nvPicPr>
          <p:cNvPr id="10" name="Picture 10">
            <a:extLst>
              <a:ext uri="{FF2B5EF4-FFF2-40B4-BE49-F238E27FC236}">
                <a16:creationId xmlns:a16="http://schemas.microsoft.com/office/drawing/2014/main" id="{7BA4B6A6-84EC-4AB4-81B5-FB68CE5B877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021182" y="478359"/>
            <a:ext cx="2855356" cy="2537677"/>
          </a:xfrm>
          <a:prstGeom prst="rect">
            <a:avLst/>
          </a:prstGeom>
        </p:spPr>
      </p:pic>
      <p:pic>
        <p:nvPicPr>
          <p:cNvPr id="4" name="Picture 4" descr="Autumn Leaf Free Stock Photo - Public Domain Pictures">
            <a:extLst>
              <a:ext uri="{FF2B5EF4-FFF2-40B4-BE49-F238E27FC236}">
                <a16:creationId xmlns:a16="http://schemas.microsoft.com/office/drawing/2014/main" id="{6528BB6C-A2DD-4598-A619-2B0DA2F88411}"/>
              </a:ext>
            </a:extLst>
          </p:cNvPr>
          <p:cNvPicPr>
            <a:picLocks noChangeAspect="1"/>
          </p:cNvPicPr>
          <p:nvPr/>
        </p:nvPicPr>
        <p:blipFill>
          <a:blip r:embed="rId7"/>
          <a:stretch>
            <a:fillRect/>
          </a:stretch>
        </p:blipFill>
        <p:spPr>
          <a:xfrm rot="-1680000">
            <a:off x="8992772" y="2929334"/>
            <a:ext cx="3031915" cy="1993311"/>
          </a:xfrm>
          <a:prstGeom prst="rect">
            <a:avLst/>
          </a:prstGeom>
        </p:spPr>
      </p:pic>
      <p:pic>
        <p:nvPicPr>
          <p:cNvPr id="16" name="Picture 16">
            <a:extLst>
              <a:ext uri="{FF2B5EF4-FFF2-40B4-BE49-F238E27FC236}">
                <a16:creationId xmlns:a16="http://schemas.microsoft.com/office/drawing/2014/main" id="{2C1F585E-9950-412E-A544-6067C0C5480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rot="13980000">
            <a:off x="8149795" y="4534425"/>
            <a:ext cx="2734551" cy="2712036"/>
          </a:xfrm>
          <a:prstGeom prst="rect">
            <a:avLst/>
          </a:pr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8610600" y="7258050"/>
            <a:ext cx="2743200" cy="365125"/>
          </a:xfrm>
        </p:spPr>
        <p:txBody>
          <a:bodyPr>
            <a:normAutofit/>
          </a:bodyPr>
          <a:lstStyle/>
          <a:p>
            <a:pPr>
              <a:spcAft>
                <a:spcPts val="600"/>
              </a:spcAft>
            </a:pPr>
            <a:fld id="{4FD767A7-2FAD-0742-A737-624EC467408B}" type="slidenum">
              <a:rPr lang="en-US" smtClean="0"/>
              <a:pPr>
                <a:spcAft>
                  <a:spcPts val="600"/>
                </a:spcAft>
              </a:pPr>
              <a:t>5</a:t>
            </a:fld>
            <a:endParaRPr lang="en-US"/>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10"/>
          <a:stretch>
            <a:fillRect/>
          </a:stretch>
        </p:blipFill>
        <p:spPr>
          <a:xfrm>
            <a:off x="0" y="0"/>
            <a:ext cx="12192000" cy="901700"/>
          </a:xfrm>
          <a:prstGeom prst="rect">
            <a:avLst/>
          </a:prstGeom>
        </p:spPr>
      </p:pic>
      <p:pic>
        <p:nvPicPr>
          <p:cNvPr id="22" name="Picture 13">
            <a:extLst>
              <a:ext uri="{FF2B5EF4-FFF2-40B4-BE49-F238E27FC236}">
                <a16:creationId xmlns:a16="http://schemas.microsoft.com/office/drawing/2014/main" id="{3246804C-B2E8-4889-99D2-0257C246CD6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1800000">
            <a:off x="8176768" y="894761"/>
            <a:ext cx="2426237" cy="2463408"/>
          </a:xfrm>
          <a:prstGeom prst="rect">
            <a:avLst/>
          </a:prstGeom>
        </p:spPr>
      </p:pic>
      <p:pic>
        <p:nvPicPr>
          <p:cNvPr id="24" name="Picture 4" descr="Autumn Leaf Free Stock Photo - Public Domain Pictures">
            <a:extLst>
              <a:ext uri="{FF2B5EF4-FFF2-40B4-BE49-F238E27FC236}">
                <a16:creationId xmlns:a16="http://schemas.microsoft.com/office/drawing/2014/main" id="{006ED968-1FAD-459C-8A19-5C51E02E168E}"/>
              </a:ext>
            </a:extLst>
          </p:cNvPr>
          <p:cNvPicPr>
            <a:picLocks noChangeAspect="1"/>
          </p:cNvPicPr>
          <p:nvPr/>
        </p:nvPicPr>
        <p:blipFill>
          <a:blip r:embed="rId7"/>
          <a:stretch>
            <a:fillRect/>
          </a:stretch>
        </p:blipFill>
        <p:spPr>
          <a:xfrm rot="9300000">
            <a:off x="1425504" y="4766817"/>
            <a:ext cx="4091283" cy="2708847"/>
          </a:xfrm>
          <a:prstGeom prst="rect">
            <a:avLst/>
          </a:prstGeom>
        </p:spPr>
      </p:pic>
      <p:pic>
        <p:nvPicPr>
          <p:cNvPr id="5" name="Picture 6">
            <a:extLst>
              <a:ext uri="{FF2B5EF4-FFF2-40B4-BE49-F238E27FC236}">
                <a16:creationId xmlns:a16="http://schemas.microsoft.com/office/drawing/2014/main" id="{D7C54DBD-B333-47F2-BB57-AE44C871D21E}"/>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rot="3180000">
            <a:off x="209937" y="2794746"/>
            <a:ext cx="2816530" cy="2788652"/>
          </a:xfrm>
          <a:prstGeom prst="rect">
            <a:avLst/>
          </a:prstGeom>
        </p:spPr>
      </p:pic>
      <p:sp>
        <p:nvSpPr>
          <p:cNvPr id="19" name="Oval 18">
            <a:extLst>
              <a:ext uri="{FF2B5EF4-FFF2-40B4-BE49-F238E27FC236}">
                <a16:creationId xmlns:a16="http://schemas.microsoft.com/office/drawing/2014/main" id="{A4848010-DE7E-4923-B7D4-EEF1D2A05885}"/>
              </a:ext>
            </a:extLst>
          </p:cNvPr>
          <p:cNvSpPr/>
          <p:nvPr/>
        </p:nvSpPr>
        <p:spPr>
          <a:xfrm>
            <a:off x="3111192" y="2971800"/>
            <a:ext cx="6569924" cy="2174486"/>
          </a:xfrm>
          <a:prstGeom prst="ellipse">
            <a:avLst/>
          </a:prstGeom>
          <a:solidFill>
            <a:srgbClr val="8F28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cs typeface="Calibri"/>
              </a:rPr>
              <a:t>An OGP addresses the critical, evidence-based components of dyslexia </a:t>
            </a:r>
            <a:endParaRPr lang="en-US" sz="2400" dirty="0">
              <a:cs typeface="Calibri"/>
            </a:endParaRPr>
          </a:p>
          <a:p>
            <a:pPr algn="ctr"/>
            <a:r>
              <a:rPr lang="en-US" sz="2400" b="1" dirty="0">
                <a:cs typeface="Calibri"/>
              </a:rPr>
              <a:t>instruction:</a:t>
            </a:r>
            <a:endParaRPr lang="en-US" sz="2400" dirty="0">
              <a:cs typeface="Calibri"/>
            </a:endParaRPr>
          </a:p>
        </p:txBody>
      </p:sp>
      <p:sp>
        <p:nvSpPr>
          <p:cNvPr id="25" name="TextBox 24">
            <a:extLst>
              <a:ext uri="{FF2B5EF4-FFF2-40B4-BE49-F238E27FC236}">
                <a16:creationId xmlns:a16="http://schemas.microsoft.com/office/drawing/2014/main" id="{A89F895F-7F48-4DB0-A72E-47BAB97FBEC6}"/>
              </a:ext>
            </a:extLst>
          </p:cNvPr>
          <p:cNvSpPr txBox="1"/>
          <p:nvPr/>
        </p:nvSpPr>
        <p:spPr>
          <a:xfrm>
            <a:off x="1837860" y="21166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ea typeface="+mn-lt"/>
                <a:cs typeface="+mn-lt"/>
              </a:rPr>
              <a:t>Phonological awareness</a:t>
            </a:r>
            <a:endParaRPr lang="en-US" b="1" dirty="0">
              <a:solidFill>
                <a:schemeClr val="bg1"/>
              </a:solidFill>
            </a:endParaRPr>
          </a:p>
        </p:txBody>
      </p:sp>
      <p:sp>
        <p:nvSpPr>
          <p:cNvPr id="26" name="TextBox 25">
            <a:extLst>
              <a:ext uri="{FF2B5EF4-FFF2-40B4-BE49-F238E27FC236}">
                <a16:creationId xmlns:a16="http://schemas.microsoft.com/office/drawing/2014/main" id="{75987C11-2A88-4F62-8FE4-B86A49FACD9F}"/>
              </a:ext>
            </a:extLst>
          </p:cNvPr>
          <p:cNvSpPr txBox="1"/>
          <p:nvPr/>
        </p:nvSpPr>
        <p:spPr>
          <a:xfrm>
            <a:off x="6093908" y="1819274"/>
            <a:ext cx="893957"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ea typeface="+mn-lt"/>
                <a:cs typeface="+mn-lt"/>
              </a:rPr>
              <a:t>Syntax</a:t>
            </a:r>
            <a:endParaRPr lang="en-US" sz="2000" b="1" dirty="0">
              <a:solidFill>
                <a:schemeClr val="bg1"/>
              </a:solidFill>
            </a:endParaRPr>
          </a:p>
        </p:txBody>
      </p:sp>
      <p:sp>
        <p:nvSpPr>
          <p:cNvPr id="27" name="TextBox 26">
            <a:extLst>
              <a:ext uri="{FF2B5EF4-FFF2-40B4-BE49-F238E27FC236}">
                <a16:creationId xmlns:a16="http://schemas.microsoft.com/office/drawing/2014/main" id="{2EC9E0BD-C0B5-4489-A0B8-C2F518F28472}"/>
              </a:ext>
            </a:extLst>
          </p:cNvPr>
          <p:cNvSpPr txBox="1"/>
          <p:nvPr/>
        </p:nvSpPr>
        <p:spPr>
          <a:xfrm>
            <a:off x="8608741" y="1964473"/>
            <a:ext cx="14050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ea typeface="+mn-lt"/>
                <a:cs typeface="+mn-lt"/>
              </a:rPr>
              <a:t>Morphology</a:t>
            </a:r>
            <a:endParaRPr lang="en-US" b="1" dirty="0">
              <a:solidFill>
                <a:schemeClr val="bg1"/>
              </a:solidFill>
            </a:endParaRPr>
          </a:p>
        </p:txBody>
      </p:sp>
      <p:sp>
        <p:nvSpPr>
          <p:cNvPr id="28" name="TextBox 27">
            <a:extLst>
              <a:ext uri="{FF2B5EF4-FFF2-40B4-BE49-F238E27FC236}">
                <a16:creationId xmlns:a16="http://schemas.microsoft.com/office/drawing/2014/main" id="{D6DA3AA2-0C4D-44FE-ACE9-AF36BF0665B1}"/>
              </a:ext>
            </a:extLst>
          </p:cNvPr>
          <p:cNvSpPr txBox="1"/>
          <p:nvPr/>
        </p:nvSpPr>
        <p:spPr>
          <a:xfrm>
            <a:off x="10030522" y="3692912"/>
            <a:ext cx="14050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ea typeface="+mn-lt"/>
                <a:cs typeface="+mn-lt"/>
              </a:rPr>
              <a:t>Orthography</a:t>
            </a:r>
            <a:endParaRPr lang="en-US" b="1" dirty="0">
              <a:solidFill>
                <a:schemeClr val="bg1"/>
              </a:solidFill>
            </a:endParaRPr>
          </a:p>
        </p:txBody>
      </p:sp>
      <p:sp>
        <p:nvSpPr>
          <p:cNvPr id="29" name="TextBox 28">
            <a:extLst>
              <a:ext uri="{FF2B5EF4-FFF2-40B4-BE49-F238E27FC236}">
                <a16:creationId xmlns:a16="http://schemas.microsoft.com/office/drawing/2014/main" id="{42C2E4AF-4B03-4650-B568-3E14847A51A4}"/>
              </a:ext>
            </a:extLst>
          </p:cNvPr>
          <p:cNvSpPr txBox="1"/>
          <p:nvPr/>
        </p:nvSpPr>
        <p:spPr>
          <a:xfrm>
            <a:off x="9045498" y="5783765"/>
            <a:ext cx="1451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Syllabication</a:t>
            </a:r>
            <a:endParaRPr lang="en-US" b="1" dirty="0"/>
          </a:p>
        </p:txBody>
      </p:sp>
      <p:pic>
        <p:nvPicPr>
          <p:cNvPr id="21" name="Picture 6" descr="A picture containing text, tree, plant, maple&#10;&#10;Description automatically generated">
            <a:extLst>
              <a:ext uri="{FF2B5EF4-FFF2-40B4-BE49-F238E27FC236}">
                <a16:creationId xmlns:a16="http://schemas.microsoft.com/office/drawing/2014/main" id="{404687F7-7A95-4653-992E-74B76C373FCA}"/>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rot="-4260000">
            <a:off x="5090522" y="4926124"/>
            <a:ext cx="2686432" cy="2900164"/>
          </a:xfrm>
          <a:prstGeom prst="rect">
            <a:avLst/>
          </a:prstGeom>
        </p:spPr>
      </p:pic>
      <p:sp>
        <p:nvSpPr>
          <p:cNvPr id="30" name="TextBox 29">
            <a:extLst>
              <a:ext uri="{FF2B5EF4-FFF2-40B4-BE49-F238E27FC236}">
                <a16:creationId xmlns:a16="http://schemas.microsoft.com/office/drawing/2014/main" id="{61B39571-B1F1-44A5-8FDD-2004961F09AF}"/>
              </a:ext>
            </a:extLst>
          </p:cNvPr>
          <p:cNvSpPr txBox="1"/>
          <p:nvPr/>
        </p:nvSpPr>
        <p:spPr>
          <a:xfrm>
            <a:off x="2512741" y="5728009"/>
            <a:ext cx="17024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ea typeface="+mn-lt"/>
                <a:cs typeface="+mn-lt"/>
              </a:rPr>
              <a:t>Sound-symbol association</a:t>
            </a:r>
            <a:r>
              <a:rPr lang="en-US" dirty="0">
                <a:ea typeface="+mn-lt"/>
                <a:cs typeface="+mn-lt"/>
              </a:rPr>
              <a:t> </a:t>
            </a:r>
            <a:endParaRPr lang="en-US">
              <a:cs typeface="Calibri" panose="020F0502020204030204"/>
            </a:endParaRPr>
          </a:p>
        </p:txBody>
      </p:sp>
      <p:sp>
        <p:nvSpPr>
          <p:cNvPr id="31" name="TextBox 30">
            <a:extLst>
              <a:ext uri="{FF2B5EF4-FFF2-40B4-BE49-F238E27FC236}">
                <a16:creationId xmlns:a16="http://schemas.microsoft.com/office/drawing/2014/main" id="{9FBB4BC3-E6D0-46B1-8E2B-DA3CD3CC290A}"/>
              </a:ext>
            </a:extLst>
          </p:cNvPr>
          <p:cNvSpPr txBox="1"/>
          <p:nvPr/>
        </p:nvSpPr>
        <p:spPr>
          <a:xfrm>
            <a:off x="617033" y="4027447"/>
            <a:ext cx="16838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ea typeface="+mn-lt"/>
                <a:cs typeface="+mn-lt"/>
              </a:rPr>
              <a:t>Reading </a:t>
            </a:r>
            <a:endParaRPr lang="en-US"/>
          </a:p>
          <a:p>
            <a:pPr algn="ctr"/>
            <a:r>
              <a:rPr lang="en-US" b="1" dirty="0">
                <a:solidFill>
                  <a:schemeClr val="bg1"/>
                </a:solidFill>
                <a:ea typeface="+mn-lt"/>
                <a:cs typeface="+mn-lt"/>
              </a:rPr>
              <a:t>comprehension</a:t>
            </a:r>
            <a:endParaRPr lang="en-US" b="1" dirty="0">
              <a:solidFill>
                <a:schemeClr val="bg1"/>
              </a:solidFill>
              <a:cs typeface="Calibri"/>
            </a:endParaRPr>
          </a:p>
        </p:txBody>
      </p:sp>
      <p:sp>
        <p:nvSpPr>
          <p:cNvPr id="32" name="TextBox 31">
            <a:extLst>
              <a:ext uri="{FF2B5EF4-FFF2-40B4-BE49-F238E27FC236}">
                <a16:creationId xmlns:a16="http://schemas.microsoft.com/office/drawing/2014/main" id="{F82765FC-74C7-4A69-8F9D-837A0B1D6BE7}"/>
              </a:ext>
            </a:extLst>
          </p:cNvPr>
          <p:cNvSpPr txBox="1"/>
          <p:nvPr/>
        </p:nvSpPr>
        <p:spPr>
          <a:xfrm>
            <a:off x="5830228" y="5885984"/>
            <a:ext cx="14050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ea typeface="+mn-lt"/>
                <a:cs typeface="+mn-lt"/>
              </a:rPr>
              <a:t>Reading Fluency</a:t>
            </a:r>
            <a:endParaRPr lang="en-US" b="1" dirty="0">
              <a:solidFill>
                <a:schemeClr val="bg1"/>
              </a:solidFill>
              <a:cs typeface="Calibri" panose="020F0502020204030204"/>
            </a:endParaRPr>
          </a:p>
        </p:txBody>
      </p:sp>
    </p:spTree>
    <p:extLst>
      <p:ext uri="{BB962C8B-B14F-4D97-AF65-F5344CB8AC3E}">
        <p14:creationId xmlns:p14="http://schemas.microsoft.com/office/powerpoint/2010/main" val="1527905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170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ree Images : sky, hay, field, cart, flower, harvest, crop ...">
            <a:extLst>
              <a:ext uri="{FF2B5EF4-FFF2-40B4-BE49-F238E27FC236}">
                <a16:creationId xmlns:a16="http://schemas.microsoft.com/office/drawing/2014/main" id="{78151CDF-5210-4F41-9676-C773DA7ACF8A}"/>
              </a:ext>
            </a:extLst>
          </p:cNvPr>
          <p:cNvPicPr>
            <a:picLocks noChangeAspect="1"/>
          </p:cNvPicPr>
          <p:nvPr/>
        </p:nvPicPr>
        <p:blipFill rotWithShape="1">
          <a:blip r:embed="rId3"/>
          <a:srcRect t="9091" r="17840"/>
          <a:stretch/>
        </p:blipFill>
        <p:spPr>
          <a:xfrm>
            <a:off x="3523488" y="901700"/>
            <a:ext cx="8668512" cy="6858000"/>
          </a:xfrm>
          <a:prstGeom prst="rect">
            <a:avLst/>
          </a:prstGeom>
        </p:spPr>
      </p:pic>
      <p:sp>
        <p:nvSpPr>
          <p:cNvPr id="16" name="Rectangle 1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90170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BCBD0-2DD3-3B40-9BA9-03E6DFA05C8B}"/>
              </a:ext>
            </a:extLst>
          </p:cNvPr>
          <p:cNvSpPr>
            <a:spLocks noGrp="1"/>
          </p:cNvSpPr>
          <p:nvPr>
            <p:ph type="title"/>
          </p:nvPr>
        </p:nvSpPr>
        <p:spPr>
          <a:xfrm>
            <a:off x="371094" y="2211671"/>
            <a:ext cx="5993630" cy="529981"/>
          </a:xfrm>
        </p:spPr>
        <p:txBody>
          <a:bodyPr anchor="b">
            <a:noAutofit/>
          </a:bodyPr>
          <a:lstStyle/>
          <a:p>
            <a:r>
              <a:rPr lang="en-US" sz="3600" b="1">
                <a:latin typeface="Arial"/>
                <a:cs typeface="Arial"/>
              </a:rPr>
              <a:t>FBISD's Approach to OGP</a:t>
            </a:r>
            <a:endParaRPr lang="en-US" sz="3200" b="1">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15074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33451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AADDABC-AB7C-BC48-B281-1B27D74428B0}"/>
              </a:ext>
            </a:extLst>
          </p:cNvPr>
          <p:cNvSpPr>
            <a:spLocks noGrp="1"/>
          </p:cNvSpPr>
          <p:nvPr>
            <p:ph idx="1"/>
          </p:nvPr>
        </p:nvSpPr>
        <p:spPr>
          <a:xfrm>
            <a:off x="371094" y="3842778"/>
            <a:ext cx="4377466" cy="3207258"/>
          </a:xfrm>
        </p:spPr>
        <p:txBody>
          <a:bodyPr vert="horz" lIns="91440" tIns="45720" rIns="91440" bIns="45720" rtlCol="0" anchor="t">
            <a:normAutofit/>
          </a:bodyPr>
          <a:lstStyle/>
          <a:p>
            <a:pPr>
              <a:spcBef>
                <a:spcPct val="20000"/>
              </a:spcBef>
              <a:spcAft>
                <a:spcPct val="0"/>
              </a:spcAft>
            </a:pPr>
            <a:r>
              <a:rPr lang="en-US" sz="2400">
                <a:ea typeface="+mn-lt"/>
                <a:cs typeface="+mn-lt"/>
              </a:rPr>
              <a:t>Offer a full, individual evaluation (FIE) </a:t>
            </a:r>
          </a:p>
          <a:p>
            <a:pPr>
              <a:spcBef>
                <a:spcPct val="20000"/>
              </a:spcBef>
              <a:spcAft>
                <a:spcPct val="0"/>
              </a:spcAft>
            </a:pPr>
            <a:r>
              <a:rPr lang="en-US" sz="2400">
                <a:ea typeface="+mn-lt"/>
                <a:cs typeface="+mn-lt"/>
              </a:rPr>
              <a:t>If the student qualifies, program to the specific needs of the student based on the results of the FIE with consideration to other data</a:t>
            </a:r>
            <a:endParaRPr lang="en-US" sz="1800">
              <a:cs typeface="Calibri" panose="020F0502020204030204"/>
            </a:endParaRPr>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9077706" y="7258050"/>
            <a:ext cx="2743200" cy="365125"/>
          </a:xfrm>
        </p:spPr>
        <p:txBody>
          <a:bodyPr>
            <a:normAutofit/>
          </a:bodyPr>
          <a:lstStyle/>
          <a:p>
            <a:pPr>
              <a:spcAft>
                <a:spcPts val="600"/>
              </a:spcAft>
            </a:pPr>
            <a:fld id="{4FD767A7-2FAD-0742-A737-624EC467408B}" type="slidenum">
              <a:rPr lang="en-US">
                <a:solidFill>
                  <a:schemeClr val="bg1"/>
                </a:solidFill>
              </a:rPr>
              <a:pPr>
                <a:spcAft>
                  <a:spcPts val="600"/>
                </a:spcAft>
              </a:pPr>
              <a:t>6</a:t>
            </a:fld>
            <a:endParaRPr lang="en-US">
              <a:solidFill>
                <a:schemeClr val="bg1"/>
              </a:solidFill>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4"/>
          <a:stretch>
            <a:fillRect/>
          </a:stretch>
        </p:blipFill>
        <p:spPr>
          <a:xfrm>
            <a:off x="0" y="0"/>
            <a:ext cx="12192000" cy="901700"/>
          </a:xfrm>
          <a:prstGeom prst="rect">
            <a:avLst/>
          </a:prstGeom>
        </p:spPr>
      </p:pic>
    </p:spTree>
    <p:extLst>
      <p:ext uri="{BB962C8B-B14F-4D97-AF65-F5344CB8AC3E}">
        <p14:creationId xmlns:p14="http://schemas.microsoft.com/office/powerpoint/2010/main" val="3453331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fld id="{4FD767A7-2FAD-0742-A737-624EC467408B}" type="slidenum">
              <a:rPr lang="en-US" smtClean="0"/>
              <a:t>7</a:t>
            </a:fld>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3"/>
          <a:stretch>
            <a:fillRect/>
          </a:stretch>
        </p:blipFill>
        <p:spPr>
          <a:xfrm>
            <a:off x="37171" y="0"/>
            <a:ext cx="12192000" cy="901700"/>
          </a:xfrm>
          <a:prstGeom prst="rect">
            <a:avLst/>
          </a:prstGeom>
        </p:spPr>
      </p:pic>
      <p:graphicFrame>
        <p:nvGraphicFramePr>
          <p:cNvPr id="4" name="Diagram 3"/>
          <p:cNvGraphicFramePr/>
          <p:nvPr>
            <p:extLst>
              <p:ext uri="{D42A27DB-BD31-4B8C-83A1-F6EECF244321}">
                <p14:modId xmlns:p14="http://schemas.microsoft.com/office/powerpoint/2010/main" val="3819258372"/>
              </p:ext>
            </p:extLst>
          </p:nvPr>
        </p:nvGraphicFramePr>
        <p:xfrm>
          <a:off x="-636469" y="1091528"/>
          <a:ext cx="11327642" cy="5278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286603" y="189828"/>
            <a:ext cx="5049672" cy="523220"/>
          </a:xfrm>
          <a:prstGeom prst="rect">
            <a:avLst/>
          </a:prstGeom>
          <a:noFill/>
        </p:spPr>
        <p:txBody>
          <a:bodyPr wrap="square" rtlCol="0">
            <a:spAutoFit/>
          </a:bodyPr>
          <a:lstStyle/>
          <a:p>
            <a:r>
              <a:rPr lang="en-US" sz="2800" dirty="0">
                <a:solidFill>
                  <a:schemeClr val="bg1"/>
                </a:solidFill>
                <a:latin typeface="Arial Black" panose="020B0A04020102020204" pitchFamily="34" charset="0"/>
              </a:rPr>
              <a:t>Dyslexia Instruction</a:t>
            </a:r>
          </a:p>
        </p:txBody>
      </p:sp>
      <p:pic>
        <p:nvPicPr>
          <p:cNvPr id="7" name="Picture 6" descr="Fall (Sep 12-18) | ABC Book Club"/>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1006" y="3739487"/>
            <a:ext cx="3294642" cy="3118513"/>
          </a:xfrm>
          <a:prstGeom prst="rect">
            <a:avLst/>
          </a:prstGeom>
        </p:spPr>
      </p:pic>
    </p:spTree>
    <p:extLst>
      <p:ext uri="{BB962C8B-B14F-4D97-AF65-F5344CB8AC3E}">
        <p14:creationId xmlns:p14="http://schemas.microsoft.com/office/powerpoint/2010/main" val="168277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633" y="1346114"/>
            <a:ext cx="11770821" cy="5582226"/>
          </a:xfrm>
        </p:spPr>
        <p:txBody>
          <a:bodyPr>
            <a:normAutofit/>
          </a:bodyPr>
          <a:lstStyle/>
          <a:p>
            <a:r>
              <a:rPr lang="en-US" sz="4800" dirty="0">
                <a:solidFill>
                  <a:schemeClr val="accent2">
                    <a:lumMod val="20000"/>
                    <a:lumOff val="80000"/>
                  </a:schemeClr>
                </a:solidFill>
              </a:rPr>
              <a:t>Debra Bryant-Settlers Way Elementary</a:t>
            </a:r>
          </a:p>
          <a:p>
            <a:r>
              <a:rPr lang="en-US" sz="4800" dirty="0" err="1">
                <a:solidFill>
                  <a:schemeClr val="accent2">
                    <a:lumMod val="40000"/>
                    <a:lumOff val="60000"/>
                  </a:schemeClr>
                </a:solidFill>
              </a:rPr>
              <a:t>Arazo</a:t>
            </a:r>
            <a:r>
              <a:rPr lang="en-US" sz="4800" dirty="0">
                <a:solidFill>
                  <a:schemeClr val="accent2">
                    <a:lumMod val="40000"/>
                    <a:lumOff val="60000"/>
                  </a:schemeClr>
                </a:solidFill>
              </a:rPr>
              <a:t> </a:t>
            </a:r>
            <a:r>
              <a:rPr lang="en-US" sz="4800" dirty="0" err="1">
                <a:solidFill>
                  <a:schemeClr val="accent2">
                    <a:lumMod val="40000"/>
                    <a:lumOff val="60000"/>
                  </a:schemeClr>
                </a:solidFill>
              </a:rPr>
              <a:t>Mixon</a:t>
            </a:r>
            <a:r>
              <a:rPr lang="en-US" sz="4800" dirty="0">
                <a:solidFill>
                  <a:schemeClr val="accent2">
                    <a:lumMod val="40000"/>
                    <a:lumOff val="60000"/>
                  </a:schemeClr>
                </a:solidFill>
              </a:rPr>
              <a:t>-Juan Seguin Elementary</a:t>
            </a:r>
          </a:p>
          <a:p>
            <a:r>
              <a:rPr lang="en-US" sz="4800" dirty="0" err="1">
                <a:solidFill>
                  <a:schemeClr val="accent2">
                    <a:lumMod val="60000"/>
                    <a:lumOff val="40000"/>
                  </a:schemeClr>
                </a:solidFill>
              </a:rPr>
              <a:t>Richelle</a:t>
            </a:r>
            <a:r>
              <a:rPr lang="en-US" sz="4800" dirty="0">
                <a:solidFill>
                  <a:schemeClr val="accent2">
                    <a:lumMod val="60000"/>
                    <a:lumOff val="40000"/>
                  </a:schemeClr>
                </a:solidFill>
              </a:rPr>
              <a:t> Rhine-Heritage Rose Elementary</a:t>
            </a:r>
          </a:p>
          <a:p>
            <a:r>
              <a:rPr lang="en-US" sz="4800" dirty="0">
                <a:solidFill>
                  <a:schemeClr val="accent2">
                    <a:lumMod val="75000"/>
                  </a:schemeClr>
                </a:solidFill>
              </a:rPr>
              <a:t>Naomi </a:t>
            </a:r>
            <a:r>
              <a:rPr lang="en-US" sz="4800" dirty="0" err="1">
                <a:solidFill>
                  <a:schemeClr val="accent2">
                    <a:lumMod val="75000"/>
                  </a:schemeClr>
                </a:solidFill>
              </a:rPr>
              <a:t>Olguin</a:t>
            </a:r>
            <a:r>
              <a:rPr lang="en-US" sz="4800" dirty="0">
                <a:solidFill>
                  <a:schemeClr val="accent2">
                    <a:lumMod val="75000"/>
                  </a:schemeClr>
                </a:solidFill>
              </a:rPr>
              <a:t>-Walker Station Elementary</a:t>
            </a:r>
          </a:p>
          <a:p>
            <a:r>
              <a:rPr lang="en-US" sz="4800" dirty="0" err="1">
                <a:solidFill>
                  <a:schemeClr val="accent2">
                    <a:lumMod val="50000"/>
                  </a:schemeClr>
                </a:solidFill>
              </a:rPr>
              <a:t>Crysta</a:t>
            </a:r>
            <a:r>
              <a:rPr lang="en-US" sz="4800" dirty="0">
                <a:solidFill>
                  <a:schemeClr val="accent2">
                    <a:lumMod val="50000"/>
                  </a:schemeClr>
                </a:solidFill>
              </a:rPr>
              <a:t> Sheridan-Sugar Mill Elementary</a:t>
            </a:r>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fld id="{4FD767A7-2FAD-0742-A737-624EC467408B}" type="slidenum">
              <a:rPr lang="en-US" smtClean="0"/>
              <a:t>8</a:t>
            </a:fld>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3"/>
          <a:stretch>
            <a:fillRect/>
          </a:stretch>
        </p:blipFill>
        <p:spPr>
          <a:xfrm>
            <a:off x="37171" y="0"/>
            <a:ext cx="12192000" cy="901700"/>
          </a:xfrm>
          <a:prstGeom prst="rect">
            <a:avLst/>
          </a:prstGeom>
        </p:spPr>
      </p:pic>
      <p:sp>
        <p:nvSpPr>
          <p:cNvPr id="2" name="Title 1"/>
          <p:cNvSpPr>
            <a:spLocks noGrp="1"/>
          </p:cNvSpPr>
          <p:nvPr>
            <p:ph type="title"/>
          </p:nvPr>
        </p:nvSpPr>
        <p:spPr>
          <a:xfrm>
            <a:off x="575912" y="0"/>
            <a:ext cx="10515600" cy="1325563"/>
          </a:xfrm>
        </p:spPr>
        <p:txBody>
          <a:bodyPr/>
          <a:lstStyle/>
          <a:p>
            <a:r>
              <a:rPr lang="en-US" dirty="0">
                <a:solidFill>
                  <a:schemeClr val="bg1"/>
                </a:solidFill>
              </a:rPr>
              <a:t>Teacher Introductions</a:t>
            </a:r>
          </a:p>
        </p:txBody>
      </p:sp>
    </p:spTree>
    <p:extLst>
      <p:ext uri="{BB962C8B-B14F-4D97-AF65-F5344CB8AC3E}">
        <p14:creationId xmlns:p14="http://schemas.microsoft.com/office/powerpoint/2010/main" val="3816074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fld id="{4FD767A7-2FAD-0742-A737-624EC467408B}" type="slidenum">
              <a:rPr lang="en-US" smtClean="0"/>
              <a:t>9</a:t>
            </a:fld>
            <a:endParaRPr lang="en-US"/>
          </a:p>
        </p:txBody>
      </p:sp>
      <p:grpSp>
        <p:nvGrpSpPr>
          <p:cNvPr id="11" name="Group 10"/>
          <p:cNvGrpSpPr/>
          <p:nvPr/>
        </p:nvGrpSpPr>
        <p:grpSpPr>
          <a:xfrm>
            <a:off x="166255" y="1662545"/>
            <a:ext cx="5198229" cy="4693805"/>
            <a:chOff x="299258" y="1961804"/>
            <a:chExt cx="4123113" cy="3391592"/>
          </a:xfrm>
        </p:grpSpPr>
        <p:sp>
          <p:nvSpPr>
            <p:cNvPr id="10" name="Rounded Rectangle 9"/>
            <p:cNvSpPr/>
            <p:nvPr/>
          </p:nvSpPr>
          <p:spPr>
            <a:xfrm>
              <a:off x="299258" y="1961804"/>
              <a:ext cx="4123113" cy="3391592"/>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5" name="Picture 4" descr="Corn Ears | Corn growing in field near Dexter, Mo | Phi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44" y="2271533"/>
              <a:ext cx="3386289" cy="2714984"/>
            </a:xfrm>
            <a:prstGeom prst="rect">
              <a:avLst/>
            </a:prstGeom>
          </p:spPr>
        </p:pic>
      </p:gr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4"/>
          <a:stretch>
            <a:fillRect/>
          </a:stretch>
        </p:blipFill>
        <p:spPr>
          <a:xfrm>
            <a:off x="0" y="0"/>
            <a:ext cx="12192000" cy="901700"/>
          </a:xfrm>
          <a:prstGeom prst="rect">
            <a:avLst/>
          </a:prstGeom>
        </p:spPr>
      </p:pic>
      <p:sp>
        <p:nvSpPr>
          <p:cNvPr id="7" name="TextBox 6"/>
          <p:cNvSpPr txBox="1"/>
          <p:nvPr/>
        </p:nvSpPr>
        <p:spPr>
          <a:xfrm>
            <a:off x="681644" y="189240"/>
            <a:ext cx="5619404" cy="523220"/>
          </a:xfrm>
          <a:prstGeom prst="rect">
            <a:avLst/>
          </a:prstGeom>
          <a:noFill/>
        </p:spPr>
        <p:txBody>
          <a:bodyPr wrap="square" rtlCol="0">
            <a:spAutoFit/>
          </a:bodyPr>
          <a:lstStyle/>
          <a:p>
            <a:r>
              <a:rPr lang="en-US" sz="2800" dirty="0">
                <a:solidFill>
                  <a:schemeClr val="bg1"/>
                </a:solidFill>
                <a:latin typeface="Algerian" panose="04020705040A02060702" pitchFamily="82" charset="0"/>
              </a:rPr>
              <a:t>Phonological Awareness</a:t>
            </a:r>
          </a:p>
        </p:txBody>
      </p:sp>
      <p:grpSp>
        <p:nvGrpSpPr>
          <p:cNvPr id="13" name="Group 12"/>
          <p:cNvGrpSpPr/>
          <p:nvPr/>
        </p:nvGrpSpPr>
        <p:grpSpPr>
          <a:xfrm>
            <a:off x="5672947" y="1506751"/>
            <a:ext cx="5815242" cy="4849599"/>
            <a:chOff x="5672947" y="2468774"/>
            <a:chExt cx="4701335" cy="3760738"/>
          </a:xfrm>
        </p:grpSpPr>
        <p:pic>
          <p:nvPicPr>
            <p:cNvPr id="1026" name="Picture 2" descr="Free Turkey Clip Art for Thanksgiv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3938" y="3536187"/>
              <a:ext cx="2693324" cy="26933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672947" y="3346947"/>
              <a:ext cx="183255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4">
                      <a:lumMod val="75000"/>
                    </a:schemeClr>
                  </a:solidFill>
                  <a:effectLst>
                    <a:outerShdw blurRad="12700" dist="38100" dir="2700000" algn="tl" rotWithShape="0">
                      <a:schemeClr val="accent5">
                        <a:lumMod val="60000"/>
                        <a:lumOff val="40000"/>
                      </a:schemeClr>
                    </a:outerShdw>
                  </a:effectLst>
                </a:rPr>
                <a:t>Initial</a:t>
              </a:r>
            </a:p>
          </p:txBody>
        </p:sp>
        <p:sp>
          <p:nvSpPr>
            <p:cNvPr id="12" name="Rectangle 11"/>
            <p:cNvSpPr/>
            <p:nvPr/>
          </p:nvSpPr>
          <p:spPr>
            <a:xfrm>
              <a:off x="7813963" y="2468774"/>
              <a:ext cx="2560319"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4">
                      <a:lumMod val="75000"/>
                    </a:schemeClr>
                  </a:solidFill>
                  <a:effectLst>
                    <a:outerShdw blurRad="12700" dist="38100" dir="2700000" algn="tl" rotWithShape="0">
                      <a:schemeClr val="accent5">
                        <a:lumMod val="60000"/>
                        <a:lumOff val="40000"/>
                      </a:schemeClr>
                    </a:outerShdw>
                  </a:effectLst>
                </a:rPr>
                <a:t>Final</a:t>
              </a:r>
            </a:p>
          </p:txBody>
        </p:sp>
      </p:grpSp>
    </p:spTree>
    <p:extLst>
      <p:ext uri="{BB962C8B-B14F-4D97-AF65-F5344CB8AC3E}">
        <p14:creationId xmlns:p14="http://schemas.microsoft.com/office/powerpoint/2010/main" val="31931844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ABCB212A64984F86AB3CDADDBD26EF" ma:contentTypeVersion="36" ma:contentTypeDescription="Create a new document." ma:contentTypeScope="" ma:versionID="fab707826a14b30d0020df949fd72ea7">
  <xsd:schema xmlns:xsd="http://www.w3.org/2001/XMLSchema" xmlns:xs="http://www.w3.org/2001/XMLSchema" xmlns:p="http://schemas.microsoft.com/office/2006/metadata/properties" xmlns:ns1="http://schemas.microsoft.com/sharepoint/v3" xmlns:ns3="5736bf9a-5be7-46f1-a3a1-7b80a9c7f1c2" xmlns:ns4="42069859-a071-4fe4-a96c-8e42f19bb132" targetNamespace="http://schemas.microsoft.com/office/2006/metadata/properties" ma:root="true" ma:fieldsID="e1f38763e48aa40febe4cb2081c4aa1f" ns1:_="" ns3:_="" ns4:_="">
    <xsd:import namespace="http://schemas.microsoft.com/sharepoint/v3"/>
    <xsd:import namespace="5736bf9a-5be7-46f1-a3a1-7b80a9c7f1c2"/>
    <xsd:import namespace="42069859-a071-4fe4-a96c-8e42f19bb13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AutoTags" minOccurs="0"/>
                <xsd:element ref="ns4:MediaServiceOCR" minOccurs="0"/>
                <xsd:element ref="ns4:MediaServiceDateTaken" minOccurs="0"/>
                <xsd:element ref="ns4:MediaServiceLocation" minOccurs="0"/>
                <xsd:element ref="ns1:_ip_UnifiedCompliancePolicyProperties" minOccurs="0"/>
                <xsd:element ref="ns1:_ip_UnifiedCompliancePolicyUIAction" minOccurs="0"/>
                <xsd:element ref="ns4:MediaServiceAutoKeyPoints" minOccurs="0"/>
                <xsd:element ref="ns4:MediaServiceKeyPoints"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36bf9a-5be7-46f1-a3a1-7b80a9c7f1c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069859-a071-4fe4-a96c-8e42f19bb13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NotebookType" ma:index="23" nillable="true" ma:displayName="Notebook Type" ma:internalName="NotebookType">
      <xsd:simpleType>
        <xsd:restriction base="dms:Text"/>
      </xsd:simpleType>
    </xsd:element>
    <xsd:element name="FolderType" ma:index="24" nillable="true" ma:displayName="Folder Type" ma:internalName="FolderType">
      <xsd:simpleType>
        <xsd:restriction base="dms:Text"/>
      </xsd:simpleType>
    </xsd:element>
    <xsd:element name="CultureName" ma:index="25" nillable="true" ma:displayName="Culture Name" ma:internalName="CultureName">
      <xsd:simpleType>
        <xsd:restriction base="dms:Text"/>
      </xsd:simpleType>
    </xsd:element>
    <xsd:element name="AppVersion" ma:index="26" nillable="true" ma:displayName="App Version" ma:internalName="AppVersion">
      <xsd:simpleType>
        <xsd:restriction base="dms:Text"/>
      </xsd:simpleType>
    </xsd:element>
    <xsd:element name="TeamsChannelId" ma:index="27" nillable="true" ma:displayName="Teams Channel Id" ma:internalName="TeamsChannelId">
      <xsd:simpleType>
        <xsd:restriction base="dms:Text"/>
      </xsd:simpleType>
    </xsd:element>
    <xsd:element name="Owner" ma:index="2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9" nillable="true" ma:displayName="Math Settings" ma:internalName="Math_Settings">
      <xsd:simpleType>
        <xsd:restriction base="dms:Text"/>
      </xsd:simpleType>
    </xsd:element>
    <xsd:element name="DefaultSectionNames" ma:index="30" nillable="true" ma:displayName="Default Section Names" ma:internalName="DefaultSectionNames">
      <xsd:simpleType>
        <xsd:restriction base="dms:Note">
          <xsd:maxLength value="255"/>
        </xsd:restriction>
      </xsd:simpleType>
    </xsd:element>
    <xsd:element name="Templates" ma:index="31" nillable="true" ma:displayName="Templates" ma:internalName="Templates">
      <xsd:simpleType>
        <xsd:restriction base="dms:Note">
          <xsd:maxLength value="255"/>
        </xsd:restriction>
      </xsd:simpleType>
    </xsd:element>
    <xsd:element name="Teachers" ma:index="3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Invited_Teachers" ma:index="37" nillable="true" ma:displayName="Invited Teachers" ma:internalName="Invited_Teachers">
      <xsd:simpleType>
        <xsd:restriction base="dms:Note">
          <xsd:maxLength value="255"/>
        </xsd:restriction>
      </xsd:simpleType>
    </xsd:element>
    <xsd:element name="Invited_Students" ma:index="38" nillable="true" ma:displayName="Invited Students" ma:internalName="Invited_Students">
      <xsd:simpleType>
        <xsd:restriction base="dms:Note">
          <xsd:maxLength value="255"/>
        </xsd:restriction>
      </xsd:simpleType>
    </xsd:element>
    <xsd:element name="Self_Registration_Enabled" ma:index="39" nillable="true" ma:displayName="Self Registration Enabled" ma:internalName="Self_Registration_Enabled">
      <xsd:simpleType>
        <xsd:restriction base="dms:Boolean"/>
      </xsd:simpleType>
    </xsd:element>
    <xsd:element name="Has_Teacher_Only_SectionGroup" ma:index="40" nillable="true" ma:displayName="Has Teacher Only SectionGroup" ma:internalName="Has_Teacher_Only_SectionGroup">
      <xsd:simpleType>
        <xsd:restriction base="dms:Boolean"/>
      </xsd:simpleType>
    </xsd:element>
    <xsd:element name="Is_Collaboration_Space_Locked" ma:index="41" nillable="true" ma:displayName="Is Collaboration Space Locked" ma:internalName="Is_Collaboration_Space_Locked">
      <xsd:simpleType>
        <xsd:restriction base="dms:Boolean"/>
      </xsd:simpleType>
    </xsd:element>
    <xsd:element name="IsNotebookLocked" ma:index="42" nillable="true" ma:displayName="Is Notebook Locked" ma:internalName="IsNotebookLocked">
      <xsd:simpleType>
        <xsd:restriction base="dms:Boolean"/>
      </xsd:simpleType>
    </xsd:element>
    <xsd:element name="MediaLengthInSeconds" ma:index="4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MS_Mappings xmlns="42069859-a071-4fe4-a96c-8e42f19bb132" xsi:nil="true"/>
    <CultureName xmlns="42069859-a071-4fe4-a96c-8e42f19bb132" xsi:nil="true"/>
    <Owner xmlns="42069859-a071-4fe4-a96c-8e42f19bb132">
      <UserInfo>
        <DisplayName/>
        <AccountId xsi:nil="true"/>
        <AccountType/>
      </UserInfo>
    </Owner>
    <Students xmlns="42069859-a071-4fe4-a96c-8e42f19bb132">
      <UserInfo>
        <DisplayName/>
        <AccountId xsi:nil="true"/>
        <AccountType/>
      </UserInfo>
    </Students>
    <DefaultSectionNames xmlns="42069859-a071-4fe4-a96c-8e42f19bb132" xsi:nil="true"/>
    <Is_Collaboration_Space_Locked xmlns="42069859-a071-4fe4-a96c-8e42f19bb132" xsi:nil="true"/>
    <AppVersion xmlns="42069859-a071-4fe4-a96c-8e42f19bb132" xsi:nil="true"/>
    <IsNotebookLocked xmlns="42069859-a071-4fe4-a96c-8e42f19bb132" xsi:nil="true"/>
    <NotebookType xmlns="42069859-a071-4fe4-a96c-8e42f19bb132" xsi:nil="true"/>
    <Has_Teacher_Only_SectionGroup xmlns="42069859-a071-4fe4-a96c-8e42f19bb132" xsi:nil="true"/>
    <TeamsChannelId xmlns="42069859-a071-4fe4-a96c-8e42f19bb132" xsi:nil="true"/>
    <Invited_Teachers xmlns="42069859-a071-4fe4-a96c-8e42f19bb132" xsi:nil="true"/>
    <_ip_UnifiedCompliancePolicyProperties xmlns="http://schemas.microsoft.com/sharepoint/v3" xsi:nil="true"/>
    <Distribution_Groups xmlns="42069859-a071-4fe4-a96c-8e42f19bb132" xsi:nil="true"/>
    <Templates xmlns="42069859-a071-4fe4-a96c-8e42f19bb132" xsi:nil="true"/>
    <Invited_Students xmlns="42069859-a071-4fe4-a96c-8e42f19bb132" xsi:nil="true"/>
    <Math_Settings xmlns="42069859-a071-4fe4-a96c-8e42f19bb132" xsi:nil="true"/>
    <Self_Registration_Enabled xmlns="42069859-a071-4fe4-a96c-8e42f19bb132" xsi:nil="true"/>
    <FolderType xmlns="42069859-a071-4fe4-a96c-8e42f19bb132" xsi:nil="true"/>
    <Teachers xmlns="42069859-a071-4fe4-a96c-8e42f19bb132">
      <UserInfo>
        <DisplayName/>
        <AccountId xsi:nil="true"/>
        <AccountType/>
      </UserInfo>
    </Teachers>
    <Student_Groups xmlns="42069859-a071-4fe4-a96c-8e42f19bb132">
      <UserInfo>
        <DisplayName/>
        <AccountId xsi:nil="true"/>
        <AccountType/>
      </UserInfo>
    </Student_Groups>
  </documentManagement>
</p:properties>
</file>

<file path=customXml/itemProps1.xml><?xml version="1.0" encoding="utf-8"?>
<ds:datastoreItem xmlns:ds="http://schemas.openxmlformats.org/officeDocument/2006/customXml" ds:itemID="{A925827C-7796-4CC3-9C5D-889EF19873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736bf9a-5be7-46f1-a3a1-7b80a9c7f1c2"/>
    <ds:schemaRef ds:uri="42069859-a071-4fe4-a96c-8e42f19bb1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B113AD-F1B4-4E3B-9425-360073EB0647}">
  <ds:schemaRefs>
    <ds:schemaRef ds:uri="http://schemas.microsoft.com/sharepoint/v3/contenttype/forms"/>
  </ds:schemaRefs>
</ds:datastoreItem>
</file>

<file path=customXml/itemProps3.xml><?xml version="1.0" encoding="utf-8"?>
<ds:datastoreItem xmlns:ds="http://schemas.openxmlformats.org/officeDocument/2006/customXml" ds:itemID="{F733FBD5-606B-46C0-A944-C4C4EDBD4433}">
  <ds:schemaRefs>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http://schemas.microsoft.com/office/2006/metadata/properties"/>
    <ds:schemaRef ds:uri="http://purl.org/dc/elements/1.1/"/>
    <ds:schemaRef ds:uri="http://www.w3.org/XML/1998/namespace"/>
    <ds:schemaRef ds:uri="5736bf9a-5be7-46f1-a3a1-7b80a9c7f1c2"/>
    <ds:schemaRef ds:uri="42069859-a071-4fe4-a96c-8e42f19bb132"/>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236</TotalTime>
  <Words>1093</Words>
  <Application>Microsoft Office PowerPoint</Application>
  <PresentationFormat>Widescreen</PresentationFormat>
  <Paragraphs>156</Paragraphs>
  <Slides>21</Slides>
  <Notes>21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Algerian</vt:lpstr>
      <vt:lpstr>Arial</vt:lpstr>
      <vt:lpstr>Arial Black</vt:lpstr>
      <vt:lpstr>Calibri</vt:lpstr>
      <vt:lpstr>Calibri Light</vt:lpstr>
      <vt:lpstr>Wingdings</vt:lpstr>
      <vt:lpstr>Office Theme</vt:lpstr>
      <vt:lpstr>Wood Type</vt:lpstr>
      <vt:lpstr>PowerPoint Presentation</vt:lpstr>
      <vt:lpstr>     What is an Orton-Gillingham Program?</vt:lpstr>
      <vt:lpstr>     What is an Orton-Gillingham Program?</vt:lpstr>
      <vt:lpstr>Why an Orton-Gillingham Program?</vt:lpstr>
      <vt:lpstr>PowerPoint Presentation</vt:lpstr>
      <vt:lpstr>FBISD's Approach to OGP</vt:lpstr>
      <vt:lpstr>PowerPoint Presentation</vt:lpstr>
      <vt:lpstr>Teacher 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Danish</dc:creator>
  <cp:lastModifiedBy>Kulkarni, Amruta</cp:lastModifiedBy>
  <cp:revision>386</cp:revision>
  <dcterms:created xsi:type="dcterms:W3CDTF">2020-07-13T13:57:23Z</dcterms:created>
  <dcterms:modified xsi:type="dcterms:W3CDTF">2022-02-18T21:27:35Z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0x01010056ABCB212A64984F86AB3CDADDBD26EF</vt:lpwstr>
  </property>
</Properties>
</file>