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80A8-0F55-1C46-B0CE-3BD6F1EFDBAF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A2B6-1545-6C4F-A6D2-357BB094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3122" y="1738588"/>
            <a:ext cx="59535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1295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41B84-6749-8C77-0BFC-96E4D0130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D73A-CB36-616F-C93D-84A63BB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4CC4C-772A-C8B2-BA7F-72F61949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63BA68-3423-4419-A464-2C84F553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8B8B6E-AAEC-3E5F-47E0-4F4A60F7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46D5C5-E05A-5466-7305-4BC0D9B4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E0FA48-13A9-DA54-4771-09FA435D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A0EBA9-29DD-BFA1-AB1D-C9E4878D1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244C7-7C24-E27E-B342-076C929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7CDCB3-D0E9-1826-C02D-585C374B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85E57-8C69-C30D-C767-B58C4C337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A9DE20-69F5-38EE-0DF0-AACAF77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D24722-6FD6-6C56-42DC-0E887971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8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259BCA-46C1-AB52-1792-0C3E11FFC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9663B9-D5E4-CA46-7DBB-05638D67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80720D-E1FA-0DE7-1339-02DB1EF0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rectangle with a white rectangle&#10;&#10;Description automatically generated">
            <a:extLst>
              <a:ext uri="{FF2B5EF4-FFF2-40B4-BE49-F238E27FC236}">
                <a16:creationId xmlns:a16="http://schemas.microsoft.com/office/drawing/2014/main" id="{173483D4-4488-7CD0-399F-3F6BB9EAE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4889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pink lines&#10;&#10;Description automatically generated">
            <a:extLst>
              <a:ext uri="{FF2B5EF4-FFF2-40B4-BE49-F238E27FC236}">
                <a16:creationId xmlns:a16="http://schemas.microsoft.com/office/drawing/2014/main" id="{5024F9AD-C255-03CE-F5D5-F27EF909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29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23B16C7C-98D7-9E7B-7A2B-8DC888889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30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A2D802-7B28-24FB-BA0A-317BA63D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ED3E72-B41B-57EC-AE50-3FF1CC93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B0B07D-D416-198B-F44B-51FE94E1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791EF-8210-93AB-FB37-810A360F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5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49973-C300-A89E-953B-E25B45C83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469613-FFD7-C9FB-8840-A9EC126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4658D-39ED-D14A-84F5-A864CB87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81109-3689-264C-2187-A88C88E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2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F065D-1CE1-63D1-45EC-70F0008A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7FF16-07CD-7464-D104-2588901A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8880C-6235-8AD2-DC05-10BD335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9E3D9F-D12E-1230-D609-BEDFFEF9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3257B-4344-4E92-9F72-C7865C325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107D0E-25EC-9B86-A228-1F4B559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DF3AA-7BDF-7172-B83D-9C0FDC7E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77C023-DF11-FB38-2A7E-9B53FF1B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7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A61A5-28DE-A12C-4342-9774260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FC93-CEAD-E175-839C-326443CC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88CD0B-2144-DC6A-20CD-2E97B1E51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C20DC6-970B-3BF0-2707-5A264CDA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4" r:id="rId8"/>
    <p:sldLayoutId id="2147483654" r:id="rId9"/>
    <p:sldLayoutId id="2147483665" r:id="rId10"/>
    <p:sldLayoutId id="2147483656" r:id="rId11"/>
    <p:sldLayoutId id="2147483666" r:id="rId12"/>
    <p:sldLayoutId id="2147483657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D621-51C7-E23F-15D4-897FB0CCB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9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ISD Swatches 1">
      <a:dk1>
        <a:srgbClr val="545458"/>
      </a:dk1>
      <a:lt1>
        <a:srgbClr val="FFFFFF"/>
      </a:lt1>
      <a:dk2>
        <a:srgbClr val="205178"/>
      </a:dk2>
      <a:lt2>
        <a:srgbClr val="B7A99A"/>
      </a:lt2>
      <a:accent1>
        <a:srgbClr val="8F2828"/>
      </a:accent1>
      <a:accent2>
        <a:srgbClr val="0D6F74"/>
      </a:accent2>
      <a:accent3>
        <a:srgbClr val="4F863C"/>
      </a:accent3>
      <a:accent4>
        <a:srgbClr val="FFB81D"/>
      </a:accent4>
      <a:accent5>
        <a:srgbClr val="C5692E"/>
      </a:accent5>
      <a:accent6>
        <a:srgbClr val="75255E"/>
      </a:accent6>
      <a:hlink>
        <a:srgbClr val="0D6F74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Torres, Vianey</dc:creator>
  <cp:lastModifiedBy>Torres, Vianey</cp:lastModifiedBy>
  <cp:revision>11</cp:revision>
  <dcterms:created xsi:type="dcterms:W3CDTF">2024-04-30T16:14:57Z</dcterms:created>
  <dcterms:modified xsi:type="dcterms:W3CDTF">2024-07-22T15:20:53Z</dcterms:modified>
</cp:coreProperties>
</file>