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C3C8B-B9F0-46DF-8F85-D5920EFA2998}" v="1" dt="2023-01-17T16:23:00.5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8A30C4-80E6-4481-B6A9-90808EA0941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26C52D-B9B4-4B49-A52E-962D0049A45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darnell@fortbendisd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mailto:lauryn.berger@fortbendisd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06154"/>
            <a:ext cx="2971800" cy="2849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8763000" cy="289560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CLEMENTS HIGH SCHOOL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ATHLETICS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3019865"/>
          </a:xfrm>
        </p:spPr>
        <p:txBody>
          <a:bodyPr>
            <a:normAutofit fontScale="62500" lnSpcReduction="20000"/>
          </a:bodyPr>
          <a:lstStyle/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sz="3400" dirty="0"/>
              <a:t>BOBBY DARNELL</a:t>
            </a:r>
          </a:p>
          <a:p>
            <a:pPr algn="l"/>
            <a:r>
              <a:rPr lang="en-US" sz="3400" dirty="0"/>
              <a:t>CAMPUS ATHLETIC COORDINATOR</a:t>
            </a:r>
          </a:p>
          <a:p>
            <a:pPr algn="l"/>
            <a:r>
              <a:rPr lang="en-US" dirty="0"/>
              <a:t>281-634-2213   </a:t>
            </a:r>
            <a:r>
              <a:rPr lang="en-US" dirty="0">
                <a:hlinkClick r:id="rId3"/>
              </a:rPr>
              <a:t>robert.darnell@fortbendisd.com</a:t>
            </a:r>
            <a:endParaRPr lang="en-US" dirty="0"/>
          </a:p>
          <a:p>
            <a:pPr algn="l"/>
            <a:r>
              <a:rPr lang="en-US" dirty="0"/>
              <a:t>@ChighFB          @chsrangersathletics</a:t>
            </a:r>
          </a:p>
          <a:p>
            <a:pPr algn="l"/>
            <a:endParaRPr lang="en-US" dirty="0"/>
          </a:p>
          <a:p>
            <a:pPr algn="l"/>
            <a:r>
              <a:rPr lang="en-US" sz="3400" dirty="0"/>
              <a:t>LAURYN BERGER</a:t>
            </a:r>
          </a:p>
          <a:p>
            <a:pPr algn="l"/>
            <a:r>
              <a:rPr lang="en-US" sz="3400" dirty="0"/>
              <a:t>CAMPUS ATHLETIC COORDINATOR</a:t>
            </a:r>
          </a:p>
          <a:p>
            <a:pPr algn="l"/>
            <a:r>
              <a:rPr lang="en-US" dirty="0"/>
              <a:t>281-327-4599   </a:t>
            </a:r>
            <a:r>
              <a:rPr lang="en-US" dirty="0">
                <a:hlinkClick r:id="rId4"/>
              </a:rPr>
              <a:t>lauryn.berger@fortbendisd.com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1028" name="Picture 4" descr="About Twitter | Our logo, brand guidelines, and Tweet tools">
            <a:extLst>
              <a:ext uri="{FF2B5EF4-FFF2-40B4-BE49-F238E27FC236}">
                <a16:creationId xmlns:a16="http://schemas.microsoft.com/office/drawing/2014/main" id="{319B1697-296D-037A-BE4A-ECB808E2C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48200"/>
            <a:ext cx="192969" cy="19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D White Outline Round Instagram Logo Icon PNG | Instagram logo, Logo  icons, Camera logo">
            <a:extLst>
              <a:ext uri="{FF2B5EF4-FFF2-40B4-BE49-F238E27FC236}">
                <a16:creationId xmlns:a16="http://schemas.microsoft.com/office/drawing/2014/main" id="{423B5149-078B-482E-B716-BFE20EEBD7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100" y="4594384"/>
            <a:ext cx="250984" cy="25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58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09" y="3314700"/>
            <a:ext cx="2590800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AVAILABLE SPORTS w/ATHLETICS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BOYS SPORTS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GIRL SPORTS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52400" y="2514600"/>
            <a:ext cx="4344988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FOOTBALL</a:t>
            </a:r>
          </a:p>
          <a:p>
            <a:r>
              <a:rPr lang="en-US" dirty="0"/>
              <a:t>SWIMMING</a:t>
            </a:r>
          </a:p>
          <a:p>
            <a:r>
              <a:rPr lang="en-US" dirty="0"/>
              <a:t>CROSS COUNTRY</a:t>
            </a:r>
          </a:p>
          <a:p>
            <a:r>
              <a:rPr lang="en-US" dirty="0"/>
              <a:t>TENNIS</a:t>
            </a:r>
          </a:p>
          <a:p>
            <a:r>
              <a:rPr lang="en-US" dirty="0"/>
              <a:t>GOLF</a:t>
            </a:r>
          </a:p>
          <a:p>
            <a:r>
              <a:rPr lang="en-US" dirty="0"/>
              <a:t>BASKETBALL</a:t>
            </a:r>
          </a:p>
          <a:p>
            <a:r>
              <a:rPr lang="en-US" dirty="0"/>
              <a:t>SOCCER</a:t>
            </a:r>
          </a:p>
          <a:p>
            <a:r>
              <a:rPr lang="en-US" dirty="0"/>
              <a:t>BASEBALL</a:t>
            </a:r>
          </a:p>
          <a:p>
            <a:r>
              <a:rPr lang="en-US" dirty="0"/>
              <a:t>TRACK &amp; FIELD</a:t>
            </a:r>
          </a:p>
          <a:p>
            <a:r>
              <a:rPr lang="en-US" dirty="0"/>
              <a:t>WATER POLO</a:t>
            </a:r>
          </a:p>
          <a:p>
            <a:r>
              <a:rPr lang="en-US" dirty="0"/>
              <a:t>ATHLETIC TRAINING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346575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VOLLEYBALL</a:t>
            </a:r>
          </a:p>
          <a:p>
            <a:r>
              <a:rPr lang="en-US" dirty="0"/>
              <a:t>SWIMMING</a:t>
            </a:r>
          </a:p>
          <a:p>
            <a:r>
              <a:rPr lang="en-US" dirty="0"/>
              <a:t>CROSS COUNTRY</a:t>
            </a:r>
          </a:p>
          <a:p>
            <a:r>
              <a:rPr lang="en-US" dirty="0"/>
              <a:t>TENNIS</a:t>
            </a:r>
          </a:p>
          <a:p>
            <a:r>
              <a:rPr lang="en-US" dirty="0"/>
              <a:t>GOLF</a:t>
            </a:r>
          </a:p>
          <a:p>
            <a:r>
              <a:rPr lang="en-US" dirty="0"/>
              <a:t>BASKETBALL</a:t>
            </a:r>
          </a:p>
          <a:p>
            <a:r>
              <a:rPr lang="en-US" dirty="0"/>
              <a:t>SOCCER</a:t>
            </a:r>
          </a:p>
          <a:p>
            <a:r>
              <a:rPr lang="en-US" dirty="0"/>
              <a:t>SOFTBALL</a:t>
            </a:r>
          </a:p>
          <a:p>
            <a:r>
              <a:rPr lang="en-US" dirty="0"/>
              <a:t>TRACK &amp; FIELD</a:t>
            </a:r>
          </a:p>
          <a:p>
            <a:r>
              <a:rPr lang="en-US" dirty="0"/>
              <a:t>WATER POLO</a:t>
            </a:r>
          </a:p>
          <a:p>
            <a:r>
              <a:rPr lang="en-US" dirty="0"/>
              <a:t>ATHLETIC TRAINING</a:t>
            </a:r>
          </a:p>
          <a:p>
            <a:r>
              <a:rPr lang="en-US" dirty="0"/>
              <a:t>CHEER</a:t>
            </a:r>
          </a:p>
        </p:txBody>
      </p:sp>
    </p:spTree>
    <p:extLst>
      <p:ext uri="{BB962C8B-B14F-4D97-AF65-F5344CB8AC3E}">
        <p14:creationId xmlns:p14="http://schemas.microsoft.com/office/powerpoint/2010/main" val="288639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670" y="5257800"/>
            <a:ext cx="1688329" cy="15902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 COACHES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920084"/>
            <a:ext cx="4419600" cy="486171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FOOTBALL – </a:t>
            </a:r>
          </a:p>
          <a:p>
            <a:pPr marL="0" indent="0">
              <a:buNone/>
            </a:pPr>
            <a:r>
              <a:rPr lang="en-US" dirty="0"/>
              <a:t>   	COACH DARNELL</a:t>
            </a:r>
          </a:p>
          <a:p>
            <a:r>
              <a:rPr lang="en-US" dirty="0"/>
              <a:t>SWIMMING – </a:t>
            </a:r>
          </a:p>
          <a:p>
            <a:pPr marL="0" indent="0">
              <a:buNone/>
            </a:pPr>
            <a:r>
              <a:rPr lang="en-US" dirty="0"/>
              <a:t>   	COACH NEAL</a:t>
            </a:r>
          </a:p>
          <a:p>
            <a:r>
              <a:rPr lang="en-US" dirty="0"/>
              <a:t>CROSS COUNTRY – 	</a:t>
            </a:r>
          </a:p>
          <a:p>
            <a:pPr marL="0" indent="0">
              <a:buNone/>
            </a:pPr>
            <a:r>
              <a:rPr lang="en-US" dirty="0"/>
              <a:t>	COACH KRALL</a:t>
            </a:r>
          </a:p>
          <a:p>
            <a:r>
              <a:rPr lang="en-US" dirty="0"/>
              <a:t>TENNIS – </a:t>
            </a:r>
          </a:p>
          <a:p>
            <a:pPr marL="0" indent="0">
              <a:buNone/>
            </a:pPr>
            <a:r>
              <a:rPr lang="en-US" dirty="0"/>
              <a:t>   	COACH BERNSTEIN</a:t>
            </a:r>
          </a:p>
          <a:p>
            <a:r>
              <a:rPr lang="en-US" dirty="0"/>
              <a:t>GOLF – COACH JEZEK</a:t>
            </a:r>
          </a:p>
          <a:p>
            <a:r>
              <a:rPr lang="en-US" dirty="0"/>
              <a:t>B TRACK – </a:t>
            </a:r>
          </a:p>
          <a:p>
            <a:pPr marL="0" indent="0">
              <a:buNone/>
            </a:pPr>
            <a:r>
              <a:rPr lang="en-US" dirty="0"/>
              <a:t>	COACH HADDOCK</a:t>
            </a:r>
          </a:p>
          <a:p>
            <a:r>
              <a:rPr lang="en-US" dirty="0"/>
              <a:t>ATHLETIC TRAINING – </a:t>
            </a:r>
          </a:p>
          <a:p>
            <a:pPr marL="0" indent="0">
              <a:buNone/>
            </a:pPr>
            <a:r>
              <a:rPr lang="en-US" dirty="0"/>
              <a:t>	HOLLI DAWSON</a:t>
            </a:r>
          </a:p>
          <a:p>
            <a:r>
              <a:rPr lang="en-US" dirty="0"/>
              <a:t>BASEBALL – </a:t>
            </a:r>
          </a:p>
          <a:p>
            <a:pPr marL="0" indent="0">
              <a:buNone/>
            </a:pPr>
            <a:r>
              <a:rPr lang="en-US" dirty="0"/>
              <a:t>	COACH VELLIQUETTE</a:t>
            </a:r>
          </a:p>
          <a:p>
            <a:r>
              <a:rPr lang="en-US" dirty="0"/>
              <a:t>WATER POLO –</a:t>
            </a:r>
          </a:p>
          <a:p>
            <a:pPr marL="0" indent="0">
              <a:buNone/>
            </a:pPr>
            <a:r>
              <a:rPr lang="en-US" dirty="0"/>
              <a:t>	COACH BOWEN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419600" cy="486171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VOLLEYBALL – </a:t>
            </a:r>
          </a:p>
          <a:p>
            <a:pPr marL="0" indent="0">
              <a:buNone/>
            </a:pPr>
            <a:r>
              <a:rPr lang="en-US" dirty="0"/>
              <a:t>	COACH SORGE</a:t>
            </a:r>
          </a:p>
          <a:p>
            <a:r>
              <a:rPr lang="en-US" dirty="0"/>
              <a:t>B BASKETBALL – </a:t>
            </a:r>
          </a:p>
          <a:p>
            <a:pPr marL="0" indent="0">
              <a:buNone/>
            </a:pPr>
            <a:r>
              <a:rPr lang="en-US" dirty="0"/>
              <a:t>	COACH PRICE</a:t>
            </a:r>
          </a:p>
          <a:p>
            <a:r>
              <a:rPr lang="en-US" dirty="0"/>
              <a:t>G BASKETBALL – </a:t>
            </a:r>
          </a:p>
          <a:p>
            <a:pPr marL="0" indent="0">
              <a:buNone/>
            </a:pPr>
            <a:r>
              <a:rPr lang="en-US" dirty="0"/>
              <a:t>	COACH ELLIS</a:t>
            </a:r>
          </a:p>
          <a:p>
            <a:r>
              <a:rPr lang="en-US" dirty="0"/>
              <a:t>B SOCCER – </a:t>
            </a:r>
          </a:p>
          <a:p>
            <a:pPr marL="0" indent="0">
              <a:buNone/>
            </a:pPr>
            <a:r>
              <a:rPr lang="en-US" dirty="0"/>
              <a:t>	COACH KILLINGSWORTH</a:t>
            </a:r>
          </a:p>
          <a:p>
            <a:r>
              <a:rPr lang="en-US" dirty="0"/>
              <a:t>G SOCCER – </a:t>
            </a:r>
          </a:p>
          <a:p>
            <a:pPr marL="0" indent="0">
              <a:buNone/>
            </a:pPr>
            <a:r>
              <a:rPr lang="en-US" dirty="0"/>
              <a:t>	COACH BOAGNI</a:t>
            </a:r>
          </a:p>
          <a:p>
            <a:r>
              <a:rPr lang="en-US" dirty="0"/>
              <a:t>G TRACK – COACH RUTHARDT</a:t>
            </a:r>
          </a:p>
          <a:p>
            <a:r>
              <a:rPr lang="en-US" dirty="0"/>
              <a:t>SOFTBALL – </a:t>
            </a:r>
          </a:p>
          <a:p>
            <a:pPr marL="0" indent="0">
              <a:buNone/>
            </a:pPr>
            <a:r>
              <a:rPr lang="en-US" dirty="0"/>
              <a:t>	COACH BERGER</a:t>
            </a:r>
          </a:p>
          <a:p>
            <a:r>
              <a:rPr lang="en-US" dirty="0"/>
              <a:t>CHEER – COACH </a:t>
            </a:r>
          </a:p>
          <a:p>
            <a:pPr marL="0" indent="0">
              <a:buNone/>
            </a:pPr>
            <a:r>
              <a:rPr lang="en-US" dirty="0"/>
              <a:t>                           WHITE</a:t>
            </a:r>
          </a:p>
        </p:txBody>
      </p:sp>
    </p:spTree>
    <p:extLst>
      <p:ext uri="{BB962C8B-B14F-4D97-AF65-F5344CB8AC3E}">
        <p14:creationId xmlns:p14="http://schemas.microsoft.com/office/powerpoint/2010/main" val="410518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Athletic Periods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Period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Period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Swimming/Water Polo (JV/Var)</a:t>
            </a:r>
          </a:p>
          <a:p>
            <a:r>
              <a:rPr lang="en-US" dirty="0"/>
              <a:t>Cross Country</a:t>
            </a:r>
          </a:p>
          <a:p>
            <a:r>
              <a:rPr lang="en-US" dirty="0"/>
              <a:t>Freshman G Basketball</a:t>
            </a:r>
          </a:p>
          <a:p>
            <a:r>
              <a:rPr lang="en-US" dirty="0"/>
              <a:t>Freshman Volleyball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7th Period</a:t>
            </a:r>
          </a:p>
          <a:p>
            <a:r>
              <a:rPr lang="en-US" dirty="0"/>
              <a:t>Football (Freshman)</a:t>
            </a:r>
          </a:p>
          <a:p>
            <a:r>
              <a:rPr lang="en-US" dirty="0"/>
              <a:t>Volleyball (JV/Varsity)</a:t>
            </a:r>
          </a:p>
          <a:p>
            <a:r>
              <a:rPr lang="en-US" dirty="0"/>
              <a:t>Soccer</a:t>
            </a:r>
          </a:p>
          <a:p>
            <a:r>
              <a:rPr lang="en-US" dirty="0"/>
              <a:t>Golf		</a:t>
            </a:r>
          </a:p>
          <a:p>
            <a:r>
              <a:rPr lang="en-US" dirty="0"/>
              <a:t>B Basketball (Freshman)</a:t>
            </a:r>
          </a:p>
          <a:p>
            <a:r>
              <a:rPr lang="en-US" dirty="0"/>
              <a:t>G Basketball (JV/</a:t>
            </a:r>
            <a:r>
              <a:rPr lang="en-US" dirty="0" err="1"/>
              <a:t>Var</a:t>
            </a:r>
            <a:r>
              <a:rPr lang="en-US" dirty="0"/>
              <a:t>)</a:t>
            </a:r>
          </a:p>
          <a:p>
            <a:r>
              <a:rPr lang="en-US" dirty="0"/>
              <a:t>Baseball (JV/</a:t>
            </a:r>
            <a:r>
              <a:rPr lang="en-US" dirty="0" err="1"/>
              <a:t>Var</a:t>
            </a:r>
            <a:r>
              <a:rPr lang="en-US" dirty="0"/>
              <a:t>)</a:t>
            </a:r>
          </a:p>
          <a:p>
            <a:r>
              <a:rPr lang="en-US" dirty="0"/>
              <a:t>Swimming (Freshman)</a:t>
            </a:r>
          </a:p>
          <a:p>
            <a:r>
              <a:rPr lang="en-US" dirty="0"/>
              <a:t>Track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Football (JV/</a:t>
            </a:r>
            <a:r>
              <a:rPr lang="en-US" dirty="0" err="1"/>
              <a:t>Var</a:t>
            </a:r>
            <a:r>
              <a:rPr lang="en-US" dirty="0"/>
              <a:t>)</a:t>
            </a:r>
          </a:p>
          <a:p>
            <a:r>
              <a:rPr lang="en-US" dirty="0"/>
              <a:t>Baseball (Freshman)</a:t>
            </a:r>
          </a:p>
          <a:p>
            <a:r>
              <a:rPr lang="en-US" dirty="0"/>
              <a:t>Tennis (Freshman)</a:t>
            </a:r>
          </a:p>
          <a:p>
            <a:r>
              <a:rPr lang="en-US" dirty="0"/>
              <a:t>B Basketball (JV/</a:t>
            </a:r>
            <a:r>
              <a:rPr lang="en-US" dirty="0" err="1"/>
              <a:t>Var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63000"/>
                    </a14:imgEffect>
                    <a14:imgEffect>
                      <a14:brightnessContrast bright="-55000" contrast="-7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4419600"/>
            <a:ext cx="3810009" cy="254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5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Try-Outs vs NON Try-out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Try-outs Needed to be in athletic period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Non-cut Sports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Volleyball (August)</a:t>
            </a:r>
          </a:p>
          <a:p>
            <a:r>
              <a:rPr lang="en-US" dirty="0"/>
              <a:t>Tennis (August)</a:t>
            </a:r>
          </a:p>
          <a:p>
            <a:r>
              <a:rPr lang="en-US" dirty="0"/>
              <a:t>Golf (August)</a:t>
            </a:r>
          </a:p>
          <a:p>
            <a:r>
              <a:rPr lang="en-US" dirty="0"/>
              <a:t>Basketball (October)</a:t>
            </a:r>
          </a:p>
          <a:p>
            <a:r>
              <a:rPr lang="en-US" dirty="0"/>
              <a:t>Soccer (November)</a:t>
            </a:r>
          </a:p>
          <a:p>
            <a:r>
              <a:rPr lang="en-US" dirty="0"/>
              <a:t>Baseball (January)</a:t>
            </a:r>
          </a:p>
          <a:p>
            <a:r>
              <a:rPr lang="en-US" dirty="0"/>
              <a:t>Softball (January)</a:t>
            </a:r>
          </a:p>
          <a:p>
            <a:r>
              <a:rPr lang="en-US" dirty="0"/>
              <a:t>Swimming (August)</a:t>
            </a:r>
          </a:p>
          <a:p>
            <a:r>
              <a:rPr lang="en-US" dirty="0"/>
              <a:t>Water Polo (August)</a:t>
            </a:r>
          </a:p>
          <a:p>
            <a:r>
              <a:rPr lang="en-US" dirty="0"/>
              <a:t>Cheer (March)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Football (August)</a:t>
            </a:r>
          </a:p>
          <a:p>
            <a:r>
              <a:rPr lang="en-US" dirty="0"/>
              <a:t>Cross Country (August)</a:t>
            </a:r>
          </a:p>
          <a:p>
            <a:r>
              <a:rPr lang="en-US" dirty="0"/>
              <a:t>Track (January)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4198088"/>
            <a:ext cx="3816399" cy="258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17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2747</TotalTime>
  <Words>324</Words>
  <Application>Microsoft Office PowerPoint</Application>
  <PresentationFormat>On-screen Show (4:3)</PresentationFormat>
  <Paragraphs>108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CLEMENTS HIGH SCHOOL ATHLETICS</vt:lpstr>
      <vt:lpstr>AVAILABLE SPORTS w/ATHLETICS</vt:lpstr>
      <vt:lpstr>HEAD COACHES</vt:lpstr>
      <vt:lpstr>Athletic Periods</vt:lpstr>
      <vt:lpstr>Try-Outs vs NON Try-out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CLEMENTS HIGH SCHOOL ATHLETICS</dc:title>
  <dc:creator>Darnell II, Robert</dc:creator>
  <cp:lastModifiedBy>Warren, Matthew</cp:lastModifiedBy>
  <cp:revision>14</cp:revision>
  <dcterms:created xsi:type="dcterms:W3CDTF">2016-12-12T19:38:28Z</dcterms:created>
  <dcterms:modified xsi:type="dcterms:W3CDTF">2024-01-18T16:25:27Z</dcterms:modified>
</cp:coreProperties>
</file>