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7" r:id="rId4"/>
    <p:sldId id="266" r:id="rId5"/>
    <p:sldId id="258" r:id="rId6"/>
    <p:sldId id="259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D892F38-7AB2-4381-A5AF-65EB1E2C664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9477A06-8AB4-4FE5-9154-796BDCC9DA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2F38-7AB2-4381-A5AF-65EB1E2C664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7A06-8AB4-4FE5-9154-796BDCC9DA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2F38-7AB2-4381-A5AF-65EB1E2C664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9477A06-8AB4-4FE5-9154-796BDCC9DA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2F38-7AB2-4381-A5AF-65EB1E2C664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7A06-8AB4-4FE5-9154-796BDCC9DA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892F38-7AB2-4381-A5AF-65EB1E2C664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9477A06-8AB4-4FE5-9154-796BDCC9DAD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2F38-7AB2-4381-A5AF-65EB1E2C664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7A06-8AB4-4FE5-9154-796BDCC9DAD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2F38-7AB2-4381-A5AF-65EB1E2C664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7A06-8AB4-4FE5-9154-796BDCC9DAD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2F38-7AB2-4381-A5AF-65EB1E2C664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7A06-8AB4-4FE5-9154-796BDCC9DAD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2F38-7AB2-4381-A5AF-65EB1E2C664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7A06-8AB4-4FE5-9154-796BDCC9DA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2F38-7AB2-4381-A5AF-65EB1E2C664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9477A06-8AB4-4FE5-9154-796BDCC9DAD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92F38-7AB2-4381-A5AF-65EB1E2C664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7A06-8AB4-4FE5-9154-796BDCC9DAD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D892F38-7AB2-4381-A5AF-65EB1E2C664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C9477A06-8AB4-4FE5-9154-796BDCC9DAD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52600"/>
            <a:ext cx="6705600" cy="2438400"/>
          </a:xfrm>
        </p:spPr>
        <p:txBody>
          <a:bodyPr/>
          <a:lstStyle/>
          <a:p>
            <a:r>
              <a:rPr lang="en-US" dirty="0" smtClean="0">
                <a:latin typeface="Franklin Gothic Medium" pitchFamily="34" charset="0"/>
              </a:rPr>
              <a:t>Houston Community</a:t>
            </a:r>
            <a:br>
              <a:rPr lang="en-US" dirty="0" smtClean="0">
                <a:latin typeface="Franklin Gothic Medium" pitchFamily="34" charset="0"/>
              </a:rPr>
            </a:br>
            <a:r>
              <a:rPr lang="en-US" dirty="0" smtClean="0">
                <a:latin typeface="Franklin Gothic Medium" pitchFamily="34" charset="0"/>
              </a:rPr>
              <a:t>College </a:t>
            </a:r>
            <a:br>
              <a:rPr lang="en-US" dirty="0" smtClean="0">
                <a:latin typeface="Franklin Gothic Medium" pitchFamily="34" charset="0"/>
              </a:rPr>
            </a:br>
            <a:r>
              <a:rPr lang="en-US" dirty="0" smtClean="0">
                <a:latin typeface="Franklin Gothic Medium" pitchFamily="34" charset="0"/>
              </a:rPr>
              <a:t>Dual Credit</a:t>
            </a:r>
            <a:br>
              <a:rPr lang="en-US" dirty="0" smtClean="0">
                <a:latin typeface="Franklin Gothic Medium" pitchFamily="34" charset="0"/>
              </a:rPr>
            </a:br>
            <a:r>
              <a:rPr lang="en-US" dirty="0" smtClean="0">
                <a:latin typeface="Franklin Gothic Medium" pitchFamily="34" charset="0"/>
              </a:rPr>
              <a:t>College Now</a:t>
            </a:r>
            <a:endParaRPr lang="en-US" dirty="0"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034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Opportunity for high school students to take college level courses at their campus </a:t>
            </a:r>
          </a:p>
          <a:p>
            <a:r>
              <a:rPr lang="en-US" sz="2400" dirty="0" smtClean="0"/>
              <a:t>Academic core courses are transferable to Texas public universities</a:t>
            </a:r>
          </a:p>
          <a:p>
            <a:r>
              <a:rPr lang="en-US" sz="2400" dirty="0" smtClean="0"/>
              <a:t>Grades earned in a College Now class go on 2 transcripts.  Your high school transcript and your HCC college transcript</a:t>
            </a:r>
          </a:p>
          <a:p>
            <a:r>
              <a:rPr lang="en-US" sz="2400" dirty="0" smtClean="0"/>
              <a:t>DC courses are college courses first and high school classes second.  Students and teachers are required to follow all HCC policies </a:t>
            </a:r>
            <a:r>
              <a:rPr lang="en-US" sz="2400" dirty="0" err="1" smtClean="0"/>
              <a:t>ie</a:t>
            </a:r>
            <a:r>
              <a:rPr lang="en-US" sz="2400" dirty="0" smtClean="0"/>
              <a:t>. grading, academic honesty and attendance.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Dual Credit?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203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DC courses are </a:t>
            </a:r>
            <a:r>
              <a:rPr lang="en-US" sz="2400" dirty="0" smtClean="0"/>
              <a:t>if you live in the HCC district</a:t>
            </a:r>
            <a:r>
              <a:rPr lang="en-US" sz="2400" dirty="0" smtClean="0"/>
              <a:t>!  If you do not, courses will be $50 $25 free/reduced lunch. </a:t>
            </a:r>
            <a:r>
              <a:rPr lang="en-US" sz="2200" dirty="0" smtClean="0"/>
              <a:t>Students </a:t>
            </a:r>
            <a:r>
              <a:rPr lang="en-US" sz="2200" dirty="0" smtClean="0"/>
              <a:t>are required to buy textbooks for each DC course.</a:t>
            </a:r>
          </a:p>
          <a:p>
            <a:endParaRPr lang="en-US" sz="2200" dirty="0" smtClean="0"/>
          </a:p>
          <a:p>
            <a:r>
              <a:rPr lang="en-US" sz="2200" dirty="0" smtClean="0"/>
              <a:t>Core DC courses transfer to all Texas public universities and many private colleges.  They may also be accepted at out of state institutions.</a:t>
            </a:r>
          </a:p>
          <a:p>
            <a:endParaRPr lang="en-US" sz="2200" dirty="0" smtClean="0"/>
          </a:p>
          <a:p>
            <a:r>
              <a:rPr lang="en-US" sz="2200" dirty="0" smtClean="0"/>
              <a:t>DC is weighted with an additional 5 points.</a:t>
            </a:r>
          </a:p>
          <a:p>
            <a:endParaRPr lang="en-US" sz="2200" dirty="0" smtClean="0"/>
          </a:p>
          <a:p>
            <a:r>
              <a:rPr lang="en-US" sz="2200" dirty="0" smtClean="0"/>
              <a:t>Prepares you for what college will be like!</a:t>
            </a:r>
            <a:endParaRPr lang="en-US" sz="2200" dirty="0"/>
          </a:p>
          <a:p>
            <a:pPr marL="365760" lvl="1" indent="0">
              <a:buNone/>
            </a:pPr>
            <a:endParaRPr lang="en-US" sz="2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Take Dual Credit?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877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English 4 – 125 spots – earn 6 credits</a:t>
            </a:r>
          </a:p>
          <a:p>
            <a:endParaRPr lang="en-US" dirty="0"/>
          </a:p>
          <a:p>
            <a:r>
              <a:rPr lang="en-US" dirty="0" smtClean="0"/>
              <a:t>US History – 90 spots – earn 6 credits</a:t>
            </a:r>
          </a:p>
          <a:p>
            <a:endParaRPr lang="en-US" dirty="0"/>
          </a:p>
          <a:p>
            <a:r>
              <a:rPr lang="en-US" dirty="0" smtClean="0"/>
              <a:t>College Algebra – 90 spots – earn 3 credits</a:t>
            </a:r>
          </a:p>
          <a:p>
            <a:pPr lvl="1"/>
            <a:r>
              <a:rPr lang="en-US" dirty="0" smtClean="0"/>
              <a:t>This math class is for students NOT going into a STEM or medical program in college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to be offered at Elkins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500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Students must meet TSI requirements for dual credit</a:t>
            </a:r>
          </a:p>
          <a:p>
            <a:r>
              <a:rPr lang="en-US" sz="2400" dirty="0" smtClean="0"/>
              <a:t>EOC English 2 – minimum score of 4000 (Any English based course)</a:t>
            </a:r>
          </a:p>
          <a:p>
            <a:r>
              <a:rPr lang="en-US" sz="2400" dirty="0" smtClean="0"/>
              <a:t>EOC Algebra 1 – minimum score of 4000 (Any math based course)</a:t>
            </a:r>
          </a:p>
          <a:p>
            <a:r>
              <a:rPr lang="en-US" sz="2400" dirty="0" smtClean="0"/>
              <a:t>SAT a minimum of 480 verbal and 530 math</a:t>
            </a:r>
          </a:p>
          <a:p>
            <a:r>
              <a:rPr lang="en-US" sz="2400" dirty="0" smtClean="0"/>
              <a:t>ACT 23 composite with a 19 in the English section and 19 math section </a:t>
            </a:r>
          </a:p>
          <a:p>
            <a:r>
              <a:rPr lang="en-US" sz="2400" dirty="0" smtClean="0"/>
              <a:t>PSAT minimum of 460 verbal and 510 math</a:t>
            </a:r>
          </a:p>
          <a:p>
            <a:r>
              <a:rPr lang="en-US" sz="2400" dirty="0" smtClean="0"/>
              <a:t>If students don’t meet these requirements they may test at HCC to determine if they meet TSI or college readiness standards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requirements to be able to take a Dual Credit class?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323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Hccs.edu </a:t>
            </a:r>
          </a:p>
          <a:p>
            <a:r>
              <a:rPr lang="en-US" dirty="0" smtClean="0"/>
              <a:t>Click on “Get Started” at bottom of screen</a:t>
            </a:r>
          </a:p>
          <a:p>
            <a:r>
              <a:rPr lang="en-US" dirty="0" smtClean="0"/>
              <a:t>Then Dual Credit</a:t>
            </a:r>
          </a:p>
          <a:p>
            <a:r>
              <a:rPr lang="en-US" dirty="0" smtClean="0"/>
              <a:t>Step 1:  Complete your application – click start application</a:t>
            </a:r>
          </a:p>
          <a:p>
            <a:r>
              <a:rPr lang="en-US" dirty="0" smtClean="0"/>
              <a:t>On-line admission page – click “Credit”</a:t>
            </a:r>
            <a:endParaRPr lang="en-US" dirty="0"/>
          </a:p>
          <a:p>
            <a:r>
              <a:rPr lang="en-US" dirty="0" smtClean="0"/>
              <a:t>You will be redirected to Apply Texas - complete the application here.  It will ask you to select a 2 or 4 year school you must select 2 year - HCC</a:t>
            </a:r>
          </a:p>
          <a:p>
            <a:r>
              <a:rPr lang="en-US" dirty="0" smtClean="0"/>
              <a:t>You will need SSN and DOB to continue – be SURE it is correct!</a:t>
            </a:r>
          </a:p>
          <a:p>
            <a:r>
              <a:rPr lang="en-US" dirty="0" smtClean="0"/>
              <a:t>If you do not have a SSN let </a:t>
            </a:r>
            <a:r>
              <a:rPr lang="en-US" dirty="0" err="1" smtClean="0"/>
              <a:t>Ms</a:t>
            </a:r>
            <a:r>
              <a:rPr lang="en-US" dirty="0" smtClean="0"/>
              <a:t> Powis know – you can still take the class!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I get started?</a:t>
            </a:r>
            <a:br>
              <a:rPr lang="en-US" dirty="0" smtClean="0"/>
            </a:br>
            <a:r>
              <a:rPr lang="en-US" dirty="0" smtClean="0"/>
              <a:t>Apply to HCC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426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When you complete the registration, you will receive a 9 digit ID# called a W# via email within 24-48 hours from HCC.  You must email this # to Ms Powis </a:t>
            </a:r>
            <a:r>
              <a:rPr lang="en-US" b="1" u="sng" dirty="0" smtClean="0"/>
              <a:t>no later than April 16</a:t>
            </a:r>
            <a:r>
              <a:rPr lang="en-US" b="1" u="sng" baseline="30000" dirty="0" smtClean="0"/>
              <a:t>th</a:t>
            </a:r>
            <a:r>
              <a:rPr lang="en-US" b="1" u="sng" dirty="0"/>
              <a:t> </a:t>
            </a:r>
            <a:r>
              <a:rPr lang="en-US" dirty="0" smtClean="0"/>
              <a:t>to be eligible for the class. This is a HARD deadline set by HCC and there are no exceptions.</a:t>
            </a:r>
          </a:p>
          <a:p>
            <a:r>
              <a:rPr lang="en-US" dirty="0" smtClean="0"/>
              <a:t>Once you email Ms Powis you will need to submit the signed waiver form.  This makes your part complete and you have your spot, unless you need to test.     </a:t>
            </a:r>
          </a:p>
          <a:p>
            <a:r>
              <a:rPr lang="en-US" dirty="0" smtClean="0"/>
              <a:t>Please be aware that the DC classes are capped by HCC and there are limited spots.  If you do not get your part done and sent to Ms Powis by 4/16th or EARLIER, you will lose out on this opportunity!</a:t>
            </a:r>
          </a:p>
          <a:p>
            <a:r>
              <a:rPr lang="en-US" dirty="0" smtClean="0"/>
              <a:t>If you receive 504 services you must contact HCC’s office of disabilities.</a:t>
            </a:r>
          </a:p>
          <a:p>
            <a:endParaRPr lang="en-US" dirty="0"/>
          </a:p>
          <a:p>
            <a:pPr marL="4572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071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Yes, but it must be before the first day of class or a W (withdrawal) will appear on your college transcript.</a:t>
            </a:r>
          </a:p>
          <a:p>
            <a:endParaRPr lang="en-US" sz="3200" dirty="0" smtClean="0"/>
          </a:p>
          <a:p>
            <a:r>
              <a:rPr lang="en-US" sz="3200" dirty="0" smtClean="0"/>
              <a:t>You have only 6 total W’s in your entire college career.</a:t>
            </a:r>
          </a:p>
          <a:p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I drop a College Now Class?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47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252</TotalTime>
  <Words>614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Franklin Gothic Medium</vt:lpstr>
      <vt:lpstr>Wingdings</vt:lpstr>
      <vt:lpstr>Wingdings 2</vt:lpstr>
      <vt:lpstr>Grid</vt:lpstr>
      <vt:lpstr>Houston Community College  Dual Credit College Now</vt:lpstr>
      <vt:lpstr>What is Dual Credit?</vt:lpstr>
      <vt:lpstr>Why Take Dual Credit?</vt:lpstr>
      <vt:lpstr>Classes to be offered at Elkins </vt:lpstr>
      <vt:lpstr>What are the requirements to be able to take a Dual Credit class?</vt:lpstr>
      <vt:lpstr>How do I get started? Apply to HCC</vt:lpstr>
      <vt:lpstr>PowerPoint Presentation</vt:lpstr>
      <vt:lpstr>Can I drop a College Now Class?</vt:lpstr>
    </vt:vector>
  </TitlesOfParts>
  <Company>Fort Bend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HCC Dual Credit</dc:title>
  <dc:creator>Powis, Dina</dc:creator>
  <cp:lastModifiedBy>Powis, Dina</cp:lastModifiedBy>
  <cp:revision>26</cp:revision>
  <cp:lastPrinted>2014-04-24T18:14:51Z</cp:lastPrinted>
  <dcterms:created xsi:type="dcterms:W3CDTF">2014-04-24T14:48:33Z</dcterms:created>
  <dcterms:modified xsi:type="dcterms:W3CDTF">2019-03-08T20:55:20Z</dcterms:modified>
</cp:coreProperties>
</file>