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8.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8" r:id="rId2"/>
    <p:sldMasterId id="2147483670" r:id="rId3"/>
    <p:sldMasterId id="2147483682" r:id="rId4"/>
    <p:sldMasterId id="2147483694" r:id="rId5"/>
    <p:sldMasterId id="2147483718" r:id="rId6"/>
    <p:sldMasterId id="2147483730" r:id="rId7"/>
    <p:sldMasterId id="2147483742" r:id="rId8"/>
    <p:sldMasterId id="2147483758" r:id="rId9"/>
  </p:sldMasterIdLst>
  <p:notesMasterIdLst>
    <p:notesMasterId r:id="rId99"/>
  </p:notesMasterIdLst>
  <p:handoutMasterIdLst>
    <p:handoutMasterId r:id="rId100"/>
  </p:handoutMasterIdLst>
  <p:sldIdLst>
    <p:sldId id="267" r:id="rId10"/>
    <p:sldId id="273" r:id="rId11"/>
    <p:sldId id="286" r:id="rId12"/>
    <p:sldId id="704" r:id="rId13"/>
    <p:sldId id="287" r:id="rId14"/>
    <p:sldId id="701" r:id="rId15"/>
    <p:sldId id="702" r:id="rId16"/>
    <p:sldId id="703" r:id="rId17"/>
    <p:sldId id="275" r:id="rId18"/>
    <p:sldId id="288" r:id="rId19"/>
    <p:sldId id="435" r:id="rId20"/>
    <p:sldId id="746" r:id="rId21"/>
    <p:sldId id="535" r:id="rId22"/>
    <p:sldId id="931" r:id="rId23"/>
    <p:sldId id="543" r:id="rId24"/>
    <p:sldId id="497" r:id="rId25"/>
    <p:sldId id="646" r:id="rId26"/>
    <p:sldId id="614" r:id="rId27"/>
    <p:sldId id="289" r:id="rId28"/>
    <p:sldId id="674" r:id="rId29"/>
    <p:sldId id="256" r:id="rId30"/>
    <p:sldId id="684" r:id="rId31"/>
    <p:sldId id="261" r:id="rId32"/>
    <p:sldId id="696" r:id="rId33"/>
    <p:sldId id="695" r:id="rId34"/>
    <p:sldId id="685" r:id="rId35"/>
    <p:sldId id="686" r:id="rId36"/>
    <p:sldId id="694" r:id="rId37"/>
    <p:sldId id="698" r:id="rId38"/>
    <p:sldId id="699" r:id="rId39"/>
    <p:sldId id="691" r:id="rId40"/>
    <p:sldId id="692" r:id="rId41"/>
    <p:sldId id="693" r:id="rId42"/>
    <p:sldId id="690" r:id="rId43"/>
    <p:sldId id="697" r:id="rId44"/>
    <p:sldId id="689" r:id="rId45"/>
    <p:sldId id="688" r:id="rId46"/>
    <p:sldId id="687" r:id="rId47"/>
    <p:sldId id="290" r:id="rId48"/>
    <p:sldId id="298" r:id="rId49"/>
    <p:sldId id="445" r:id="rId50"/>
    <p:sldId id="446" r:id="rId51"/>
    <p:sldId id="424" r:id="rId52"/>
    <p:sldId id="438" r:id="rId53"/>
    <p:sldId id="385" r:id="rId54"/>
    <p:sldId id="447" r:id="rId55"/>
    <p:sldId id="448" r:id="rId56"/>
    <p:sldId id="449" r:id="rId57"/>
    <p:sldId id="450" r:id="rId58"/>
    <p:sldId id="451" r:id="rId59"/>
    <p:sldId id="452" r:id="rId60"/>
    <p:sldId id="453" r:id="rId61"/>
    <p:sldId id="384" r:id="rId62"/>
    <p:sldId id="454" r:id="rId63"/>
    <p:sldId id="455" r:id="rId64"/>
    <p:sldId id="456" r:id="rId65"/>
    <p:sldId id="299" r:id="rId66"/>
    <p:sldId id="291" r:id="rId67"/>
    <p:sldId id="713" r:id="rId68"/>
    <p:sldId id="257" r:id="rId69"/>
    <p:sldId id="714" r:id="rId70"/>
    <p:sldId id="292" r:id="rId71"/>
    <p:sldId id="700" r:id="rId72"/>
    <p:sldId id="276" r:id="rId73"/>
    <p:sldId id="293" r:id="rId74"/>
    <p:sldId id="705" r:id="rId75"/>
    <p:sldId id="706" r:id="rId76"/>
    <p:sldId id="708" r:id="rId77"/>
    <p:sldId id="707" r:id="rId78"/>
    <p:sldId id="709" r:id="rId79"/>
    <p:sldId id="710" r:id="rId80"/>
    <p:sldId id="310" r:id="rId81"/>
    <p:sldId id="711" r:id="rId82"/>
    <p:sldId id="304" r:id="rId83"/>
    <p:sldId id="312" r:id="rId84"/>
    <p:sldId id="308" r:id="rId85"/>
    <p:sldId id="311" r:id="rId86"/>
    <p:sldId id="309" r:id="rId87"/>
    <p:sldId id="313" r:id="rId88"/>
    <p:sldId id="712" r:id="rId89"/>
    <p:sldId id="719" r:id="rId90"/>
    <p:sldId id="285" r:id="rId91"/>
    <p:sldId id="282" r:id="rId92"/>
    <p:sldId id="932" r:id="rId93"/>
    <p:sldId id="715" r:id="rId94"/>
    <p:sldId id="716" r:id="rId95"/>
    <p:sldId id="718" r:id="rId96"/>
    <p:sldId id="717" r:id="rId97"/>
    <p:sldId id="269" r:id="rId9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822EA9-FC07-45D5-93D9-E02036DF9EEE}" v="8" dt="2023-05-17T13:32:34.465"/>
    <p1510:client id="{477DA11E-BF43-4A62-ABB8-718F215D1784}" v="2" dt="2023-05-17T14:44:20.957"/>
    <p1510:client id="{9A307F8D-2A2E-4818-9537-0A27A8C8244A}" v="6" dt="2023-05-16T19:28:42.5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74" autoAdjust="0"/>
    <p:restoredTop sz="94660"/>
  </p:normalViewPr>
  <p:slideViewPr>
    <p:cSldViewPr snapToGrid="0">
      <p:cViewPr varScale="1">
        <p:scale>
          <a:sx n="62" d="100"/>
          <a:sy n="62" d="100"/>
        </p:scale>
        <p:origin x="88" y="5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16" Type="http://schemas.openxmlformats.org/officeDocument/2006/relationships/slide" Target="slides/slide7.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102" Type="http://schemas.openxmlformats.org/officeDocument/2006/relationships/viewProps" Target="viewProps.xml"/><Relationship Id="rId5" Type="http://schemas.openxmlformats.org/officeDocument/2006/relationships/slideMaster" Target="slideMasters/slideMaster5.xml"/><Relationship Id="rId90" Type="http://schemas.openxmlformats.org/officeDocument/2006/relationships/slide" Target="slides/slide81.xml"/><Relationship Id="rId95" Type="http://schemas.openxmlformats.org/officeDocument/2006/relationships/slide" Target="slides/slide86.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80" Type="http://schemas.openxmlformats.org/officeDocument/2006/relationships/slide" Target="slides/slide71.xml"/><Relationship Id="rId85" Type="http://schemas.openxmlformats.org/officeDocument/2006/relationships/slide" Target="slides/slide76.xml"/><Relationship Id="rId12" Type="http://schemas.openxmlformats.org/officeDocument/2006/relationships/slide" Target="slides/slide3.xml"/><Relationship Id="rId17" Type="http://schemas.openxmlformats.org/officeDocument/2006/relationships/slide" Target="slides/slide8.xml"/><Relationship Id="rId33" Type="http://schemas.openxmlformats.org/officeDocument/2006/relationships/slide" Target="slides/slide24.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theme" Target="theme/theme1.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slide" Target="slides/slide79.xml"/><Relationship Id="rId91" Type="http://schemas.openxmlformats.org/officeDocument/2006/relationships/slide" Target="slides/slide82.xml"/><Relationship Id="rId96" Type="http://schemas.openxmlformats.org/officeDocument/2006/relationships/slide" Target="slides/slide87.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slide" Target="slides/slide85.xml"/><Relationship Id="rId99" Type="http://schemas.openxmlformats.org/officeDocument/2006/relationships/notesMaster" Target="notesMasters/notesMaster1.xml"/><Relationship Id="rId10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handoutMaster" Target="handoutMasters/handoutMaster1.xml"/><Relationship Id="rId105" Type="http://schemas.microsoft.com/office/2015/10/relationships/revisionInfo" Target="revisionInfo.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slide" Target="slides/slide89.xml"/><Relationship Id="rId3" Type="http://schemas.openxmlformats.org/officeDocument/2006/relationships/slideMaster" Target="slideMasters/slideMaster3.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F6A33EB-C416-4BE5-8848-D2D6AB0342A0}" type="doc">
      <dgm:prSet loTypeId="urn:microsoft.com/office/officeart/2011/layout/HexagonRadial" loCatId="cycle" qsTypeId="urn:microsoft.com/office/officeart/2005/8/quickstyle/simple1" qsCatId="simple" csTypeId="urn:microsoft.com/office/officeart/2005/8/colors/accent1_2" csCatId="accent1" phldr="1"/>
      <dgm:spPr/>
      <dgm:t>
        <a:bodyPr/>
        <a:lstStyle/>
        <a:p>
          <a:endParaRPr lang="en-US"/>
        </a:p>
      </dgm:t>
    </dgm:pt>
    <dgm:pt modelId="{EF98C019-5D98-40A9-892B-447520F93D28}">
      <dgm:prSet phldrT="[Text]" custT="1"/>
      <dgm:spPr>
        <a:xfrm>
          <a:off x="2936588" y="1832947"/>
          <a:ext cx="2329755" cy="2015332"/>
        </a:xfrm>
        <a:prstGeom prst="hexagon">
          <a:avLst>
            <a:gd name="adj" fmla="val 28570"/>
            <a:gd name="vf" fmla="val 115470"/>
          </a:avLst>
        </a:prstGeom>
        <a:solidFill>
          <a:srgbClr val="D9282C"/>
        </a:solidFill>
        <a:ln w="25400" cap="flat" cmpd="sng" algn="ctr">
          <a:solidFill>
            <a:srgbClr val="FFFFFF">
              <a:hueOff val="0"/>
              <a:satOff val="0"/>
              <a:lumOff val="0"/>
              <a:alphaOff val="0"/>
            </a:srgbClr>
          </a:solidFill>
          <a:prstDash val="solid"/>
        </a:ln>
        <a:effectLst/>
      </dgm:spPr>
      <dgm:t>
        <a:bodyPr/>
        <a:lstStyle/>
        <a:p>
          <a:pPr>
            <a:buNone/>
          </a:pPr>
          <a:r>
            <a:rPr lang="en-US" sz="3200" dirty="0">
              <a:solidFill>
                <a:srgbClr val="FFFFFF"/>
              </a:solidFill>
              <a:latin typeface="Arial" panose="020B0604020202020204" pitchFamily="34" charset="0"/>
              <a:ea typeface="+mn-ea"/>
              <a:cs typeface="Arial" panose="020B0604020202020204" pitchFamily="34" charset="0"/>
            </a:rPr>
            <a:t>Free</a:t>
          </a:r>
        </a:p>
      </dgm:t>
    </dgm:pt>
    <dgm:pt modelId="{CA73BAE2-DFFE-4044-AAC2-91A3F4387FE6}" type="parTrans" cxnId="{0BA1EC87-8E2A-46C3-940F-F6988A863804}">
      <dgm:prSet/>
      <dgm:spPr/>
      <dgm:t>
        <a:bodyPr/>
        <a:lstStyle/>
        <a:p>
          <a:endParaRPr lang="en-US"/>
        </a:p>
      </dgm:t>
    </dgm:pt>
    <dgm:pt modelId="{BE509C6F-348E-49BF-911C-9557F819AFD9}" type="sibTrans" cxnId="{0BA1EC87-8E2A-46C3-940F-F6988A863804}">
      <dgm:prSet/>
      <dgm:spPr/>
      <dgm:t>
        <a:bodyPr/>
        <a:lstStyle/>
        <a:p>
          <a:endParaRPr lang="en-US"/>
        </a:p>
      </dgm:t>
    </dgm:pt>
    <dgm:pt modelId="{1056AD6C-D4BE-461B-9675-D4301A7FB10F}">
      <dgm:prSet phldrT="[Text]" custT="1"/>
      <dgm:spPr>
        <a:xfrm>
          <a:off x="3151192" y="0"/>
          <a:ext cx="1909218" cy="1651697"/>
        </a:xfrm>
        <a:prstGeom prst="hexagon">
          <a:avLst>
            <a:gd name="adj" fmla="val 28570"/>
            <a:gd name="vf" fmla="val 115470"/>
          </a:avLst>
        </a:prstGeom>
        <a:solidFill>
          <a:srgbClr val="002060"/>
        </a:solidFill>
        <a:ln w="25400" cap="flat" cmpd="sng" algn="ctr">
          <a:solidFill>
            <a:srgbClr val="FFFFFF">
              <a:hueOff val="0"/>
              <a:satOff val="0"/>
              <a:lumOff val="0"/>
              <a:alphaOff val="0"/>
            </a:srgbClr>
          </a:solidFill>
          <a:prstDash val="solid"/>
        </a:ln>
        <a:effectLst/>
      </dgm:spPr>
      <dgm:t>
        <a:bodyPr/>
        <a:lstStyle/>
        <a:p>
          <a:pPr>
            <a:buNone/>
          </a:pPr>
          <a:r>
            <a:rPr lang="en-US" sz="2000" dirty="0">
              <a:solidFill>
                <a:srgbClr val="FFFFFF"/>
              </a:solidFill>
              <a:latin typeface="Arial" panose="020B0604020202020204" pitchFamily="34" charset="0"/>
              <a:ea typeface="+mn-ea"/>
              <a:cs typeface="Arial" panose="020B0604020202020204" pitchFamily="34" charset="0"/>
            </a:rPr>
            <a:t>Reputable brand</a:t>
          </a:r>
        </a:p>
      </dgm:t>
    </dgm:pt>
    <dgm:pt modelId="{F1BF3E1A-79F4-455D-9B83-0FFFC87E6493}" type="parTrans" cxnId="{C7FFCCAB-710B-45C2-B717-CD3973A07C6F}">
      <dgm:prSet/>
      <dgm:spPr/>
      <dgm:t>
        <a:bodyPr/>
        <a:lstStyle/>
        <a:p>
          <a:endParaRPr lang="en-US"/>
        </a:p>
      </dgm:t>
    </dgm:pt>
    <dgm:pt modelId="{E8F1D991-EF2B-4ECC-8561-3E2E70B59299}" type="sibTrans" cxnId="{C7FFCCAB-710B-45C2-B717-CD3973A07C6F}">
      <dgm:prSet/>
      <dgm:spPr/>
      <dgm:t>
        <a:bodyPr/>
        <a:lstStyle/>
        <a:p>
          <a:endParaRPr lang="en-US"/>
        </a:p>
      </dgm:t>
    </dgm:pt>
    <dgm:pt modelId="{3B1C134C-BB18-4183-ABAD-8DB00A671362}">
      <dgm:prSet phldrT="[Text]" custT="1"/>
      <dgm:spPr>
        <a:xfrm>
          <a:off x="4902167" y="1015904"/>
          <a:ext cx="1909218" cy="1651697"/>
        </a:xfrm>
        <a:prstGeom prst="hexagon">
          <a:avLst>
            <a:gd name="adj" fmla="val 28570"/>
            <a:gd name="vf" fmla="val 115470"/>
          </a:avLst>
        </a:prstGeom>
        <a:solidFill>
          <a:srgbClr val="00B9D7"/>
        </a:solidFill>
        <a:ln w="25400" cap="flat" cmpd="sng" algn="ctr">
          <a:solidFill>
            <a:srgbClr val="FFFFFF">
              <a:hueOff val="0"/>
              <a:satOff val="0"/>
              <a:lumOff val="0"/>
              <a:alphaOff val="0"/>
            </a:srgbClr>
          </a:solidFill>
          <a:prstDash val="solid"/>
        </a:ln>
        <a:effectLst/>
      </dgm:spPr>
      <dgm:t>
        <a:bodyPr/>
        <a:lstStyle/>
        <a:p>
          <a:pPr>
            <a:buNone/>
          </a:pPr>
          <a:r>
            <a:rPr lang="en-US" sz="2000" b="0" dirty="0">
              <a:solidFill>
                <a:srgbClr val="FFFFFF"/>
              </a:solidFill>
              <a:latin typeface="Arial" panose="020B0604020202020204" pitchFamily="34" charset="0"/>
              <a:ea typeface="+mn-ea"/>
              <a:cs typeface="Arial" panose="020B0604020202020204" pitchFamily="34" charset="0"/>
            </a:rPr>
            <a:t>PK-12</a:t>
          </a:r>
        </a:p>
      </dgm:t>
    </dgm:pt>
    <dgm:pt modelId="{20413CAC-DF0E-44D3-8507-F07A94D2BFE9}" type="parTrans" cxnId="{6B9373E7-1987-4CB2-9248-0D5DA15A0FB4}">
      <dgm:prSet/>
      <dgm:spPr/>
      <dgm:t>
        <a:bodyPr/>
        <a:lstStyle/>
        <a:p>
          <a:endParaRPr lang="en-US"/>
        </a:p>
      </dgm:t>
    </dgm:pt>
    <dgm:pt modelId="{8608D116-A1B3-48FF-BCCB-F2C78295E281}" type="sibTrans" cxnId="{6B9373E7-1987-4CB2-9248-0D5DA15A0FB4}">
      <dgm:prSet/>
      <dgm:spPr/>
      <dgm:t>
        <a:bodyPr/>
        <a:lstStyle/>
        <a:p>
          <a:endParaRPr lang="en-US"/>
        </a:p>
      </dgm:t>
    </dgm:pt>
    <dgm:pt modelId="{B1E5BE8E-BCDF-40C6-87DC-2DEBCD8D458D}">
      <dgm:prSet phldrT="[Text]" custT="1"/>
      <dgm:spPr>
        <a:xfrm>
          <a:off x="4902167" y="3013055"/>
          <a:ext cx="1909218" cy="1651697"/>
        </a:xfrm>
        <a:prstGeom prst="hexagon">
          <a:avLst>
            <a:gd name="adj" fmla="val 28570"/>
            <a:gd name="vf" fmla="val 115470"/>
          </a:avLst>
        </a:prstGeom>
        <a:solidFill>
          <a:srgbClr val="FFFFFF">
            <a:lumMod val="65000"/>
          </a:srgbClr>
        </a:solidFill>
        <a:ln w="25400" cap="flat" cmpd="sng" algn="ctr">
          <a:solidFill>
            <a:srgbClr val="FFFFFF">
              <a:hueOff val="0"/>
              <a:satOff val="0"/>
              <a:lumOff val="0"/>
              <a:alphaOff val="0"/>
            </a:srgbClr>
          </a:solidFill>
          <a:prstDash val="solid"/>
        </a:ln>
        <a:effectLst/>
      </dgm:spPr>
      <dgm:t>
        <a:bodyPr/>
        <a:lstStyle/>
        <a:p>
          <a:pPr>
            <a:buNone/>
          </a:pPr>
          <a:r>
            <a:rPr lang="en-US" sz="2000" dirty="0">
              <a:solidFill>
                <a:srgbClr val="FFFFFF"/>
              </a:solidFill>
              <a:latin typeface="Arial" panose="020B0604020202020204" pitchFamily="34" charset="0"/>
              <a:ea typeface="+mn-ea"/>
              <a:cs typeface="Arial" panose="020B0604020202020204" pitchFamily="34" charset="0"/>
            </a:rPr>
            <a:t>Public, Private, Charter, &amp; Home Schools</a:t>
          </a:r>
        </a:p>
      </dgm:t>
    </dgm:pt>
    <dgm:pt modelId="{16AC7696-C4B2-4295-BCE0-C0D137106FEE}" type="parTrans" cxnId="{2867F638-98F7-4E8E-9EC7-7A64C57F8886}">
      <dgm:prSet/>
      <dgm:spPr/>
      <dgm:t>
        <a:bodyPr/>
        <a:lstStyle/>
        <a:p>
          <a:endParaRPr lang="en-US"/>
        </a:p>
      </dgm:t>
    </dgm:pt>
    <dgm:pt modelId="{E6EFF931-0927-4747-A1DB-987D054656C4}" type="sibTrans" cxnId="{2867F638-98F7-4E8E-9EC7-7A64C57F8886}">
      <dgm:prSet/>
      <dgm:spPr/>
      <dgm:t>
        <a:bodyPr/>
        <a:lstStyle/>
        <a:p>
          <a:endParaRPr lang="en-US"/>
        </a:p>
      </dgm:t>
    </dgm:pt>
    <dgm:pt modelId="{F7CE0CDD-A10F-4A6E-9184-EEABAE0930E1}">
      <dgm:prSet phldrT="[Text]" custT="1"/>
      <dgm:spPr>
        <a:xfrm>
          <a:off x="3151192" y="4030097"/>
          <a:ext cx="1909218" cy="1651697"/>
        </a:xfrm>
        <a:prstGeom prst="hexagon">
          <a:avLst>
            <a:gd name="adj" fmla="val 28570"/>
            <a:gd name="vf" fmla="val 115470"/>
          </a:avLst>
        </a:prstGeom>
        <a:solidFill>
          <a:srgbClr val="002060"/>
        </a:solidFill>
        <a:ln w="25400" cap="flat" cmpd="sng" algn="ctr">
          <a:solidFill>
            <a:srgbClr val="FFFFFF">
              <a:hueOff val="0"/>
              <a:satOff val="0"/>
              <a:lumOff val="0"/>
              <a:alphaOff val="0"/>
            </a:srgbClr>
          </a:solidFill>
          <a:prstDash val="solid"/>
        </a:ln>
        <a:effectLst/>
      </dgm:spPr>
      <dgm:t>
        <a:bodyPr/>
        <a:lstStyle/>
        <a:p>
          <a:pPr>
            <a:buNone/>
          </a:pPr>
          <a:r>
            <a:rPr lang="en-US" sz="1900" dirty="0">
              <a:solidFill>
                <a:srgbClr val="FFFFFF"/>
              </a:solidFill>
              <a:latin typeface="Arial" panose="020B0604020202020204" pitchFamily="34" charset="0"/>
              <a:ea typeface="+mn-ea"/>
              <a:cs typeface="Arial" panose="020B0604020202020204" pitchFamily="34" charset="0"/>
            </a:rPr>
            <a:t>In over 70 school districts- GHA + State</a:t>
          </a:r>
        </a:p>
      </dgm:t>
    </dgm:pt>
    <dgm:pt modelId="{0003DC1B-7611-4918-B891-BF5B669E1A5D}" type="parTrans" cxnId="{D8C82023-DCA5-44FA-B81E-F6FC96B59FB9}">
      <dgm:prSet/>
      <dgm:spPr/>
      <dgm:t>
        <a:bodyPr/>
        <a:lstStyle/>
        <a:p>
          <a:endParaRPr lang="en-US"/>
        </a:p>
      </dgm:t>
    </dgm:pt>
    <dgm:pt modelId="{E18CF590-0847-4786-8818-C757D2C3B7F3}" type="sibTrans" cxnId="{D8C82023-DCA5-44FA-B81E-F6FC96B59FB9}">
      <dgm:prSet/>
      <dgm:spPr/>
      <dgm:t>
        <a:bodyPr/>
        <a:lstStyle/>
        <a:p>
          <a:endParaRPr lang="en-US"/>
        </a:p>
      </dgm:t>
    </dgm:pt>
    <dgm:pt modelId="{7063040E-E416-4C26-B492-0725F739947B}">
      <dgm:prSet phldrT="[Text]" custT="1"/>
      <dgm:spPr>
        <a:xfrm>
          <a:off x="1392089" y="3014192"/>
          <a:ext cx="1909218" cy="1651697"/>
        </a:xfrm>
        <a:prstGeom prst="hexagon">
          <a:avLst>
            <a:gd name="adj" fmla="val 28570"/>
            <a:gd name="vf" fmla="val 115470"/>
          </a:avLst>
        </a:prstGeom>
        <a:solidFill>
          <a:srgbClr val="00B9D7"/>
        </a:solidFill>
        <a:ln w="25400" cap="flat" cmpd="sng" algn="ctr">
          <a:solidFill>
            <a:srgbClr val="FFFFFF">
              <a:hueOff val="0"/>
              <a:satOff val="0"/>
              <a:lumOff val="0"/>
              <a:alphaOff val="0"/>
            </a:srgbClr>
          </a:solidFill>
          <a:prstDash val="solid"/>
        </a:ln>
        <a:effectLst/>
      </dgm:spPr>
      <dgm:t>
        <a:bodyPr/>
        <a:lstStyle/>
        <a:p>
          <a:pPr>
            <a:buNone/>
          </a:pPr>
          <a:r>
            <a:rPr lang="en-US" sz="2000" dirty="0">
              <a:solidFill>
                <a:srgbClr val="FFFFFF"/>
              </a:solidFill>
              <a:latin typeface="Arial" panose="020B0604020202020204" pitchFamily="34" charset="0"/>
              <a:ea typeface="+mn-ea"/>
              <a:cs typeface="Arial" panose="020B0604020202020204" pitchFamily="34" charset="0"/>
            </a:rPr>
            <a:t>Year-round</a:t>
          </a:r>
        </a:p>
      </dgm:t>
    </dgm:pt>
    <dgm:pt modelId="{A4D49367-9CCB-4150-BBB4-AECB8C9BD5C5}" type="parTrans" cxnId="{A814EF91-334A-4A36-AA7C-CF392E6FE92F}">
      <dgm:prSet/>
      <dgm:spPr/>
      <dgm:t>
        <a:bodyPr/>
        <a:lstStyle/>
        <a:p>
          <a:endParaRPr lang="en-US"/>
        </a:p>
      </dgm:t>
    </dgm:pt>
    <dgm:pt modelId="{F1A0DA42-BD75-4753-A3DF-1E2C267C30BB}" type="sibTrans" cxnId="{A814EF91-334A-4A36-AA7C-CF392E6FE92F}">
      <dgm:prSet/>
      <dgm:spPr/>
      <dgm:t>
        <a:bodyPr/>
        <a:lstStyle/>
        <a:p>
          <a:endParaRPr lang="en-US"/>
        </a:p>
      </dgm:t>
    </dgm:pt>
    <dgm:pt modelId="{9A405CE9-2572-4260-A38C-D878065C2793}">
      <dgm:prSet phldrT="[Text]" custT="1"/>
      <dgm:spPr>
        <a:xfrm>
          <a:off x="1392089" y="1013632"/>
          <a:ext cx="1909218" cy="1651697"/>
        </a:xfrm>
        <a:prstGeom prst="hexagon">
          <a:avLst>
            <a:gd name="adj" fmla="val 28570"/>
            <a:gd name="vf" fmla="val 115470"/>
          </a:avLst>
        </a:prstGeom>
        <a:solidFill>
          <a:srgbClr val="FFFFFF">
            <a:lumMod val="65000"/>
          </a:srgbClr>
        </a:solidFill>
        <a:ln w="25400" cap="flat" cmpd="sng" algn="ctr">
          <a:solidFill>
            <a:srgbClr val="FFFFFF">
              <a:hueOff val="0"/>
              <a:satOff val="0"/>
              <a:lumOff val="0"/>
              <a:alphaOff val="0"/>
            </a:srgbClr>
          </a:solidFill>
          <a:prstDash val="solid"/>
        </a:ln>
        <a:effectLst/>
      </dgm:spPr>
      <dgm:t>
        <a:bodyPr/>
        <a:lstStyle/>
        <a:p>
          <a:pPr>
            <a:buNone/>
          </a:pPr>
          <a:r>
            <a:rPr lang="en-US" sz="2000" dirty="0">
              <a:solidFill>
                <a:srgbClr val="FFFFFF"/>
              </a:solidFill>
              <a:latin typeface="Arial" panose="020B0604020202020204" pitchFamily="34" charset="0"/>
              <a:ea typeface="+mn-ea"/>
              <a:cs typeface="Arial" panose="020B0604020202020204" pitchFamily="34" charset="0"/>
            </a:rPr>
            <a:t>Satisfies state mandates</a:t>
          </a:r>
        </a:p>
      </dgm:t>
    </dgm:pt>
    <dgm:pt modelId="{DB3F7457-3F03-4B38-9D8C-D4E9E061BA52}" type="parTrans" cxnId="{0DF56CEE-F075-4B5D-B944-8B11285CAF55}">
      <dgm:prSet/>
      <dgm:spPr/>
      <dgm:t>
        <a:bodyPr/>
        <a:lstStyle/>
        <a:p>
          <a:endParaRPr lang="en-US"/>
        </a:p>
      </dgm:t>
    </dgm:pt>
    <dgm:pt modelId="{D6F29677-F9AD-4D29-A5F3-AB16619BD613}" type="sibTrans" cxnId="{0DF56CEE-F075-4B5D-B944-8B11285CAF55}">
      <dgm:prSet/>
      <dgm:spPr/>
      <dgm:t>
        <a:bodyPr/>
        <a:lstStyle/>
        <a:p>
          <a:endParaRPr lang="en-US"/>
        </a:p>
      </dgm:t>
    </dgm:pt>
    <dgm:pt modelId="{DC31CF4D-2A1F-413D-8433-6E9916F40F4C}" type="pres">
      <dgm:prSet presAssocID="{0F6A33EB-C416-4BE5-8848-D2D6AB0342A0}" presName="Name0" presStyleCnt="0">
        <dgm:presLayoutVars>
          <dgm:chMax val="1"/>
          <dgm:chPref val="1"/>
          <dgm:dir/>
          <dgm:animOne val="branch"/>
          <dgm:animLvl val="lvl"/>
        </dgm:presLayoutVars>
      </dgm:prSet>
      <dgm:spPr/>
    </dgm:pt>
    <dgm:pt modelId="{DDEA7C2E-2263-4E5B-80DF-B8C99A8B9026}" type="pres">
      <dgm:prSet presAssocID="{EF98C019-5D98-40A9-892B-447520F93D28}" presName="Parent" presStyleLbl="node0" presStyleIdx="0" presStyleCnt="1">
        <dgm:presLayoutVars>
          <dgm:chMax val="6"/>
          <dgm:chPref val="6"/>
        </dgm:presLayoutVars>
      </dgm:prSet>
      <dgm:spPr/>
    </dgm:pt>
    <dgm:pt modelId="{659EFE69-EFAE-4141-8EC0-1BADC9C2DD7E}" type="pres">
      <dgm:prSet presAssocID="{1056AD6C-D4BE-461B-9675-D4301A7FB10F}" presName="Accent1" presStyleCnt="0"/>
      <dgm:spPr/>
    </dgm:pt>
    <dgm:pt modelId="{AC4030E4-E042-4B49-B6D0-6C932FE8B963}" type="pres">
      <dgm:prSet presAssocID="{1056AD6C-D4BE-461B-9675-D4301A7FB10F}" presName="Accent" presStyleLbl="bgShp" presStyleIdx="0" presStyleCnt="6"/>
      <dgm:spPr/>
    </dgm:pt>
    <dgm:pt modelId="{46458AFB-B8E2-4016-9FE6-0042E6063E06}" type="pres">
      <dgm:prSet presAssocID="{1056AD6C-D4BE-461B-9675-D4301A7FB10F}" presName="Child1" presStyleLbl="node1" presStyleIdx="0" presStyleCnt="6">
        <dgm:presLayoutVars>
          <dgm:chMax val="0"/>
          <dgm:chPref val="0"/>
          <dgm:bulletEnabled val="1"/>
        </dgm:presLayoutVars>
      </dgm:prSet>
      <dgm:spPr/>
    </dgm:pt>
    <dgm:pt modelId="{65BAA161-77FA-4191-840E-40D9F9F95782}" type="pres">
      <dgm:prSet presAssocID="{3B1C134C-BB18-4183-ABAD-8DB00A671362}" presName="Accent2" presStyleCnt="0"/>
      <dgm:spPr/>
    </dgm:pt>
    <dgm:pt modelId="{2674ED35-C74A-4344-9FEF-14C955C09094}" type="pres">
      <dgm:prSet presAssocID="{3B1C134C-BB18-4183-ABAD-8DB00A671362}" presName="Accent" presStyleLbl="bgShp" presStyleIdx="1" presStyleCnt="6"/>
      <dgm:spPr>
        <a:xfrm>
          <a:off x="4395463" y="868746"/>
          <a:ext cx="879009" cy="757383"/>
        </a:xfrm>
        <a:prstGeom prst="hexagon">
          <a:avLst>
            <a:gd name="adj" fmla="val 28900"/>
            <a:gd name="vf" fmla="val 115470"/>
          </a:avLst>
        </a:prstGeom>
        <a:solidFill>
          <a:srgbClr val="FFFFFF"/>
        </a:solidFill>
        <a:ln>
          <a:noFill/>
        </a:ln>
        <a:effectLst/>
      </dgm:spPr>
    </dgm:pt>
    <dgm:pt modelId="{FC94DECC-B9FD-48D7-B6F2-793C1C88993F}" type="pres">
      <dgm:prSet presAssocID="{3B1C134C-BB18-4183-ABAD-8DB00A671362}" presName="Child2" presStyleLbl="node1" presStyleIdx="1" presStyleCnt="6">
        <dgm:presLayoutVars>
          <dgm:chMax val="0"/>
          <dgm:chPref val="0"/>
          <dgm:bulletEnabled val="1"/>
        </dgm:presLayoutVars>
      </dgm:prSet>
      <dgm:spPr/>
    </dgm:pt>
    <dgm:pt modelId="{F67CDA10-F841-4962-A7CA-CB6B5ADB973C}" type="pres">
      <dgm:prSet presAssocID="{B1E5BE8E-BCDF-40C6-87DC-2DEBCD8D458D}" presName="Accent3" presStyleCnt="0"/>
      <dgm:spPr/>
    </dgm:pt>
    <dgm:pt modelId="{88E4E5E0-AFB7-4734-9756-4CAA7802A383}" type="pres">
      <dgm:prSet presAssocID="{B1E5BE8E-BCDF-40C6-87DC-2DEBCD8D458D}" presName="Accent" presStyleLbl="bgShp" presStyleIdx="2" presStyleCnt="6"/>
      <dgm:spPr>
        <a:xfrm>
          <a:off x="5421336" y="2284649"/>
          <a:ext cx="879009" cy="757383"/>
        </a:xfrm>
        <a:prstGeom prst="hexagon">
          <a:avLst>
            <a:gd name="adj" fmla="val 28900"/>
            <a:gd name="vf" fmla="val 115470"/>
          </a:avLst>
        </a:prstGeom>
        <a:solidFill>
          <a:srgbClr val="FFFFFF"/>
        </a:solidFill>
        <a:ln>
          <a:noFill/>
        </a:ln>
        <a:effectLst/>
      </dgm:spPr>
    </dgm:pt>
    <dgm:pt modelId="{0E362F2F-F444-405E-BD6D-5F284D3B2C9E}" type="pres">
      <dgm:prSet presAssocID="{B1E5BE8E-BCDF-40C6-87DC-2DEBCD8D458D}" presName="Child3" presStyleLbl="node1" presStyleIdx="2" presStyleCnt="6">
        <dgm:presLayoutVars>
          <dgm:chMax val="0"/>
          <dgm:chPref val="0"/>
          <dgm:bulletEnabled val="1"/>
        </dgm:presLayoutVars>
      </dgm:prSet>
      <dgm:spPr/>
    </dgm:pt>
    <dgm:pt modelId="{19DCC628-E522-4200-8736-63412B72CE2F}" type="pres">
      <dgm:prSet presAssocID="{F7CE0CDD-A10F-4A6E-9184-EEABAE0930E1}" presName="Accent4" presStyleCnt="0"/>
      <dgm:spPr/>
    </dgm:pt>
    <dgm:pt modelId="{5CF6DB89-6BF6-41FF-A35D-8CB078373A57}" type="pres">
      <dgm:prSet presAssocID="{F7CE0CDD-A10F-4A6E-9184-EEABAE0930E1}" presName="Accent" presStyleLbl="bgShp" presStyleIdx="3" presStyleCnt="6">
        <dgm:style>
          <a:lnRef idx="0">
            <a:scrgbClr r="0" g="0" b="0"/>
          </a:lnRef>
          <a:fillRef idx="0">
            <a:scrgbClr r="0" g="0" b="0"/>
          </a:fillRef>
          <a:effectRef idx="0">
            <a:scrgbClr r="0" g="0" b="0"/>
          </a:effectRef>
          <a:fontRef idx="minor">
            <a:schemeClr val="accent5"/>
          </a:fontRef>
        </dgm:style>
      </dgm:prSet>
      <dgm:spPr>
        <a:xfrm>
          <a:off x="4708698" y="3882938"/>
          <a:ext cx="879009" cy="757383"/>
        </a:xfrm>
        <a:prstGeom prst="hexagon">
          <a:avLst>
            <a:gd name="adj" fmla="val 28900"/>
            <a:gd name="vf" fmla="val 115470"/>
          </a:avLst>
        </a:prstGeom>
        <a:noFill/>
        <a:ln>
          <a:noFill/>
        </a:ln>
        <a:effectLst/>
      </dgm:spPr>
    </dgm:pt>
    <dgm:pt modelId="{E0B89D3A-6B0B-4116-88B9-B67B1D43AA58}" type="pres">
      <dgm:prSet presAssocID="{F7CE0CDD-A10F-4A6E-9184-EEABAE0930E1}" presName="Child4" presStyleLbl="node1" presStyleIdx="3" presStyleCnt="6">
        <dgm:presLayoutVars>
          <dgm:chMax val="0"/>
          <dgm:chPref val="0"/>
          <dgm:bulletEnabled val="1"/>
        </dgm:presLayoutVars>
      </dgm:prSet>
      <dgm:spPr/>
    </dgm:pt>
    <dgm:pt modelId="{312A6D9C-3FCF-42EB-81B9-96D924A0BEDA}" type="pres">
      <dgm:prSet presAssocID="{7063040E-E416-4C26-B492-0725F739947B}" presName="Accent5" presStyleCnt="0"/>
      <dgm:spPr/>
    </dgm:pt>
    <dgm:pt modelId="{CB0FDB84-4DD4-4C6D-AC8F-2705680F3DE8}" type="pres">
      <dgm:prSet presAssocID="{7063040E-E416-4C26-B492-0725F739947B}" presName="Accent" presStyleLbl="bgShp" presStyleIdx="4" presStyleCnt="6">
        <dgm:style>
          <a:lnRef idx="0">
            <a:scrgbClr r="0" g="0" b="0"/>
          </a:lnRef>
          <a:fillRef idx="0">
            <a:scrgbClr r="0" g="0" b="0"/>
          </a:fillRef>
          <a:effectRef idx="0">
            <a:scrgbClr r="0" g="0" b="0"/>
          </a:effectRef>
          <a:fontRef idx="minor">
            <a:schemeClr val="accent5"/>
          </a:fontRef>
        </dgm:style>
      </dgm:prSet>
      <dgm:spPr>
        <a:xfrm>
          <a:off x="2940924" y="4048847"/>
          <a:ext cx="879009" cy="757383"/>
        </a:xfrm>
        <a:prstGeom prst="hexagon">
          <a:avLst>
            <a:gd name="adj" fmla="val 28900"/>
            <a:gd name="vf" fmla="val 115470"/>
          </a:avLst>
        </a:prstGeom>
        <a:noFill/>
        <a:ln>
          <a:noFill/>
        </a:ln>
        <a:effectLst/>
      </dgm:spPr>
    </dgm:pt>
    <dgm:pt modelId="{D2BCE275-F8F9-44E0-B08D-24B3D54EC75C}" type="pres">
      <dgm:prSet presAssocID="{7063040E-E416-4C26-B492-0725F739947B}" presName="Child5" presStyleLbl="node1" presStyleIdx="4" presStyleCnt="6">
        <dgm:presLayoutVars>
          <dgm:chMax val="0"/>
          <dgm:chPref val="0"/>
          <dgm:bulletEnabled val="1"/>
        </dgm:presLayoutVars>
      </dgm:prSet>
      <dgm:spPr/>
    </dgm:pt>
    <dgm:pt modelId="{B360EF4C-6B96-4E6F-B2FB-B62867213F00}" type="pres">
      <dgm:prSet presAssocID="{9A405CE9-2572-4260-A38C-D878065C2793}" presName="Accent6" presStyleCnt="0"/>
      <dgm:spPr/>
    </dgm:pt>
    <dgm:pt modelId="{6F4E3CF4-8B40-4F4E-8222-06CFA37C2799}" type="pres">
      <dgm:prSet presAssocID="{9A405CE9-2572-4260-A38C-D878065C2793}" presName="Accent" presStyleLbl="bgShp" presStyleIdx="5" presStyleCnt="6">
        <dgm:style>
          <a:lnRef idx="0">
            <a:scrgbClr r="0" g="0" b="0"/>
          </a:lnRef>
          <a:fillRef idx="0">
            <a:scrgbClr r="0" g="0" b="0"/>
          </a:fillRef>
          <a:effectRef idx="0">
            <a:scrgbClr r="0" g="0" b="0"/>
          </a:effectRef>
          <a:fontRef idx="minor">
            <a:schemeClr val="accent5"/>
          </a:fontRef>
        </dgm:style>
      </dgm:prSet>
      <dgm:spPr>
        <a:xfrm>
          <a:off x="1898251" y="2633511"/>
          <a:ext cx="879009" cy="757383"/>
        </a:xfrm>
        <a:prstGeom prst="hexagon">
          <a:avLst>
            <a:gd name="adj" fmla="val 28900"/>
            <a:gd name="vf" fmla="val 115470"/>
          </a:avLst>
        </a:prstGeom>
        <a:noFill/>
        <a:ln>
          <a:noFill/>
        </a:ln>
        <a:effectLst/>
      </dgm:spPr>
    </dgm:pt>
    <dgm:pt modelId="{188A5C71-4647-43BC-96F9-7AF43737B93C}" type="pres">
      <dgm:prSet presAssocID="{9A405CE9-2572-4260-A38C-D878065C2793}" presName="Child6" presStyleLbl="node1" presStyleIdx="5" presStyleCnt="6">
        <dgm:presLayoutVars>
          <dgm:chMax val="0"/>
          <dgm:chPref val="0"/>
          <dgm:bulletEnabled val="1"/>
        </dgm:presLayoutVars>
      </dgm:prSet>
      <dgm:spPr/>
    </dgm:pt>
  </dgm:ptLst>
  <dgm:cxnLst>
    <dgm:cxn modelId="{F3F1430C-87DD-487E-9EAA-DAEDE55225DC}" type="presOf" srcId="{F7CE0CDD-A10F-4A6E-9184-EEABAE0930E1}" destId="{E0B89D3A-6B0B-4116-88B9-B67B1D43AA58}" srcOrd="0" destOrd="0" presId="urn:microsoft.com/office/officeart/2011/layout/HexagonRadial"/>
    <dgm:cxn modelId="{4BBFE715-38C7-4A6A-BDDC-40E878B44A44}" type="presOf" srcId="{7063040E-E416-4C26-B492-0725F739947B}" destId="{D2BCE275-F8F9-44E0-B08D-24B3D54EC75C}" srcOrd="0" destOrd="0" presId="urn:microsoft.com/office/officeart/2011/layout/HexagonRadial"/>
    <dgm:cxn modelId="{593DB51B-5339-4DBD-88A5-EAC712D65F89}" type="presOf" srcId="{B1E5BE8E-BCDF-40C6-87DC-2DEBCD8D458D}" destId="{0E362F2F-F444-405E-BD6D-5F284D3B2C9E}" srcOrd="0" destOrd="0" presId="urn:microsoft.com/office/officeart/2011/layout/HexagonRadial"/>
    <dgm:cxn modelId="{DFCB9F22-75D5-40BA-A36F-1A2FD1C424DA}" type="presOf" srcId="{3B1C134C-BB18-4183-ABAD-8DB00A671362}" destId="{FC94DECC-B9FD-48D7-B6F2-793C1C88993F}" srcOrd="0" destOrd="0" presId="urn:microsoft.com/office/officeart/2011/layout/HexagonRadial"/>
    <dgm:cxn modelId="{D8C82023-DCA5-44FA-B81E-F6FC96B59FB9}" srcId="{EF98C019-5D98-40A9-892B-447520F93D28}" destId="{F7CE0CDD-A10F-4A6E-9184-EEABAE0930E1}" srcOrd="3" destOrd="0" parTransId="{0003DC1B-7611-4918-B891-BF5B669E1A5D}" sibTransId="{E18CF590-0847-4786-8818-C757D2C3B7F3}"/>
    <dgm:cxn modelId="{3D097D23-6603-49AF-BC07-C81561815261}" type="presOf" srcId="{0F6A33EB-C416-4BE5-8848-D2D6AB0342A0}" destId="{DC31CF4D-2A1F-413D-8433-6E9916F40F4C}" srcOrd="0" destOrd="0" presId="urn:microsoft.com/office/officeart/2011/layout/HexagonRadial"/>
    <dgm:cxn modelId="{2867F638-98F7-4E8E-9EC7-7A64C57F8886}" srcId="{EF98C019-5D98-40A9-892B-447520F93D28}" destId="{B1E5BE8E-BCDF-40C6-87DC-2DEBCD8D458D}" srcOrd="2" destOrd="0" parTransId="{16AC7696-C4B2-4295-BCE0-C0D137106FEE}" sibTransId="{E6EFF931-0927-4747-A1DB-987D054656C4}"/>
    <dgm:cxn modelId="{3BAE5E5D-7EF7-44DE-9CB9-766657BB81FC}" type="presOf" srcId="{1056AD6C-D4BE-461B-9675-D4301A7FB10F}" destId="{46458AFB-B8E2-4016-9FE6-0042E6063E06}" srcOrd="0" destOrd="0" presId="urn:microsoft.com/office/officeart/2011/layout/HexagonRadial"/>
    <dgm:cxn modelId="{0BA1EC87-8E2A-46C3-940F-F6988A863804}" srcId="{0F6A33EB-C416-4BE5-8848-D2D6AB0342A0}" destId="{EF98C019-5D98-40A9-892B-447520F93D28}" srcOrd="0" destOrd="0" parTransId="{CA73BAE2-DFFE-4044-AAC2-91A3F4387FE6}" sibTransId="{BE509C6F-348E-49BF-911C-9557F819AFD9}"/>
    <dgm:cxn modelId="{A814EF91-334A-4A36-AA7C-CF392E6FE92F}" srcId="{EF98C019-5D98-40A9-892B-447520F93D28}" destId="{7063040E-E416-4C26-B492-0725F739947B}" srcOrd="4" destOrd="0" parTransId="{A4D49367-9CCB-4150-BBB4-AECB8C9BD5C5}" sibTransId="{F1A0DA42-BD75-4753-A3DF-1E2C267C30BB}"/>
    <dgm:cxn modelId="{C7FFCCAB-710B-45C2-B717-CD3973A07C6F}" srcId="{EF98C019-5D98-40A9-892B-447520F93D28}" destId="{1056AD6C-D4BE-461B-9675-D4301A7FB10F}" srcOrd="0" destOrd="0" parTransId="{F1BF3E1A-79F4-455D-9B83-0FFFC87E6493}" sibTransId="{E8F1D991-EF2B-4ECC-8561-3E2E70B59299}"/>
    <dgm:cxn modelId="{4920B7BF-9488-43E9-B091-EC0408D0AA5C}" type="presOf" srcId="{EF98C019-5D98-40A9-892B-447520F93D28}" destId="{DDEA7C2E-2263-4E5B-80DF-B8C99A8B9026}" srcOrd="0" destOrd="0" presId="urn:microsoft.com/office/officeart/2011/layout/HexagonRadial"/>
    <dgm:cxn modelId="{FD1F15C3-5CC4-4F66-AB28-95C5EF604A65}" type="presOf" srcId="{9A405CE9-2572-4260-A38C-D878065C2793}" destId="{188A5C71-4647-43BC-96F9-7AF43737B93C}" srcOrd="0" destOrd="0" presId="urn:microsoft.com/office/officeart/2011/layout/HexagonRadial"/>
    <dgm:cxn modelId="{6B9373E7-1987-4CB2-9248-0D5DA15A0FB4}" srcId="{EF98C019-5D98-40A9-892B-447520F93D28}" destId="{3B1C134C-BB18-4183-ABAD-8DB00A671362}" srcOrd="1" destOrd="0" parTransId="{20413CAC-DF0E-44D3-8507-F07A94D2BFE9}" sibTransId="{8608D116-A1B3-48FF-BCCB-F2C78295E281}"/>
    <dgm:cxn modelId="{0DF56CEE-F075-4B5D-B944-8B11285CAF55}" srcId="{EF98C019-5D98-40A9-892B-447520F93D28}" destId="{9A405CE9-2572-4260-A38C-D878065C2793}" srcOrd="5" destOrd="0" parTransId="{DB3F7457-3F03-4B38-9D8C-D4E9E061BA52}" sibTransId="{D6F29677-F9AD-4D29-A5F3-AB16619BD613}"/>
    <dgm:cxn modelId="{AF15906C-DF0C-4C80-BAED-A0833BFD1D96}" type="presParOf" srcId="{DC31CF4D-2A1F-413D-8433-6E9916F40F4C}" destId="{DDEA7C2E-2263-4E5B-80DF-B8C99A8B9026}" srcOrd="0" destOrd="0" presId="urn:microsoft.com/office/officeart/2011/layout/HexagonRadial"/>
    <dgm:cxn modelId="{E7AE04CA-A320-4FAB-AE14-F1A9176635D8}" type="presParOf" srcId="{DC31CF4D-2A1F-413D-8433-6E9916F40F4C}" destId="{659EFE69-EFAE-4141-8EC0-1BADC9C2DD7E}" srcOrd="1" destOrd="0" presId="urn:microsoft.com/office/officeart/2011/layout/HexagonRadial"/>
    <dgm:cxn modelId="{C3E3CAA7-BE3C-46BA-BF64-2611D500442B}" type="presParOf" srcId="{659EFE69-EFAE-4141-8EC0-1BADC9C2DD7E}" destId="{AC4030E4-E042-4B49-B6D0-6C932FE8B963}" srcOrd="0" destOrd="0" presId="urn:microsoft.com/office/officeart/2011/layout/HexagonRadial"/>
    <dgm:cxn modelId="{BD539FC4-9674-48D4-9EF8-3137455446FF}" type="presParOf" srcId="{DC31CF4D-2A1F-413D-8433-6E9916F40F4C}" destId="{46458AFB-B8E2-4016-9FE6-0042E6063E06}" srcOrd="2" destOrd="0" presId="urn:microsoft.com/office/officeart/2011/layout/HexagonRadial"/>
    <dgm:cxn modelId="{DADFC518-F0B2-4163-99EB-69D352EACB9F}" type="presParOf" srcId="{DC31CF4D-2A1F-413D-8433-6E9916F40F4C}" destId="{65BAA161-77FA-4191-840E-40D9F9F95782}" srcOrd="3" destOrd="0" presId="urn:microsoft.com/office/officeart/2011/layout/HexagonRadial"/>
    <dgm:cxn modelId="{7AE6F7DA-D8E7-43F5-872D-BE33EC4D07F9}" type="presParOf" srcId="{65BAA161-77FA-4191-840E-40D9F9F95782}" destId="{2674ED35-C74A-4344-9FEF-14C955C09094}" srcOrd="0" destOrd="0" presId="urn:microsoft.com/office/officeart/2011/layout/HexagonRadial"/>
    <dgm:cxn modelId="{A86E6578-008A-44E9-BB5C-8DFA7EB914BF}" type="presParOf" srcId="{DC31CF4D-2A1F-413D-8433-6E9916F40F4C}" destId="{FC94DECC-B9FD-48D7-B6F2-793C1C88993F}" srcOrd="4" destOrd="0" presId="urn:microsoft.com/office/officeart/2011/layout/HexagonRadial"/>
    <dgm:cxn modelId="{ACB06112-E4D0-4F87-BA0C-EA318C5B44BB}" type="presParOf" srcId="{DC31CF4D-2A1F-413D-8433-6E9916F40F4C}" destId="{F67CDA10-F841-4962-A7CA-CB6B5ADB973C}" srcOrd="5" destOrd="0" presId="urn:microsoft.com/office/officeart/2011/layout/HexagonRadial"/>
    <dgm:cxn modelId="{23123346-7DEE-472C-8B3A-D2710D173978}" type="presParOf" srcId="{F67CDA10-F841-4962-A7CA-CB6B5ADB973C}" destId="{88E4E5E0-AFB7-4734-9756-4CAA7802A383}" srcOrd="0" destOrd="0" presId="urn:microsoft.com/office/officeart/2011/layout/HexagonRadial"/>
    <dgm:cxn modelId="{5CD8F60B-B57E-496A-ADDA-6BAFA8192EC7}" type="presParOf" srcId="{DC31CF4D-2A1F-413D-8433-6E9916F40F4C}" destId="{0E362F2F-F444-405E-BD6D-5F284D3B2C9E}" srcOrd="6" destOrd="0" presId="urn:microsoft.com/office/officeart/2011/layout/HexagonRadial"/>
    <dgm:cxn modelId="{F3E66381-7A61-4333-AF8C-B35EDD4BF32B}" type="presParOf" srcId="{DC31CF4D-2A1F-413D-8433-6E9916F40F4C}" destId="{19DCC628-E522-4200-8736-63412B72CE2F}" srcOrd="7" destOrd="0" presId="urn:microsoft.com/office/officeart/2011/layout/HexagonRadial"/>
    <dgm:cxn modelId="{930E7B1B-9F34-406B-970F-06841C09DC06}" type="presParOf" srcId="{19DCC628-E522-4200-8736-63412B72CE2F}" destId="{5CF6DB89-6BF6-41FF-A35D-8CB078373A57}" srcOrd="0" destOrd="0" presId="urn:microsoft.com/office/officeart/2011/layout/HexagonRadial"/>
    <dgm:cxn modelId="{70A82C02-8077-4BA0-875B-F963E2871840}" type="presParOf" srcId="{DC31CF4D-2A1F-413D-8433-6E9916F40F4C}" destId="{E0B89D3A-6B0B-4116-88B9-B67B1D43AA58}" srcOrd="8" destOrd="0" presId="urn:microsoft.com/office/officeart/2011/layout/HexagonRadial"/>
    <dgm:cxn modelId="{67256F33-67B2-43E1-9800-44B5C9B3EFEB}" type="presParOf" srcId="{DC31CF4D-2A1F-413D-8433-6E9916F40F4C}" destId="{312A6D9C-3FCF-42EB-81B9-96D924A0BEDA}" srcOrd="9" destOrd="0" presId="urn:microsoft.com/office/officeart/2011/layout/HexagonRadial"/>
    <dgm:cxn modelId="{10BCBD23-261A-4BCB-A018-4F719E637A20}" type="presParOf" srcId="{312A6D9C-3FCF-42EB-81B9-96D924A0BEDA}" destId="{CB0FDB84-4DD4-4C6D-AC8F-2705680F3DE8}" srcOrd="0" destOrd="0" presId="urn:microsoft.com/office/officeart/2011/layout/HexagonRadial"/>
    <dgm:cxn modelId="{2B9A8DE9-0047-4E5B-99F7-6E6E7680CB09}" type="presParOf" srcId="{DC31CF4D-2A1F-413D-8433-6E9916F40F4C}" destId="{D2BCE275-F8F9-44E0-B08D-24B3D54EC75C}" srcOrd="10" destOrd="0" presId="urn:microsoft.com/office/officeart/2011/layout/HexagonRadial"/>
    <dgm:cxn modelId="{B9991346-E037-4C17-9B85-CDC36E56F544}" type="presParOf" srcId="{DC31CF4D-2A1F-413D-8433-6E9916F40F4C}" destId="{B360EF4C-6B96-4E6F-B2FB-B62867213F00}" srcOrd="11" destOrd="0" presId="urn:microsoft.com/office/officeart/2011/layout/HexagonRadial"/>
    <dgm:cxn modelId="{0E26E133-B7EC-4275-9A4D-CFEA1C612A14}" type="presParOf" srcId="{B360EF4C-6B96-4E6F-B2FB-B62867213F00}" destId="{6F4E3CF4-8B40-4F4E-8222-06CFA37C2799}" srcOrd="0" destOrd="0" presId="urn:microsoft.com/office/officeart/2011/layout/HexagonRadial"/>
    <dgm:cxn modelId="{B2D0C5E2-BB2F-4AF9-A290-5BE9A61C5500}" type="presParOf" srcId="{DC31CF4D-2A1F-413D-8433-6E9916F40F4C}" destId="{188A5C71-4647-43BC-96F9-7AF43737B93C}" srcOrd="12" destOrd="0" presId="urn:microsoft.com/office/officeart/2011/layout/HexagonRadial"/>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1948EC1-1E8A-4728-94E0-88EC8502F46A}" type="doc">
      <dgm:prSet loTypeId="urn:microsoft.com/office/officeart/2005/8/layout/hierarchy4" loCatId="relationship" qsTypeId="urn:microsoft.com/office/officeart/2005/8/quickstyle/simple1" qsCatId="simple" csTypeId="urn:microsoft.com/office/officeart/2005/8/colors/accent1_2" csCatId="accent1" phldr="1"/>
      <dgm:spPr/>
      <dgm:t>
        <a:bodyPr/>
        <a:lstStyle/>
        <a:p>
          <a:endParaRPr lang="en-US"/>
        </a:p>
      </dgm:t>
    </dgm:pt>
    <dgm:pt modelId="{485B50E3-8A11-4B14-9690-C639AE994D45}">
      <dgm:prSet phldrT="[Text]"/>
      <dgm:spPr>
        <a:xfrm>
          <a:off x="917" y="1089"/>
          <a:ext cx="7993699" cy="1410114"/>
        </a:xfrm>
        <a:prstGeom prst="roundRect">
          <a:avLst>
            <a:gd name="adj" fmla="val 10000"/>
          </a:avLst>
        </a:prstGeom>
        <a:solidFill>
          <a:srgbClr val="002060"/>
        </a:solidFill>
        <a:ln w="25400" cap="flat" cmpd="sng" algn="ctr">
          <a:solidFill>
            <a:srgbClr val="FFFFFF">
              <a:hueOff val="0"/>
              <a:satOff val="0"/>
              <a:lumOff val="0"/>
              <a:alphaOff val="0"/>
            </a:srgbClr>
          </a:solidFill>
          <a:prstDash val="solid"/>
        </a:ln>
        <a:effectLst/>
      </dgm:spPr>
      <dgm:t>
        <a:bodyPr/>
        <a:lstStyle/>
        <a:p>
          <a:pPr>
            <a:buNone/>
          </a:pPr>
          <a:r>
            <a:rPr lang="en-US" dirty="0">
              <a:solidFill>
                <a:srgbClr val="FFFFFF"/>
              </a:solidFill>
              <a:latin typeface="Arial" panose="020B0604020202020204" pitchFamily="34" charset="0"/>
              <a:ea typeface="+mn-ea"/>
              <a:cs typeface="Arial" panose="020B0604020202020204" pitchFamily="34" charset="0"/>
            </a:rPr>
            <a:t>Reduce campus crime</a:t>
          </a:r>
        </a:p>
      </dgm:t>
    </dgm:pt>
    <dgm:pt modelId="{D1EEE251-7010-451C-AB11-6C635525F7FA}" type="parTrans" cxnId="{AD7D51EF-B2E4-457D-83BB-12AC94983A79}">
      <dgm:prSet/>
      <dgm:spPr/>
      <dgm:t>
        <a:bodyPr/>
        <a:lstStyle/>
        <a:p>
          <a:endParaRPr lang="en-US"/>
        </a:p>
      </dgm:t>
    </dgm:pt>
    <dgm:pt modelId="{75C14CC0-2ADD-4CFC-AD62-1A0EFFC31855}" type="sibTrans" cxnId="{AD7D51EF-B2E4-457D-83BB-12AC94983A79}">
      <dgm:prSet/>
      <dgm:spPr/>
      <dgm:t>
        <a:bodyPr/>
        <a:lstStyle/>
        <a:p>
          <a:endParaRPr lang="en-US"/>
        </a:p>
      </dgm:t>
    </dgm:pt>
    <dgm:pt modelId="{7CFB326B-0585-48F3-AA7D-C85950B7B299}">
      <dgm:prSet phldrT="[Text]"/>
      <dgm:spPr>
        <a:xfrm>
          <a:off x="917" y="1551125"/>
          <a:ext cx="5221731" cy="1410114"/>
        </a:xfrm>
        <a:prstGeom prst="roundRect">
          <a:avLst>
            <a:gd name="adj" fmla="val 10000"/>
          </a:avLst>
        </a:prstGeom>
        <a:solidFill>
          <a:srgbClr val="D9282C"/>
        </a:solidFill>
        <a:ln w="25400" cap="flat" cmpd="sng" algn="ctr">
          <a:solidFill>
            <a:srgbClr val="FFFFFF">
              <a:hueOff val="0"/>
              <a:satOff val="0"/>
              <a:lumOff val="0"/>
              <a:alphaOff val="0"/>
            </a:srgbClr>
          </a:solidFill>
          <a:prstDash val="solid"/>
        </a:ln>
        <a:effectLst/>
      </dgm:spPr>
      <dgm:t>
        <a:bodyPr/>
        <a:lstStyle/>
        <a:p>
          <a:pPr>
            <a:buNone/>
          </a:pPr>
          <a:r>
            <a:rPr lang="en-US" dirty="0">
              <a:solidFill>
                <a:srgbClr val="FFFFFF"/>
              </a:solidFill>
              <a:latin typeface="Arial" panose="020B0604020202020204" pitchFamily="34" charset="0"/>
              <a:ea typeface="+mn-ea"/>
              <a:cs typeface="Arial" panose="020B0604020202020204" pitchFamily="34" charset="0"/>
            </a:rPr>
            <a:t>Empower students to advocate for themselves and others</a:t>
          </a:r>
        </a:p>
      </dgm:t>
    </dgm:pt>
    <dgm:pt modelId="{7284312A-0480-4F39-99A7-AA71C1F93328}" type="parTrans" cxnId="{067E4E97-804C-488D-9BE1-D5E4610DFF43}">
      <dgm:prSet/>
      <dgm:spPr/>
      <dgm:t>
        <a:bodyPr/>
        <a:lstStyle/>
        <a:p>
          <a:endParaRPr lang="en-US"/>
        </a:p>
      </dgm:t>
    </dgm:pt>
    <dgm:pt modelId="{33432E1A-19CD-40B0-8AFE-C55814515228}" type="sibTrans" cxnId="{067E4E97-804C-488D-9BE1-D5E4610DFF43}">
      <dgm:prSet/>
      <dgm:spPr/>
      <dgm:t>
        <a:bodyPr/>
        <a:lstStyle/>
        <a:p>
          <a:endParaRPr lang="en-US"/>
        </a:p>
      </dgm:t>
    </dgm:pt>
    <dgm:pt modelId="{103F4F7F-A63D-4876-AE6C-92BE29D79232}">
      <dgm:prSet phldrT="[Text]"/>
      <dgm:spPr>
        <a:xfrm>
          <a:off x="917" y="3101161"/>
          <a:ext cx="2557165" cy="1410114"/>
        </a:xfrm>
        <a:prstGeom prst="roundRect">
          <a:avLst>
            <a:gd name="adj" fmla="val 10000"/>
          </a:avLst>
        </a:prstGeom>
        <a:solidFill>
          <a:srgbClr val="002060"/>
        </a:solidFill>
        <a:ln w="25400" cap="flat" cmpd="sng" algn="ctr">
          <a:solidFill>
            <a:srgbClr val="FFFFFF">
              <a:hueOff val="0"/>
              <a:satOff val="0"/>
              <a:lumOff val="0"/>
              <a:alphaOff val="0"/>
            </a:srgbClr>
          </a:solidFill>
          <a:prstDash val="solid"/>
        </a:ln>
        <a:effectLst/>
      </dgm:spPr>
      <dgm:t>
        <a:bodyPr/>
        <a:lstStyle/>
        <a:p>
          <a:pPr>
            <a:buNone/>
          </a:pPr>
          <a:r>
            <a:rPr lang="en-US" dirty="0">
              <a:solidFill>
                <a:srgbClr val="FFFFFF"/>
              </a:solidFill>
              <a:latin typeface="Arial" panose="020B0604020202020204" pitchFamily="34" charset="0"/>
              <a:ea typeface="+mn-ea"/>
              <a:cs typeface="Arial" panose="020B0604020202020204" pitchFamily="34" charset="0"/>
            </a:rPr>
            <a:t>Create a safer learning and working environment </a:t>
          </a:r>
        </a:p>
      </dgm:t>
    </dgm:pt>
    <dgm:pt modelId="{E32212F2-EAEA-4A47-A0D0-DE47F8964660}" type="parTrans" cxnId="{69DD712B-029C-4364-A859-A107E7BEB24A}">
      <dgm:prSet/>
      <dgm:spPr/>
      <dgm:t>
        <a:bodyPr/>
        <a:lstStyle/>
        <a:p>
          <a:endParaRPr lang="en-US"/>
        </a:p>
      </dgm:t>
    </dgm:pt>
    <dgm:pt modelId="{E06717D0-89E3-48EB-93D3-D3E787CBAE28}" type="sibTrans" cxnId="{69DD712B-029C-4364-A859-A107E7BEB24A}">
      <dgm:prSet/>
      <dgm:spPr/>
      <dgm:t>
        <a:bodyPr/>
        <a:lstStyle/>
        <a:p>
          <a:endParaRPr lang="en-US"/>
        </a:p>
      </dgm:t>
    </dgm:pt>
    <dgm:pt modelId="{C8B0FAF8-3F78-4BBF-BD77-FA7FB4724923}">
      <dgm:prSet phldrT="[Text]"/>
      <dgm:spPr>
        <a:xfrm>
          <a:off x="2665483" y="3101161"/>
          <a:ext cx="2557165" cy="1410114"/>
        </a:xfrm>
        <a:prstGeom prst="roundRect">
          <a:avLst>
            <a:gd name="adj" fmla="val 10000"/>
          </a:avLst>
        </a:prstGeom>
        <a:solidFill>
          <a:srgbClr val="00B9D7"/>
        </a:solidFill>
        <a:ln w="25400" cap="flat" cmpd="sng" algn="ctr">
          <a:solidFill>
            <a:srgbClr val="FFFFFF">
              <a:hueOff val="0"/>
              <a:satOff val="0"/>
              <a:lumOff val="0"/>
              <a:alphaOff val="0"/>
            </a:srgbClr>
          </a:solidFill>
          <a:prstDash val="solid"/>
        </a:ln>
        <a:effectLst/>
      </dgm:spPr>
      <dgm:t>
        <a:bodyPr/>
        <a:lstStyle/>
        <a:p>
          <a:pPr>
            <a:buNone/>
          </a:pPr>
          <a:r>
            <a:rPr lang="en-US" dirty="0">
              <a:solidFill>
                <a:srgbClr val="FFFFFF"/>
              </a:solidFill>
              <a:latin typeface="Arial" panose="020B0604020202020204" pitchFamily="34" charset="0"/>
              <a:ea typeface="+mn-ea"/>
              <a:cs typeface="Arial" panose="020B0604020202020204" pitchFamily="34" charset="0"/>
            </a:rPr>
            <a:t>Student / campus buy-in</a:t>
          </a:r>
        </a:p>
      </dgm:t>
    </dgm:pt>
    <dgm:pt modelId="{9E6D0DEB-3B16-4C4C-BC73-4C0013AD7053}" type="parTrans" cxnId="{43A5EC32-C4CB-480E-8913-BD286EFFF480}">
      <dgm:prSet/>
      <dgm:spPr/>
      <dgm:t>
        <a:bodyPr/>
        <a:lstStyle/>
        <a:p>
          <a:endParaRPr lang="en-US"/>
        </a:p>
      </dgm:t>
    </dgm:pt>
    <dgm:pt modelId="{C9D14852-1103-4FC0-A5A5-578A0EF6AD76}" type="sibTrans" cxnId="{43A5EC32-C4CB-480E-8913-BD286EFFF480}">
      <dgm:prSet/>
      <dgm:spPr/>
      <dgm:t>
        <a:bodyPr/>
        <a:lstStyle/>
        <a:p>
          <a:endParaRPr lang="en-US"/>
        </a:p>
      </dgm:t>
    </dgm:pt>
    <dgm:pt modelId="{F2CDEE94-11DE-4342-8771-66FFCEDC9ECC}">
      <dgm:prSet phldrT="[Text]"/>
      <dgm:spPr>
        <a:xfrm>
          <a:off x="5437451" y="1551125"/>
          <a:ext cx="2557165" cy="1410114"/>
        </a:xfrm>
        <a:prstGeom prst="roundRect">
          <a:avLst>
            <a:gd name="adj" fmla="val 10000"/>
          </a:avLst>
        </a:prstGeom>
        <a:solidFill>
          <a:srgbClr val="00B9D7"/>
        </a:solidFill>
        <a:ln w="25400" cap="flat" cmpd="sng" algn="ctr">
          <a:solidFill>
            <a:srgbClr val="FFFFFF">
              <a:hueOff val="0"/>
              <a:satOff val="0"/>
              <a:lumOff val="0"/>
              <a:alphaOff val="0"/>
            </a:srgbClr>
          </a:solidFill>
          <a:prstDash val="solid"/>
        </a:ln>
        <a:effectLst/>
      </dgm:spPr>
      <dgm:t>
        <a:bodyPr/>
        <a:lstStyle/>
        <a:p>
          <a:pPr>
            <a:buNone/>
          </a:pPr>
          <a:r>
            <a:rPr lang="en-US" dirty="0">
              <a:solidFill>
                <a:srgbClr val="FFFFFF"/>
              </a:solidFill>
              <a:latin typeface="Arial" panose="020B0604020202020204" pitchFamily="34" charset="0"/>
              <a:ea typeface="+mn-ea"/>
              <a:cs typeface="Arial" panose="020B0604020202020204" pitchFamily="34" charset="0"/>
            </a:rPr>
            <a:t>Minimize violations of the Student Code of Conduct</a:t>
          </a:r>
        </a:p>
      </dgm:t>
    </dgm:pt>
    <dgm:pt modelId="{87813C66-BEA6-433B-8A36-5784A9046631}" type="parTrans" cxnId="{6939D051-A583-432B-A945-B36FEDA5E997}">
      <dgm:prSet/>
      <dgm:spPr/>
      <dgm:t>
        <a:bodyPr/>
        <a:lstStyle/>
        <a:p>
          <a:endParaRPr lang="en-US"/>
        </a:p>
      </dgm:t>
    </dgm:pt>
    <dgm:pt modelId="{FCE25B77-59AF-41C7-A858-4206375EE93D}" type="sibTrans" cxnId="{6939D051-A583-432B-A945-B36FEDA5E997}">
      <dgm:prSet/>
      <dgm:spPr/>
      <dgm:t>
        <a:bodyPr/>
        <a:lstStyle/>
        <a:p>
          <a:endParaRPr lang="en-US"/>
        </a:p>
      </dgm:t>
    </dgm:pt>
    <dgm:pt modelId="{DD8EB47C-D430-437F-91F9-2517001357D9}">
      <dgm:prSet phldrT="[Text]"/>
      <dgm:spPr>
        <a:xfrm>
          <a:off x="5437451" y="3101161"/>
          <a:ext cx="2557165" cy="1410114"/>
        </a:xfrm>
        <a:prstGeom prst="roundRect">
          <a:avLst>
            <a:gd name="adj" fmla="val 10000"/>
          </a:avLst>
        </a:prstGeom>
        <a:solidFill>
          <a:srgbClr val="D9282C"/>
        </a:solidFill>
        <a:ln w="25400" cap="flat" cmpd="sng" algn="ctr">
          <a:solidFill>
            <a:srgbClr val="FFFFFF">
              <a:hueOff val="0"/>
              <a:satOff val="0"/>
              <a:lumOff val="0"/>
              <a:alphaOff val="0"/>
            </a:srgbClr>
          </a:solidFill>
          <a:prstDash val="solid"/>
        </a:ln>
        <a:effectLst/>
      </dgm:spPr>
      <dgm:t>
        <a:bodyPr/>
        <a:lstStyle/>
        <a:p>
          <a:pPr>
            <a:buNone/>
          </a:pPr>
          <a:r>
            <a:rPr lang="en-US" dirty="0">
              <a:solidFill>
                <a:srgbClr val="FFFFFF"/>
              </a:solidFill>
              <a:latin typeface="Arial" panose="020B0604020202020204" pitchFamily="34" charset="0"/>
              <a:ea typeface="+mn-ea"/>
              <a:cs typeface="Arial" panose="020B0604020202020204" pitchFamily="34" charset="0"/>
            </a:rPr>
            <a:t>Improve school climate</a:t>
          </a:r>
        </a:p>
      </dgm:t>
    </dgm:pt>
    <dgm:pt modelId="{474DD2C1-D4C2-4464-AB53-7556272142DF}" type="parTrans" cxnId="{18FF0269-ED55-4DBC-86B5-382CF39A9EAE}">
      <dgm:prSet/>
      <dgm:spPr/>
      <dgm:t>
        <a:bodyPr/>
        <a:lstStyle/>
        <a:p>
          <a:endParaRPr lang="en-US"/>
        </a:p>
      </dgm:t>
    </dgm:pt>
    <dgm:pt modelId="{11FACC60-4F1C-4269-BCA4-F1F2A93DF3B8}" type="sibTrans" cxnId="{18FF0269-ED55-4DBC-86B5-382CF39A9EAE}">
      <dgm:prSet/>
      <dgm:spPr/>
      <dgm:t>
        <a:bodyPr/>
        <a:lstStyle/>
        <a:p>
          <a:endParaRPr lang="en-US"/>
        </a:p>
      </dgm:t>
    </dgm:pt>
    <dgm:pt modelId="{BC8CB04C-BE7F-487E-AFD3-EC92698BAEA0}" type="pres">
      <dgm:prSet presAssocID="{01948EC1-1E8A-4728-94E0-88EC8502F46A}" presName="Name0" presStyleCnt="0">
        <dgm:presLayoutVars>
          <dgm:chPref val="1"/>
          <dgm:dir/>
          <dgm:animOne val="branch"/>
          <dgm:animLvl val="lvl"/>
          <dgm:resizeHandles/>
        </dgm:presLayoutVars>
      </dgm:prSet>
      <dgm:spPr/>
    </dgm:pt>
    <dgm:pt modelId="{C867E6D9-3ACD-4AAA-BA2B-28E9D6E2F326}" type="pres">
      <dgm:prSet presAssocID="{485B50E3-8A11-4B14-9690-C639AE994D45}" presName="vertOne" presStyleCnt="0"/>
      <dgm:spPr/>
    </dgm:pt>
    <dgm:pt modelId="{23B93BB4-F9E9-4793-9324-7EBE1404A407}" type="pres">
      <dgm:prSet presAssocID="{485B50E3-8A11-4B14-9690-C639AE994D45}" presName="txOne" presStyleLbl="node0" presStyleIdx="0" presStyleCnt="1">
        <dgm:presLayoutVars>
          <dgm:chPref val="3"/>
        </dgm:presLayoutVars>
      </dgm:prSet>
      <dgm:spPr/>
    </dgm:pt>
    <dgm:pt modelId="{95AF0A29-DBC9-4352-941B-6467C201C6B3}" type="pres">
      <dgm:prSet presAssocID="{485B50E3-8A11-4B14-9690-C639AE994D45}" presName="parTransOne" presStyleCnt="0"/>
      <dgm:spPr/>
    </dgm:pt>
    <dgm:pt modelId="{2B57A5D1-12B1-4868-9000-6391A83ACCF1}" type="pres">
      <dgm:prSet presAssocID="{485B50E3-8A11-4B14-9690-C639AE994D45}" presName="horzOne" presStyleCnt="0"/>
      <dgm:spPr/>
    </dgm:pt>
    <dgm:pt modelId="{F7DB8E77-D637-489F-A744-E2FE3256553D}" type="pres">
      <dgm:prSet presAssocID="{7CFB326B-0585-48F3-AA7D-C85950B7B299}" presName="vertTwo" presStyleCnt="0"/>
      <dgm:spPr/>
    </dgm:pt>
    <dgm:pt modelId="{AC906300-F60E-4A1F-A8AB-AA3AEB20C966}" type="pres">
      <dgm:prSet presAssocID="{7CFB326B-0585-48F3-AA7D-C85950B7B299}" presName="txTwo" presStyleLbl="node2" presStyleIdx="0" presStyleCnt="2">
        <dgm:presLayoutVars>
          <dgm:chPref val="3"/>
        </dgm:presLayoutVars>
      </dgm:prSet>
      <dgm:spPr/>
    </dgm:pt>
    <dgm:pt modelId="{10E2C380-C417-4BD4-846D-3C68CDDCA6DC}" type="pres">
      <dgm:prSet presAssocID="{7CFB326B-0585-48F3-AA7D-C85950B7B299}" presName="parTransTwo" presStyleCnt="0"/>
      <dgm:spPr/>
    </dgm:pt>
    <dgm:pt modelId="{25215573-3BDB-472B-AFF9-4928CC22E53F}" type="pres">
      <dgm:prSet presAssocID="{7CFB326B-0585-48F3-AA7D-C85950B7B299}" presName="horzTwo" presStyleCnt="0"/>
      <dgm:spPr/>
    </dgm:pt>
    <dgm:pt modelId="{2169E269-3915-4D8B-AF60-8F611A439C63}" type="pres">
      <dgm:prSet presAssocID="{103F4F7F-A63D-4876-AE6C-92BE29D79232}" presName="vertThree" presStyleCnt="0"/>
      <dgm:spPr/>
    </dgm:pt>
    <dgm:pt modelId="{AAD03CF9-0C7B-4C95-8E58-74F733ED9FA2}" type="pres">
      <dgm:prSet presAssocID="{103F4F7F-A63D-4876-AE6C-92BE29D79232}" presName="txThree" presStyleLbl="node3" presStyleIdx="0" presStyleCnt="3">
        <dgm:presLayoutVars>
          <dgm:chPref val="3"/>
        </dgm:presLayoutVars>
      </dgm:prSet>
      <dgm:spPr/>
    </dgm:pt>
    <dgm:pt modelId="{91665512-8A0B-47A6-9073-6DF3889421A3}" type="pres">
      <dgm:prSet presAssocID="{103F4F7F-A63D-4876-AE6C-92BE29D79232}" presName="horzThree" presStyleCnt="0"/>
      <dgm:spPr/>
    </dgm:pt>
    <dgm:pt modelId="{BFFCB228-4C16-46C5-8C45-80A7BE0A1B70}" type="pres">
      <dgm:prSet presAssocID="{E06717D0-89E3-48EB-93D3-D3E787CBAE28}" presName="sibSpaceThree" presStyleCnt="0"/>
      <dgm:spPr/>
    </dgm:pt>
    <dgm:pt modelId="{6B2A6E30-1DF7-4FC2-AD3A-C76B65C23C7D}" type="pres">
      <dgm:prSet presAssocID="{C8B0FAF8-3F78-4BBF-BD77-FA7FB4724923}" presName="vertThree" presStyleCnt="0"/>
      <dgm:spPr/>
    </dgm:pt>
    <dgm:pt modelId="{AF3CC685-7AAD-4F36-B737-2A0BDDDB4E1C}" type="pres">
      <dgm:prSet presAssocID="{C8B0FAF8-3F78-4BBF-BD77-FA7FB4724923}" presName="txThree" presStyleLbl="node3" presStyleIdx="1" presStyleCnt="3">
        <dgm:presLayoutVars>
          <dgm:chPref val="3"/>
        </dgm:presLayoutVars>
      </dgm:prSet>
      <dgm:spPr/>
    </dgm:pt>
    <dgm:pt modelId="{A05C92D8-69FB-4E21-9AF0-72D8AFE18A9C}" type="pres">
      <dgm:prSet presAssocID="{C8B0FAF8-3F78-4BBF-BD77-FA7FB4724923}" presName="horzThree" presStyleCnt="0"/>
      <dgm:spPr/>
    </dgm:pt>
    <dgm:pt modelId="{727CB69F-E643-429F-AA4C-BB8E7ABF8485}" type="pres">
      <dgm:prSet presAssocID="{33432E1A-19CD-40B0-8AFE-C55814515228}" presName="sibSpaceTwo" presStyleCnt="0"/>
      <dgm:spPr/>
    </dgm:pt>
    <dgm:pt modelId="{59BBC643-4A22-42BB-9BE8-425FF8BC3367}" type="pres">
      <dgm:prSet presAssocID="{F2CDEE94-11DE-4342-8771-66FFCEDC9ECC}" presName="vertTwo" presStyleCnt="0"/>
      <dgm:spPr/>
    </dgm:pt>
    <dgm:pt modelId="{C3A222AE-0E8E-402A-B62B-6C2247D6A5F2}" type="pres">
      <dgm:prSet presAssocID="{F2CDEE94-11DE-4342-8771-66FFCEDC9ECC}" presName="txTwo" presStyleLbl="node2" presStyleIdx="1" presStyleCnt="2">
        <dgm:presLayoutVars>
          <dgm:chPref val="3"/>
        </dgm:presLayoutVars>
      </dgm:prSet>
      <dgm:spPr/>
    </dgm:pt>
    <dgm:pt modelId="{06D9EA30-0B45-4847-A055-641C74066E97}" type="pres">
      <dgm:prSet presAssocID="{F2CDEE94-11DE-4342-8771-66FFCEDC9ECC}" presName="parTransTwo" presStyleCnt="0"/>
      <dgm:spPr/>
    </dgm:pt>
    <dgm:pt modelId="{A512A8D1-E75E-4A52-B678-000663F6D5B5}" type="pres">
      <dgm:prSet presAssocID="{F2CDEE94-11DE-4342-8771-66FFCEDC9ECC}" presName="horzTwo" presStyleCnt="0"/>
      <dgm:spPr/>
    </dgm:pt>
    <dgm:pt modelId="{AFF4DDCA-4B91-40B6-83E8-ED5676D400B2}" type="pres">
      <dgm:prSet presAssocID="{DD8EB47C-D430-437F-91F9-2517001357D9}" presName="vertThree" presStyleCnt="0"/>
      <dgm:spPr/>
    </dgm:pt>
    <dgm:pt modelId="{5F579596-CB5A-4AA3-8F99-78FFBA6C53AB}" type="pres">
      <dgm:prSet presAssocID="{DD8EB47C-D430-437F-91F9-2517001357D9}" presName="txThree" presStyleLbl="node3" presStyleIdx="2" presStyleCnt="3">
        <dgm:presLayoutVars>
          <dgm:chPref val="3"/>
        </dgm:presLayoutVars>
      </dgm:prSet>
      <dgm:spPr/>
    </dgm:pt>
    <dgm:pt modelId="{CA28052E-24F6-447A-8BCE-FABCDB1A6880}" type="pres">
      <dgm:prSet presAssocID="{DD8EB47C-D430-437F-91F9-2517001357D9}" presName="horzThree" presStyleCnt="0"/>
      <dgm:spPr/>
    </dgm:pt>
  </dgm:ptLst>
  <dgm:cxnLst>
    <dgm:cxn modelId="{69DD712B-029C-4364-A859-A107E7BEB24A}" srcId="{7CFB326B-0585-48F3-AA7D-C85950B7B299}" destId="{103F4F7F-A63D-4876-AE6C-92BE29D79232}" srcOrd="0" destOrd="0" parTransId="{E32212F2-EAEA-4A47-A0D0-DE47F8964660}" sibTransId="{E06717D0-89E3-48EB-93D3-D3E787CBAE28}"/>
    <dgm:cxn modelId="{43A5EC32-C4CB-480E-8913-BD286EFFF480}" srcId="{7CFB326B-0585-48F3-AA7D-C85950B7B299}" destId="{C8B0FAF8-3F78-4BBF-BD77-FA7FB4724923}" srcOrd="1" destOrd="0" parTransId="{9E6D0DEB-3B16-4C4C-BC73-4C0013AD7053}" sibTransId="{C9D14852-1103-4FC0-A5A5-578A0EF6AD76}"/>
    <dgm:cxn modelId="{6F1C5866-D72D-4C32-BADC-BBBB20ED0C3F}" type="presOf" srcId="{DD8EB47C-D430-437F-91F9-2517001357D9}" destId="{5F579596-CB5A-4AA3-8F99-78FFBA6C53AB}" srcOrd="0" destOrd="0" presId="urn:microsoft.com/office/officeart/2005/8/layout/hierarchy4"/>
    <dgm:cxn modelId="{18FF0269-ED55-4DBC-86B5-382CF39A9EAE}" srcId="{F2CDEE94-11DE-4342-8771-66FFCEDC9ECC}" destId="{DD8EB47C-D430-437F-91F9-2517001357D9}" srcOrd="0" destOrd="0" parTransId="{474DD2C1-D4C2-4464-AB53-7556272142DF}" sibTransId="{11FACC60-4F1C-4269-BCA4-F1F2A93DF3B8}"/>
    <dgm:cxn modelId="{47C1346B-4D45-454B-B992-E439B5912AFA}" type="presOf" srcId="{F2CDEE94-11DE-4342-8771-66FFCEDC9ECC}" destId="{C3A222AE-0E8E-402A-B62B-6C2247D6A5F2}" srcOrd="0" destOrd="0" presId="urn:microsoft.com/office/officeart/2005/8/layout/hierarchy4"/>
    <dgm:cxn modelId="{E4225E50-35A1-4178-A77D-4761BECC782F}" type="presOf" srcId="{01948EC1-1E8A-4728-94E0-88EC8502F46A}" destId="{BC8CB04C-BE7F-487E-AFD3-EC92698BAEA0}" srcOrd="0" destOrd="0" presId="urn:microsoft.com/office/officeart/2005/8/layout/hierarchy4"/>
    <dgm:cxn modelId="{79928551-9A70-43CB-9624-7416F439479E}" type="presOf" srcId="{7CFB326B-0585-48F3-AA7D-C85950B7B299}" destId="{AC906300-F60E-4A1F-A8AB-AA3AEB20C966}" srcOrd="0" destOrd="0" presId="urn:microsoft.com/office/officeart/2005/8/layout/hierarchy4"/>
    <dgm:cxn modelId="{6939D051-A583-432B-A945-B36FEDA5E997}" srcId="{485B50E3-8A11-4B14-9690-C639AE994D45}" destId="{F2CDEE94-11DE-4342-8771-66FFCEDC9ECC}" srcOrd="1" destOrd="0" parTransId="{87813C66-BEA6-433B-8A36-5784A9046631}" sibTransId="{FCE25B77-59AF-41C7-A858-4206375EE93D}"/>
    <dgm:cxn modelId="{1D599555-3E64-435C-B68F-0DBCD5CEE351}" type="presOf" srcId="{C8B0FAF8-3F78-4BBF-BD77-FA7FB4724923}" destId="{AF3CC685-7AAD-4F36-B737-2A0BDDDB4E1C}" srcOrd="0" destOrd="0" presId="urn:microsoft.com/office/officeart/2005/8/layout/hierarchy4"/>
    <dgm:cxn modelId="{F54F1177-65D5-41B3-9BFD-4343A7535553}" type="presOf" srcId="{103F4F7F-A63D-4876-AE6C-92BE29D79232}" destId="{AAD03CF9-0C7B-4C95-8E58-74F733ED9FA2}" srcOrd="0" destOrd="0" presId="urn:microsoft.com/office/officeart/2005/8/layout/hierarchy4"/>
    <dgm:cxn modelId="{067E4E97-804C-488D-9BE1-D5E4610DFF43}" srcId="{485B50E3-8A11-4B14-9690-C639AE994D45}" destId="{7CFB326B-0585-48F3-AA7D-C85950B7B299}" srcOrd="0" destOrd="0" parTransId="{7284312A-0480-4F39-99A7-AA71C1F93328}" sibTransId="{33432E1A-19CD-40B0-8AFE-C55814515228}"/>
    <dgm:cxn modelId="{1266F2D2-4B81-4A7E-B7B1-82A3000C32C0}" type="presOf" srcId="{485B50E3-8A11-4B14-9690-C639AE994D45}" destId="{23B93BB4-F9E9-4793-9324-7EBE1404A407}" srcOrd="0" destOrd="0" presId="urn:microsoft.com/office/officeart/2005/8/layout/hierarchy4"/>
    <dgm:cxn modelId="{AD7D51EF-B2E4-457D-83BB-12AC94983A79}" srcId="{01948EC1-1E8A-4728-94E0-88EC8502F46A}" destId="{485B50E3-8A11-4B14-9690-C639AE994D45}" srcOrd="0" destOrd="0" parTransId="{D1EEE251-7010-451C-AB11-6C635525F7FA}" sibTransId="{75C14CC0-2ADD-4CFC-AD62-1A0EFFC31855}"/>
    <dgm:cxn modelId="{4DCACA4A-118A-45D4-A49D-50ABCD82A4CF}" type="presParOf" srcId="{BC8CB04C-BE7F-487E-AFD3-EC92698BAEA0}" destId="{C867E6D9-3ACD-4AAA-BA2B-28E9D6E2F326}" srcOrd="0" destOrd="0" presId="urn:microsoft.com/office/officeart/2005/8/layout/hierarchy4"/>
    <dgm:cxn modelId="{A2D7A9FE-14BD-44F8-99D9-70DE4424CA24}" type="presParOf" srcId="{C867E6D9-3ACD-4AAA-BA2B-28E9D6E2F326}" destId="{23B93BB4-F9E9-4793-9324-7EBE1404A407}" srcOrd="0" destOrd="0" presId="urn:microsoft.com/office/officeart/2005/8/layout/hierarchy4"/>
    <dgm:cxn modelId="{9EF37068-2E07-49F7-A285-5BA18E450A1A}" type="presParOf" srcId="{C867E6D9-3ACD-4AAA-BA2B-28E9D6E2F326}" destId="{95AF0A29-DBC9-4352-941B-6467C201C6B3}" srcOrd="1" destOrd="0" presId="urn:microsoft.com/office/officeart/2005/8/layout/hierarchy4"/>
    <dgm:cxn modelId="{46947C49-866E-4AE0-936B-B9C2BD6D3F3B}" type="presParOf" srcId="{C867E6D9-3ACD-4AAA-BA2B-28E9D6E2F326}" destId="{2B57A5D1-12B1-4868-9000-6391A83ACCF1}" srcOrd="2" destOrd="0" presId="urn:microsoft.com/office/officeart/2005/8/layout/hierarchy4"/>
    <dgm:cxn modelId="{27A231C6-8DA3-4BDA-987A-1996EC4A2477}" type="presParOf" srcId="{2B57A5D1-12B1-4868-9000-6391A83ACCF1}" destId="{F7DB8E77-D637-489F-A744-E2FE3256553D}" srcOrd="0" destOrd="0" presId="urn:microsoft.com/office/officeart/2005/8/layout/hierarchy4"/>
    <dgm:cxn modelId="{3547E987-D853-4117-A1DC-03C77658A49C}" type="presParOf" srcId="{F7DB8E77-D637-489F-A744-E2FE3256553D}" destId="{AC906300-F60E-4A1F-A8AB-AA3AEB20C966}" srcOrd="0" destOrd="0" presId="urn:microsoft.com/office/officeart/2005/8/layout/hierarchy4"/>
    <dgm:cxn modelId="{3340EED6-908B-44F2-B7F1-D4CF9E53BEB2}" type="presParOf" srcId="{F7DB8E77-D637-489F-A744-E2FE3256553D}" destId="{10E2C380-C417-4BD4-846D-3C68CDDCA6DC}" srcOrd="1" destOrd="0" presId="urn:microsoft.com/office/officeart/2005/8/layout/hierarchy4"/>
    <dgm:cxn modelId="{5DA6DAC7-C22F-4B25-8D16-06C6A73411F6}" type="presParOf" srcId="{F7DB8E77-D637-489F-A744-E2FE3256553D}" destId="{25215573-3BDB-472B-AFF9-4928CC22E53F}" srcOrd="2" destOrd="0" presId="urn:microsoft.com/office/officeart/2005/8/layout/hierarchy4"/>
    <dgm:cxn modelId="{0EF745BD-8E08-440A-83B3-1B7A23A28354}" type="presParOf" srcId="{25215573-3BDB-472B-AFF9-4928CC22E53F}" destId="{2169E269-3915-4D8B-AF60-8F611A439C63}" srcOrd="0" destOrd="0" presId="urn:microsoft.com/office/officeart/2005/8/layout/hierarchy4"/>
    <dgm:cxn modelId="{5F56A746-7106-48C5-B5D7-EDF95F01BBED}" type="presParOf" srcId="{2169E269-3915-4D8B-AF60-8F611A439C63}" destId="{AAD03CF9-0C7B-4C95-8E58-74F733ED9FA2}" srcOrd="0" destOrd="0" presId="urn:microsoft.com/office/officeart/2005/8/layout/hierarchy4"/>
    <dgm:cxn modelId="{11505E27-FD55-4EAF-88D3-5EAFEC4BCFE2}" type="presParOf" srcId="{2169E269-3915-4D8B-AF60-8F611A439C63}" destId="{91665512-8A0B-47A6-9073-6DF3889421A3}" srcOrd="1" destOrd="0" presId="urn:microsoft.com/office/officeart/2005/8/layout/hierarchy4"/>
    <dgm:cxn modelId="{5971CCF9-5D71-4032-954F-9C5B305DE778}" type="presParOf" srcId="{25215573-3BDB-472B-AFF9-4928CC22E53F}" destId="{BFFCB228-4C16-46C5-8C45-80A7BE0A1B70}" srcOrd="1" destOrd="0" presId="urn:microsoft.com/office/officeart/2005/8/layout/hierarchy4"/>
    <dgm:cxn modelId="{CAFB2CBC-B336-483F-96DC-72A3E24050BF}" type="presParOf" srcId="{25215573-3BDB-472B-AFF9-4928CC22E53F}" destId="{6B2A6E30-1DF7-4FC2-AD3A-C76B65C23C7D}" srcOrd="2" destOrd="0" presId="urn:microsoft.com/office/officeart/2005/8/layout/hierarchy4"/>
    <dgm:cxn modelId="{22A1F08F-CB75-4DBD-96CE-32866466AB20}" type="presParOf" srcId="{6B2A6E30-1DF7-4FC2-AD3A-C76B65C23C7D}" destId="{AF3CC685-7AAD-4F36-B737-2A0BDDDB4E1C}" srcOrd="0" destOrd="0" presId="urn:microsoft.com/office/officeart/2005/8/layout/hierarchy4"/>
    <dgm:cxn modelId="{D5646CA3-2200-4BD1-824A-F650E7610F18}" type="presParOf" srcId="{6B2A6E30-1DF7-4FC2-AD3A-C76B65C23C7D}" destId="{A05C92D8-69FB-4E21-9AF0-72D8AFE18A9C}" srcOrd="1" destOrd="0" presId="urn:microsoft.com/office/officeart/2005/8/layout/hierarchy4"/>
    <dgm:cxn modelId="{A50A5A2B-34AA-43D1-9596-B069DE6CFDD9}" type="presParOf" srcId="{2B57A5D1-12B1-4868-9000-6391A83ACCF1}" destId="{727CB69F-E643-429F-AA4C-BB8E7ABF8485}" srcOrd="1" destOrd="0" presId="urn:microsoft.com/office/officeart/2005/8/layout/hierarchy4"/>
    <dgm:cxn modelId="{283EBCC2-A192-4B99-88E7-E7838E344180}" type="presParOf" srcId="{2B57A5D1-12B1-4868-9000-6391A83ACCF1}" destId="{59BBC643-4A22-42BB-9BE8-425FF8BC3367}" srcOrd="2" destOrd="0" presId="urn:microsoft.com/office/officeart/2005/8/layout/hierarchy4"/>
    <dgm:cxn modelId="{0A7006DA-350D-4E1C-A966-646D33DFE5D2}" type="presParOf" srcId="{59BBC643-4A22-42BB-9BE8-425FF8BC3367}" destId="{C3A222AE-0E8E-402A-B62B-6C2247D6A5F2}" srcOrd="0" destOrd="0" presId="urn:microsoft.com/office/officeart/2005/8/layout/hierarchy4"/>
    <dgm:cxn modelId="{0DAE72B0-1201-42AF-996A-8190069B146D}" type="presParOf" srcId="{59BBC643-4A22-42BB-9BE8-425FF8BC3367}" destId="{06D9EA30-0B45-4847-A055-641C74066E97}" srcOrd="1" destOrd="0" presId="urn:microsoft.com/office/officeart/2005/8/layout/hierarchy4"/>
    <dgm:cxn modelId="{C27E0F4C-67D1-40B4-8EA2-B8F6F14D6600}" type="presParOf" srcId="{59BBC643-4A22-42BB-9BE8-425FF8BC3367}" destId="{A512A8D1-E75E-4A52-B678-000663F6D5B5}" srcOrd="2" destOrd="0" presId="urn:microsoft.com/office/officeart/2005/8/layout/hierarchy4"/>
    <dgm:cxn modelId="{20DFD7A5-7679-4090-B5EA-5A61F18CAE95}" type="presParOf" srcId="{A512A8D1-E75E-4A52-B678-000663F6D5B5}" destId="{AFF4DDCA-4B91-40B6-83E8-ED5676D400B2}" srcOrd="0" destOrd="0" presId="urn:microsoft.com/office/officeart/2005/8/layout/hierarchy4"/>
    <dgm:cxn modelId="{4FF5E226-0A17-4825-9428-C366FA166CB8}" type="presParOf" srcId="{AFF4DDCA-4B91-40B6-83E8-ED5676D400B2}" destId="{5F579596-CB5A-4AA3-8F99-78FFBA6C53AB}" srcOrd="0" destOrd="0" presId="urn:microsoft.com/office/officeart/2005/8/layout/hierarchy4"/>
    <dgm:cxn modelId="{03F05F27-0AB1-4721-8683-3914E8DD8976}" type="presParOf" srcId="{AFF4DDCA-4B91-40B6-83E8-ED5676D400B2}" destId="{CA28052E-24F6-447A-8BCE-FABCDB1A6880}" srcOrd="1" destOrd="0" presId="urn:microsoft.com/office/officeart/2005/8/layout/hierarchy4"/>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04AA66F-79D5-4FE8-89DD-F726B39DAF54}" type="doc">
      <dgm:prSet loTypeId="urn:microsoft.com/office/officeart/2005/8/layout/process1" loCatId="process" qsTypeId="urn:microsoft.com/office/officeart/2005/8/quickstyle/simple1" qsCatId="simple" csTypeId="urn:microsoft.com/office/officeart/2005/8/colors/accent1_2" csCatId="accent1" phldr="1"/>
      <dgm:spPr/>
    </dgm:pt>
    <dgm:pt modelId="{000A3BCD-74FA-40C4-9619-4619A6F1B6E0}">
      <dgm:prSet phldrT="[Text]" custT="1"/>
      <dgm:spPr>
        <a:xfrm>
          <a:off x="6978" y="918729"/>
          <a:ext cx="2085713" cy="1251428"/>
        </a:xfrm>
        <a:prstGeom prst="roundRect">
          <a:avLst>
            <a:gd name="adj" fmla="val 10000"/>
          </a:avLst>
        </a:prstGeom>
        <a:solidFill>
          <a:srgbClr val="D8282B"/>
        </a:solidFill>
        <a:ln w="25400" cap="flat" cmpd="sng" algn="ctr">
          <a:solidFill>
            <a:srgbClr val="FFFFFF">
              <a:hueOff val="0"/>
              <a:satOff val="0"/>
              <a:lumOff val="0"/>
              <a:alphaOff val="0"/>
            </a:srgbClr>
          </a:solidFill>
          <a:prstDash val="solid"/>
        </a:ln>
        <a:effectLst/>
      </dgm:spPr>
      <dgm:t>
        <a:bodyPr/>
        <a:lstStyle/>
        <a:p>
          <a:pPr>
            <a:buNone/>
          </a:pPr>
          <a:r>
            <a:rPr lang="en-US" sz="1800" dirty="0">
              <a:solidFill>
                <a:srgbClr val="FFFFFF"/>
              </a:solidFill>
              <a:latin typeface="Arial" panose="020B0604020202020204" pitchFamily="34" charset="0"/>
              <a:ea typeface="+mn-ea"/>
              <a:cs typeface="Arial" panose="020B0604020202020204" pitchFamily="34" charset="0"/>
            </a:rPr>
            <a:t>Reduce victimization</a:t>
          </a:r>
        </a:p>
      </dgm:t>
    </dgm:pt>
    <dgm:pt modelId="{F733421B-2137-4C9D-8FF8-AAEDAB22F4AD}" type="parTrans" cxnId="{ECACFDD8-9581-484B-91C8-C6FDBEEBCBB3}">
      <dgm:prSet/>
      <dgm:spPr/>
      <dgm:t>
        <a:bodyPr/>
        <a:lstStyle/>
        <a:p>
          <a:endParaRPr lang="en-US"/>
        </a:p>
      </dgm:t>
    </dgm:pt>
    <dgm:pt modelId="{6DBEE8CE-1AE5-41AF-8758-E78F7A6152A3}" type="sibTrans" cxnId="{ECACFDD8-9581-484B-91C8-C6FDBEEBCBB3}">
      <dgm:prSet/>
      <dgm:spPr>
        <a:xfrm>
          <a:off x="2301263" y="1285815"/>
          <a:ext cx="442171" cy="517256"/>
        </a:xfrm>
        <a:prstGeom prst="rightArrow">
          <a:avLst>
            <a:gd name="adj1" fmla="val 60000"/>
            <a:gd name="adj2" fmla="val 50000"/>
          </a:avLst>
        </a:prstGeom>
        <a:solidFill>
          <a:srgbClr val="FFFFFF">
            <a:lumMod val="75000"/>
          </a:srgbClr>
        </a:solidFill>
        <a:ln>
          <a:noFill/>
        </a:ln>
        <a:effectLst/>
      </dgm:spPr>
      <dgm:t>
        <a:bodyPr/>
        <a:lstStyle/>
        <a:p>
          <a:pPr>
            <a:buNone/>
          </a:pPr>
          <a:endParaRPr lang="en-US">
            <a:solidFill>
              <a:srgbClr val="FFFFFF"/>
            </a:solidFill>
            <a:latin typeface="Calibri"/>
            <a:ea typeface="+mn-ea"/>
            <a:cs typeface="Calibri"/>
          </a:endParaRPr>
        </a:p>
      </dgm:t>
    </dgm:pt>
    <dgm:pt modelId="{DCF0FF04-B0EA-4F60-AA9F-B1BB541FDFE1}">
      <dgm:prSet phldrT="[Text]" custT="1"/>
      <dgm:spPr>
        <a:xfrm>
          <a:off x="2926977" y="918729"/>
          <a:ext cx="2085713" cy="1251428"/>
        </a:xfrm>
        <a:prstGeom prst="roundRect">
          <a:avLst>
            <a:gd name="adj" fmla="val 10000"/>
          </a:avLst>
        </a:prstGeom>
        <a:solidFill>
          <a:srgbClr val="002060"/>
        </a:solidFill>
        <a:ln w="25400" cap="flat" cmpd="sng" algn="ctr">
          <a:solidFill>
            <a:srgbClr val="FFFFFF">
              <a:hueOff val="0"/>
              <a:satOff val="0"/>
              <a:lumOff val="0"/>
              <a:alphaOff val="0"/>
            </a:srgbClr>
          </a:solidFill>
          <a:prstDash val="solid"/>
        </a:ln>
        <a:effectLst/>
      </dgm:spPr>
      <dgm:t>
        <a:bodyPr/>
        <a:lstStyle/>
        <a:p>
          <a:pPr>
            <a:buNone/>
          </a:pPr>
          <a:r>
            <a:rPr lang="en-US" sz="1800" dirty="0">
              <a:solidFill>
                <a:srgbClr val="FFFFFF"/>
              </a:solidFill>
              <a:latin typeface="Arial" panose="020B0604020202020204" pitchFamily="34" charset="0"/>
              <a:ea typeface="+mn-ea"/>
              <a:cs typeface="Arial" panose="020B0604020202020204" pitchFamily="34" charset="0"/>
            </a:rPr>
            <a:t>Deter delinquency</a:t>
          </a:r>
        </a:p>
      </dgm:t>
    </dgm:pt>
    <dgm:pt modelId="{4A1EA80F-EFD1-447A-B492-827F2DCB5B8C}" type="parTrans" cxnId="{066429B4-EB36-4465-82F2-46AB1E15A717}">
      <dgm:prSet/>
      <dgm:spPr/>
      <dgm:t>
        <a:bodyPr/>
        <a:lstStyle/>
        <a:p>
          <a:endParaRPr lang="en-US"/>
        </a:p>
      </dgm:t>
    </dgm:pt>
    <dgm:pt modelId="{0FF6FF54-8161-4C14-B88A-E53FED984AF1}" type="sibTrans" cxnId="{066429B4-EB36-4465-82F2-46AB1E15A717}">
      <dgm:prSet/>
      <dgm:spPr>
        <a:xfrm>
          <a:off x="5221262" y="1285815"/>
          <a:ext cx="442171" cy="517256"/>
        </a:xfrm>
        <a:prstGeom prst="rightArrow">
          <a:avLst>
            <a:gd name="adj1" fmla="val 60000"/>
            <a:gd name="adj2" fmla="val 50000"/>
          </a:avLst>
        </a:prstGeom>
        <a:solidFill>
          <a:srgbClr val="FFFFFF">
            <a:lumMod val="75000"/>
          </a:srgbClr>
        </a:solidFill>
        <a:ln>
          <a:noFill/>
        </a:ln>
        <a:effectLst/>
      </dgm:spPr>
      <dgm:t>
        <a:bodyPr/>
        <a:lstStyle/>
        <a:p>
          <a:pPr>
            <a:buNone/>
          </a:pPr>
          <a:endParaRPr lang="en-US">
            <a:solidFill>
              <a:srgbClr val="FFFFFF"/>
            </a:solidFill>
            <a:latin typeface="Calibri"/>
            <a:ea typeface="+mn-ea"/>
            <a:cs typeface="Calibri"/>
          </a:endParaRPr>
        </a:p>
      </dgm:t>
    </dgm:pt>
    <dgm:pt modelId="{71684CCF-3264-486D-908C-C93CE30E2A48}">
      <dgm:prSet phldrT="[Text]" custT="1"/>
      <dgm:spPr>
        <a:xfrm>
          <a:off x="5846976" y="918729"/>
          <a:ext cx="2085713" cy="1251428"/>
        </a:xfrm>
        <a:prstGeom prst="roundRect">
          <a:avLst>
            <a:gd name="adj" fmla="val 10000"/>
          </a:avLst>
        </a:prstGeom>
        <a:solidFill>
          <a:srgbClr val="00B9D7"/>
        </a:solidFill>
        <a:ln w="25400" cap="flat" cmpd="sng" algn="ctr">
          <a:solidFill>
            <a:srgbClr val="FFFFFF">
              <a:hueOff val="0"/>
              <a:satOff val="0"/>
              <a:lumOff val="0"/>
              <a:alphaOff val="0"/>
            </a:srgbClr>
          </a:solidFill>
          <a:prstDash val="solid"/>
        </a:ln>
        <a:effectLst/>
      </dgm:spPr>
      <dgm:t>
        <a:bodyPr/>
        <a:lstStyle/>
        <a:p>
          <a:pPr>
            <a:buNone/>
          </a:pPr>
          <a:r>
            <a:rPr lang="en-US" sz="1800" dirty="0">
              <a:solidFill>
                <a:srgbClr val="FFFFFF"/>
              </a:solidFill>
              <a:latin typeface="Arial" panose="020B0604020202020204" pitchFamily="34" charset="0"/>
              <a:ea typeface="+mn-ea"/>
              <a:cs typeface="Arial" panose="020B0604020202020204" pitchFamily="34" charset="0"/>
            </a:rPr>
            <a:t>Promote anonymous reporting</a:t>
          </a:r>
        </a:p>
      </dgm:t>
    </dgm:pt>
    <dgm:pt modelId="{671E13DE-706C-427A-9539-178D0EFBB197}" type="parTrans" cxnId="{95E049B8-96C0-40F1-A519-71A6428DE09F}">
      <dgm:prSet/>
      <dgm:spPr/>
      <dgm:t>
        <a:bodyPr/>
        <a:lstStyle/>
        <a:p>
          <a:endParaRPr lang="en-US"/>
        </a:p>
      </dgm:t>
    </dgm:pt>
    <dgm:pt modelId="{5A59FBF8-D1F5-498F-99B2-8478AD1EA2A8}" type="sibTrans" cxnId="{95E049B8-96C0-40F1-A519-71A6428DE09F}">
      <dgm:prSet/>
      <dgm:spPr/>
      <dgm:t>
        <a:bodyPr/>
        <a:lstStyle/>
        <a:p>
          <a:endParaRPr lang="en-US"/>
        </a:p>
      </dgm:t>
    </dgm:pt>
    <dgm:pt modelId="{FAFB1D98-1AAA-4621-8232-B7825903456F}" type="pres">
      <dgm:prSet presAssocID="{B04AA66F-79D5-4FE8-89DD-F726B39DAF54}" presName="Name0" presStyleCnt="0">
        <dgm:presLayoutVars>
          <dgm:dir/>
          <dgm:resizeHandles val="exact"/>
        </dgm:presLayoutVars>
      </dgm:prSet>
      <dgm:spPr/>
    </dgm:pt>
    <dgm:pt modelId="{00E5879B-ADB9-4F54-92D0-553C33DBD51A}" type="pres">
      <dgm:prSet presAssocID="{000A3BCD-74FA-40C4-9619-4619A6F1B6E0}" presName="node" presStyleLbl="node1" presStyleIdx="0" presStyleCnt="3">
        <dgm:presLayoutVars>
          <dgm:bulletEnabled val="1"/>
        </dgm:presLayoutVars>
      </dgm:prSet>
      <dgm:spPr/>
    </dgm:pt>
    <dgm:pt modelId="{3AD3751B-D7D3-413D-B904-7976264EB036}" type="pres">
      <dgm:prSet presAssocID="{6DBEE8CE-1AE5-41AF-8758-E78F7A6152A3}" presName="sibTrans" presStyleLbl="sibTrans2D1" presStyleIdx="0" presStyleCnt="2"/>
      <dgm:spPr/>
    </dgm:pt>
    <dgm:pt modelId="{646F3F10-5C16-4945-A916-BC30DB3F9FCD}" type="pres">
      <dgm:prSet presAssocID="{6DBEE8CE-1AE5-41AF-8758-E78F7A6152A3}" presName="connectorText" presStyleLbl="sibTrans2D1" presStyleIdx="0" presStyleCnt="2"/>
      <dgm:spPr/>
    </dgm:pt>
    <dgm:pt modelId="{D7E7575A-4F03-4286-A41B-167C65A3AB45}" type="pres">
      <dgm:prSet presAssocID="{DCF0FF04-B0EA-4F60-AA9F-B1BB541FDFE1}" presName="node" presStyleLbl="node1" presStyleIdx="1" presStyleCnt="3">
        <dgm:presLayoutVars>
          <dgm:bulletEnabled val="1"/>
        </dgm:presLayoutVars>
      </dgm:prSet>
      <dgm:spPr/>
    </dgm:pt>
    <dgm:pt modelId="{1D55714A-8BB8-447E-84EB-32884C73C9C6}" type="pres">
      <dgm:prSet presAssocID="{0FF6FF54-8161-4C14-B88A-E53FED984AF1}" presName="sibTrans" presStyleLbl="sibTrans2D1" presStyleIdx="1" presStyleCnt="2"/>
      <dgm:spPr/>
    </dgm:pt>
    <dgm:pt modelId="{DCDAC049-1FE4-4573-909C-3437EA728E97}" type="pres">
      <dgm:prSet presAssocID="{0FF6FF54-8161-4C14-B88A-E53FED984AF1}" presName="connectorText" presStyleLbl="sibTrans2D1" presStyleIdx="1" presStyleCnt="2"/>
      <dgm:spPr/>
    </dgm:pt>
    <dgm:pt modelId="{936F2058-3C8C-4333-A9D3-156BFC1732CB}" type="pres">
      <dgm:prSet presAssocID="{71684CCF-3264-486D-908C-C93CE30E2A48}" presName="node" presStyleLbl="node1" presStyleIdx="2" presStyleCnt="3">
        <dgm:presLayoutVars>
          <dgm:bulletEnabled val="1"/>
        </dgm:presLayoutVars>
      </dgm:prSet>
      <dgm:spPr/>
    </dgm:pt>
  </dgm:ptLst>
  <dgm:cxnLst>
    <dgm:cxn modelId="{9CFF3A12-F4E9-4FDF-B8E8-BF4BC3D3872A}" type="presOf" srcId="{B04AA66F-79D5-4FE8-89DD-F726B39DAF54}" destId="{FAFB1D98-1AAA-4621-8232-B7825903456F}" srcOrd="0" destOrd="0" presId="urn:microsoft.com/office/officeart/2005/8/layout/process1"/>
    <dgm:cxn modelId="{0282BB18-6FF5-43C1-8644-AF5FD52609B5}" type="presOf" srcId="{6DBEE8CE-1AE5-41AF-8758-E78F7A6152A3}" destId="{646F3F10-5C16-4945-A916-BC30DB3F9FCD}" srcOrd="1" destOrd="0" presId="urn:microsoft.com/office/officeart/2005/8/layout/process1"/>
    <dgm:cxn modelId="{D1B84C3F-F33F-4B17-B085-17230538E9B8}" type="presOf" srcId="{DCF0FF04-B0EA-4F60-AA9F-B1BB541FDFE1}" destId="{D7E7575A-4F03-4286-A41B-167C65A3AB45}" srcOrd="0" destOrd="0" presId="urn:microsoft.com/office/officeart/2005/8/layout/process1"/>
    <dgm:cxn modelId="{E467189A-9941-49D9-B83D-29384DD0199F}" type="presOf" srcId="{6DBEE8CE-1AE5-41AF-8758-E78F7A6152A3}" destId="{3AD3751B-D7D3-413D-B904-7976264EB036}" srcOrd="0" destOrd="0" presId="urn:microsoft.com/office/officeart/2005/8/layout/process1"/>
    <dgm:cxn modelId="{3CBBF2AF-7D34-4228-8175-7A49F2F3BE39}" type="presOf" srcId="{0FF6FF54-8161-4C14-B88A-E53FED984AF1}" destId="{DCDAC049-1FE4-4573-909C-3437EA728E97}" srcOrd="1" destOrd="0" presId="urn:microsoft.com/office/officeart/2005/8/layout/process1"/>
    <dgm:cxn modelId="{066429B4-EB36-4465-82F2-46AB1E15A717}" srcId="{B04AA66F-79D5-4FE8-89DD-F726B39DAF54}" destId="{DCF0FF04-B0EA-4F60-AA9F-B1BB541FDFE1}" srcOrd="1" destOrd="0" parTransId="{4A1EA80F-EFD1-447A-B492-827F2DCB5B8C}" sibTransId="{0FF6FF54-8161-4C14-B88A-E53FED984AF1}"/>
    <dgm:cxn modelId="{95E049B8-96C0-40F1-A519-71A6428DE09F}" srcId="{B04AA66F-79D5-4FE8-89DD-F726B39DAF54}" destId="{71684CCF-3264-486D-908C-C93CE30E2A48}" srcOrd="2" destOrd="0" parTransId="{671E13DE-706C-427A-9539-178D0EFBB197}" sibTransId="{5A59FBF8-D1F5-498F-99B2-8478AD1EA2A8}"/>
    <dgm:cxn modelId="{66A4FFC6-D0BF-4594-B291-C96BA866D2C5}" type="presOf" srcId="{0FF6FF54-8161-4C14-B88A-E53FED984AF1}" destId="{1D55714A-8BB8-447E-84EB-32884C73C9C6}" srcOrd="0" destOrd="0" presId="urn:microsoft.com/office/officeart/2005/8/layout/process1"/>
    <dgm:cxn modelId="{ECACFDD8-9581-484B-91C8-C6FDBEEBCBB3}" srcId="{B04AA66F-79D5-4FE8-89DD-F726B39DAF54}" destId="{000A3BCD-74FA-40C4-9619-4619A6F1B6E0}" srcOrd="0" destOrd="0" parTransId="{F733421B-2137-4C9D-8FF8-AAEDAB22F4AD}" sibTransId="{6DBEE8CE-1AE5-41AF-8758-E78F7A6152A3}"/>
    <dgm:cxn modelId="{03ACE7E2-5459-4D24-A68E-0CC1591A48BB}" type="presOf" srcId="{000A3BCD-74FA-40C4-9619-4619A6F1B6E0}" destId="{00E5879B-ADB9-4F54-92D0-553C33DBD51A}" srcOrd="0" destOrd="0" presId="urn:microsoft.com/office/officeart/2005/8/layout/process1"/>
    <dgm:cxn modelId="{B36C47F4-0556-4928-986B-E41109A278CF}" type="presOf" srcId="{71684CCF-3264-486D-908C-C93CE30E2A48}" destId="{936F2058-3C8C-4333-A9D3-156BFC1732CB}" srcOrd="0" destOrd="0" presId="urn:microsoft.com/office/officeart/2005/8/layout/process1"/>
    <dgm:cxn modelId="{68C026F5-754E-4115-ADCB-DEFE4D910636}" type="presParOf" srcId="{FAFB1D98-1AAA-4621-8232-B7825903456F}" destId="{00E5879B-ADB9-4F54-92D0-553C33DBD51A}" srcOrd="0" destOrd="0" presId="urn:microsoft.com/office/officeart/2005/8/layout/process1"/>
    <dgm:cxn modelId="{2D7D3D78-338E-4AD0-B22E-5D0C4BD5E5C1}" type="presParOf" srcId="{FAFB1D98-1AAA-4621-8232-B7825903456F}" destId="{3AD3751B-D7D3-413D-B904-7976264EB036}" srcOrd="1" destOrd="0" presId="urn:microsoft.com/office/officeart/2005/8/layout/process1"/>
    <dgm:cxn modelId="{3913FF22-A61C-4524-A3F2-94B05E7DB2AF}" type="presParOf" srcId="{3AD3751B-D7D3-413D-B904-7976264EB036}" destId="{646F3F10-5C16-4945-A916-BC30DB3F9FCD}" srcOrd="0" destOrd="0" presId="urn:microsoft.com/office/officeart/2005/8/layout/process1"/>
    <dgm:cxn modelId="{D081939A-123D-4339-828A-4D1BD80374E0}" type="presParOf" srcId="{FAFB1D98-1AAA-4621-8232-B7825903456F}" destId="{D7E7575A-4F03-4286-A41B-167C65A3AB45}" srcOrd="2" destOrd="0" presId="urn:microsoft.com/office/officeart/2005/8/layout/process1"/>
    <dgm:cxn modelId="{75AF0FFD-ED8D-4C20-836A-3C6541D568BD}" type="presParOf" srcId="{FAFB1D98-1AAA-4621-8232-B7825903456F}" destId="{1D55714A-8BB8-447E-84EB-32884C73C9C6}" srcOrd="3" destOrd="0" presId="urn:microsoft.com/office/officeart/2005/8/layout/process1"/>
    <dgm:cxn modelId="{4790ADA0-B450-4957-A81F-455EED233982}" type="presParOf" srcId="{1D55714A-8BB8-447E-84EB-32884C73C9C6}" destId="{DCDAC049-1FE4-4573-909C-3437EA728E97}" srcOrd="0" destOrd="0" presId="urn:microsoft.com/office/officeart/2005/8/layout/process1"/>
    <dgm:cxn modelId="{1A6B6D09-DD67-4B3D-9827-B9DDE81B7A73}" type="presParOf" srcId="{FAFB1D98-1AAA-4621-8232-B7825903456F}" destId="{936F2058-3C8C-4333-A9D3-156BFC1732CB}"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04AA66F-79D5-4FE8-89DD-F726B39DAF54}" type="doc">
      <dgm:prSet loTypeId="urn:microsoft.com/office/officeart/2005/8/layout/process1" loCatId="process" qsTypeId="urn:microsoft.com/office/officeart/2005/8/quickstyle/simple1" qsCatId="simple" csTypeId="urn:microsoft.com/office/officeart/2005/8/colors/accent1_2" csCatId="accent1" phldr="1"/>
      <dgm:spPr/>
    </dgm:pt>
    <dgm:pt modelId="{000A3BCD-74FA-40C4-9619-4619A6F1B6E0}">
      <dgm:prSet phldrT="[Text]"/>
      <dgm:spPr>
        <a:xfrm>
          <a:off x="6978" y="918729"/>
          <a:ext cx="2085713" cy="1251428"/>
        </a:xfrm>
        <a:prstGeom prst="roundRect">
          <a:avLst>
            <a:gd name="adj" fmla="val 10000"/>
          </a:avLst>
        </a:prstGeom>
        <a:solidFill>
          <a:srgbClr val="002060"/>
        </a:solidFill>
        <a:ln w="25400" cap="flat" cmpd="sng" algn="ctr">
          <a:solidFill>
            <a:srgbClr val="FFFFFF">
              <a:hueOff val="0"/>
              <a:satOff val="0"/>
              <a:lumOff val="0"/>
              <a:alphaOff val="0"/>
            </a:srgbClr>
          </a:solidFill>
          <a:prstDash val="solid"/>
        </a:ln>
        <a:effectLst/>
      </dgm:spPr>
      <dgm:t>
        <a:bodyPr/>
        <a:lstStyle/>
        <a:p>
          <a:pPr>
            <a:buNone/>
          </a:pPr>
          <a:r>
            <a:rPr lang="en-US" dirty="0">
              <a:solidFill>
                <a:srgbClr val="FFFFFF"/>
              </a:solidFill>
              <a:latin typeface="Arial" panose="020B0604020202020204" pitchFamily="34" charset="0"/>
              <a:ea typeface="+mn-ea"/>
              <a:cs typeface="Arial" panose="020B0604020202020204" pitchFamily="34" charset="0"/>
            </a:rPr>
            <a:t>Make sound decisions</a:t>
          </a:r>
        </a:p>
      </dgm:t>
    </dgm:pt>
    <dgm:pt modelId="{F733421B-2137-4C9D-8FF8-AAEDAB22F4AD}" type="parTrans" cxnId="{ECACFDD8-9581-484B-91C8-C6FDBEEBCBB3}">
      <dgm:prSet/>
      <dgm:spPr/>
      <dgm:t>
        <a:bodyPr/>
        <a:lstStyle/>
        <a:p>
          <a:endParaRPr lang="en-US"/>
        </a:p>
      </dgm:t>
    </dgm:pt>
    <dgm:pt modelId="{6DBEE8CE-1AE5-41AF-8758-E78F7A6152A3}" type="sibTrans" cxnId="{ECACFDD8-9581-484B-91C8-C6FDBEEBCBB3}">
      <dgm:prSet/>
      <dgm:spPr>
        <a:xfrm>
          <a:off x="2301263" y="1285815"/>
          <a:ext cx="442171" cy="517256"/>
        </a:xfrm>
        <a:prstGeom prst="rightArrow">
          <a:avLst>
            <a:gd name="adj1" fmla="val 60000"/>
            <a:gd name="adj2" fmla="val 50000"/>
          </a:avLst>
        </a:prstGeom>
        <a:solidFill>
          <a:srgbClr val="FFFFFF">
            <a:lumMod val="75000"/>
          </a:srgbClr>
        </a:solidFill>
        <a:ln>
          <a:noFill/>
        </a:ln>
        <a:effectLst/>
      </dgm:spPr>
      <dgm:t>
        <a:bodyPr/>
        <a:lstStyle/>
        <a:p>
          <a:pPr>
            <a:buNone/>
          </a:pPr>
          <a:endParaRPr lang="en-US">
            <a:solidFill>
              <a:srgbClr val="FFFFFF"/>
            </a:solidFill>
            <a:latin typeface="Calibri"/>
            <a:ea typeface="+mn-ea"/>
            <a:cs typeface="Calibri"/>
          </a:endParaRPr>
        </a:p>
      </dgm:t>
    </dgm:pt>
    <dgm:pt modelId="{DCF0FF04-B0EA-4F60-AA9F-B1BB541FDFE1}">
      <dgm:prSet phldrT="[Text]"/>
      <dgm:spPr>
        <a:xfrm>
          <a:off x="2926977" y="918729"/>
          <a:ext cx="2085713" cy="1251428"/>
        </a:xfrm>
        <a:prstGeom prst="roundRect">
          <a:avLst>
            <a:gd name="adj" fmla="val 10000"/>
          </a:avLst>
        </a:prstGeom>
        <a:solidFill>
          <a:srgbClr val="00B9D7"/>
        </a:solidFill>
        <a:ln w="25400" cap="flat" cmpd="sng" algn="ctr">
          <a:solidFill>
            <a:srgbClr val="FFFFFF">
              <a:hueOff val="0"/>
              <a:satOff val="0"/>
              <a:lumOff val="0"/>
              <a:alphaOff val="0"/>
            </a:srgbClr>
          </a:solidFill>
          <a:prstDash val="solid"/>
        </a:ln>
        <a:effectLst/>
      </dgm:spPr>
      <dgm:t>
        <a:bodyPr/>
        <a:lstStyle/>
        <a:p>
          <a:pPr>
            <a:buNone/>
          </a:pPr>
          <a:r>
            <a:rPr lang="en-US" dirty="0">
              <a:solidFill>
                <a:srgbClr val="FFFFFF"/>
              </a:solidFill>
              <a:latin typeface="Arial" panose="020B0604020202020204" pitchFamily="34" charset="0"/>
              <a:ea typeface="+mn-ea"/>
              <a:cs typeface="Arial" panose="020B0604020202020204" pitchFamily="34" charset="0"/>
            </a:rPr>
            <a:t>Safety is top of the priority list</a:t>
          </a:r>
        </a:p>
      </dgm:t>
    </dgm:pt>
    <dgm:pt modelId="{4A1EA80F-EFD1-447A-B492-827F2DCB5B8C}" type="parTrans" cxnId="{066429B4-EB36-4465-82F2-46AB1E15A717}">
      <dgm:prSet/>
      <dgm:spPr/>
      <dgm:t>
        <a:bodyPr/>
        <a:lstStyle/>
        <a:p>
          <a:endParaRPr lang="en-US"/>
        </a:p>
      </dgm:t>
    </dgm:pt>
    <dgm:pt modelId="{0FF6FF54-8161-4C14-B88A-E53FED984AF1}" type="sibTrans" cxnId="{066429B4-EB36-4465-82F2-46AB1E15A717}">
      <dgm:prSet/>
      <dgm:spPr>
        <a:xfrm>
          <a:off x="5221262" y="1285815"/>
          <a:ext cx="442171" cy="517256"/>
        </a:xfrm>
        <a:prstGeom prst="rightArrow">
          <a:avLst>
            <a:gd name="adj1" fmla="val 60000"/>
            <a:gd name="adj2" fmla="val 50000"/>
          </a:avLst>
        </a:prstGeom>
        <a:solidFill>
          <a:srgbClr val="FFFFFF">
            <a:lumMod val="75000"/>
          </a:srgbClr>
        </a:solidFill>
        <a:ln>
          <a:noFill/>
        </a:ln>
        <a:effectLst/>
      </dgm:spPr>
      <dgm:t>
        <a:bodyPr/>
        <a:lstStyle/>
        <a:p>
          <a:pPr>
            <a:buNone/>
          </a:pPr>
          <a:endParaRPr lang="en-US">
            <a:solidFill>
              <a:srgbClr val="FFFFFF"/>
            </a:solidFill>
            <a:latin typeface="Calibri"/>
            <a:ea typeface="+mn-ea"/>
            <a:cs typeface="Calibri"/>
          </a:endParaRPr>
        </a:p>
      </dgm:t>
    </dgm:pt>
    <dgm:pt modelId="{71684CCF-3264-486D-908C-C93CE30E2A48}">
      <dgm:prSet phldrT="[Text]"/>
      <dgm:spPr>
        <a:xfrm>
          <a:off x="5846976" y="918729"/>
          <a:ext cx="2085713" cy="1251428"/>
        </a:xfrm>
        <a:prstGeom prst="roundRect">
          <a:avLst>
            <a:gd name="adj" fmla="val 10000"/>
          </a:avLst>
        </a:prstGeom>
        <a:solidFill>
          <a:srgbClr val="D8282B"/>
        </a:solidFill>
        <a:ln w="25400" cap="flat" cmpd="sng" algn="ctr">
          <a:solidFill>
            <a:srgbClr val="FFFFFF">
              <a:hueOff val="0"/>
              <a:satOff val="0"/>
              <a:lumOff val="0"/>
              <a:alphaOff val="0"/>
            </a:srgbClr>
          </a:solidFill>
          <a:prstDash val="solid"/>
        </a:ln>
        <a:effectLst/>
      </dgm:spPr>
      <dgm:t>
        <a:bodyPr/>
        <a:lstStyle/>
        <a:p>
          <a:pPr>
            <a:buNone/>
          </a:pPr>
          <a:r>
            <a:rPr lang="en-US" dirty="0">
              <a:solidFill>
                <a:srgbClr val="FFFFFF"/>
              </a:solidFill>
              <a:latin typeface="Arial" panose="020B0604020202020204" pitchFamily="34" charset="0"/>
              <a:ea typeface="+mn-ea"/>
              <a:cs typeface="Arial" panose="020B0604020202020204" pitchFamily="34" charset="0"/>
            </a:rPr>
            <a:t>Honest/ transparent/ informative education</a:t>
          </a:r>
        </a:p>
      </dgm:t>
    </dgm:pt>
    <dgm:pt modelId="{671E13DE-706C-427A-9539-178D0EFBB197}" type="parTrans" cxnId="{95E049B8-96C0-40F1-A519-71A6428DE09F}">
      <dgm:prSet/>
      <dgm:spPr/>
      <dgm:t>
        <a:bodyPr/>
        <a:lstStyle/>
        <a:p>
          <a:endParaRPr lang="en-US"/>
        </a:p>
      </dgm:t>
    </dgm:pt>
    <dgm:pt modelId="{5A59FBF8-D1F5-498F-99B2-8478AD1EA2A8}" type="sibTrans" cxnId="{95E049B8-96C0-40F1-A519-71A6428DE09F}">
      <dgm:prSet/>
      <dgm:spPr/>
      <dgm:t>
        <a:bodyPr/>
        <a:lstStyle/>
        <a:p>
          <a:endParaRPr lang="en-US"/>
        </a:p>
      </dgm:t>
    </dgm:pt>
    <dgm:pt modelId="{FAFB1D98-1AAA-4621-8232-B7825903456F}" type="pres">
      <dgm:prSet presAssocID="{B04AA66F-79D5-4FE8-89DD-F726B39DAF54}" presName="Name0" presStyleCnt="0">
        <dgm:presLayoutVars>
          <dgm:dir/>
          <dgm:resizeHandles val="exact"/>
        </dgm:presLayoutVars>
      </dgm:prSet>
      <dgm:spPr/>
    </dgm:pt>
    <dgm:pt modelId="{00E5879B-ADB9-4F54-92D0-553C33DBD51A}" type="pres">
      <dgm:prSet presAssocID="{000A3BCD-74FA-40C4-9619-4619A6F1B6E0}" presName="node" presStyleLbl="node1" presStyleIdx="0" presStyleCnt="3">
        <dgm:presLayoutVars>
          <dgm:bulletEnabled val="1"/>
        </dgm:presLayoutVars>
      </dgm:prSet>
      <dgm:spPr/>
    </dgm:pt>
    <dgm:pt modelId="{3AD3751B-D7D3-413D-B904-7976264EB036}" type="pres">
      <dgm:prSet presAssocID="{6DBEE8CE-1AE5-41AF-8758-E78F7A6152A3}" presName="sibTrans" presStyleLbl="sibTrans2D1" presStyleIdx="0" presStyleCnt="2"/>
      <dgm:spPr/>
    </dgm:pt>
    <dgm:pt modelId="{646F3F10-5C16-4945-A916-BC30DB3F9FCD}" type="pres">
      <dgm:prSet presAssocID="{6DBEE8CE-1AE5-41AF-8758-E78F7A6152A3}" presName="connectorText" presStyleLbl="sibTrans2D1" presStyleIdx="0" presStyleCnt="2"/>
      <dgm:spPr/>
    </dgm:pt>
    <dgm:pt modelId="{D7E7575A-4F03-4286-A41B-167C65A3AB45}" type="pres">
      <dgm:prSet presAssocID="{DCF0FF04-B0EA-4F60-AA9F-B1BB541FDFE1}" presName="node" presStyleLbl="node1" presStyleIdx="1" presStyleCnt="3">
        <dgm:presLayoutVars>
          <dgm:bulletEnabled val="1"/>
        </dgm:presLayoutVars>
      </dgm:prSet>
      <dgm:spPr/>
    </dgm:pt>
    <dgm:pt modelId="{1D55714A-8BB8-447E-84EB-32884C73C9C6}" type="pres">
      <dgm:prSet presAssocID="{0FF6FF54-8161-4C14-B88A-E53FED984AF1}" presName="sibTrans" presStyleLbl="sibTrans2D1" presStyleIdx="1" presStyleCnt="2"/>
      <dgm:spPr/>
    </dgm:pt>
    <dgm:pt modelId="{DCDAC049-1FE4-4573-909C-3437EA728E97}" type="pres">
      <dgm:prSet presAssocID="{0FF6FF54-8161-4C14-B88A-E53FED984AF1}" presName="connectorText" presStyleLbl="sibTrans2D1" presStyleIdx="1" presStyleCnt="2"/>
      <dgm:spPr/>
    </dgm:pt>
    <dgm:pt modelId="{936F2058-3C8C-4333-A9D3-156BFC1732CB}" type="pres">
      <dgm:prSet presAssocID="{71684CCF-3264-486D-908C-C93CE30E2A48}" presName="node" presStyleLbl="node1" presStyleIdx="2" presStyleCnt="3">
        <dgm:presLayoutVars>
          <dgm:bulletEnabled val="1"/>
        </dgm:presLayoutVars>
      </dgm:prSet>
      <dgm:spPr/>
    </dgm:pt>
  </dgm:ptLst>
  <dgm:cxnLst>
    <dgm:cxn modelId="{9CFF3A12-F4E9-4FDF-B8E8-BF4BC3D3872A}" type="presOf" srcId="{B04AA66F-79D5-4FE8-89DD-F726B39DAF54}" destId="{FAFB1D98-1AAA-4621-8232-B7825903456F}" srcOrd="0" destOrd="0" presId="urn:microsoft.com/office/officeart/2005/8/layout/process1"/>
    <dgm:cxn modelId="{0282BB18-6FF5-43C1-8644-AF5FD52609B5}" type="presOf" srcId="{6DBEE8CE-1AE5-41AF-8758-E78F7A6152A3}" destId="{646F3F10-5C16-4945-A916-BC30DB3F9FCD}" srcOrd="1" destOrd="0" presId="urn:microsoft.com/office/officeart/2005/8/layout/process1"/>
    <dgm:cxn modelId="{D1B84C3F-F33F-4B17-B085-17230538E9B8}" type="presOf" srcId="{DCF0FF04-B0EA-4F60-AA9F-B1BB541FDFE1}" destId="{D7E7575A-4F03-4286-A41B-167C65A3AB45}" srcOrd="0" destOrd="0" presId="urn:microsoft.com/office/officeart/2005/8/layout/process1"/>
    <dgm:cxn modelId="{E467189A-9941-49D9-B83D-29384DD0199F}" type="presOf" srcId="{6DBEE8CE-1AE5-41AF-8758-E78F7A6152A3}" destId="{3AD3751B-D7D3-413D-B904-7976264EB036}" srcOrd="0" destOrd="0" presId="urn:microsoft.com/office/officeart/2005/8/layout/process1"/>
    <dgm:cxn modelId="{3CBBF2AF-7D34-4228-8175-7A49F2F3BE39}" type="presOf" srcId="{0FF6FF54-8161-4C14-B88A-E53FED984AF1}" destId="{DCDAC049-1FE4-4573-909C-3437EA728E97}" srcOrd="1" destOrd="0" presId="urn:microsoft.com/office/officeart/2005/8/layout/process1"/>
    <dgm:cxn modelId="{066429B4-EB36-4465-82F2-46AB1E15A717}" srcId="{B04AA66F-79D5-4FE8-89DD-F726B39DAF54}" destId="{DCF0FF04-B0EA-4F60-AA9F-B1BB541FDFE1}" srcOrd="1" destOrd="0" parTransId="{4A1EA80F-EFD1-447A-B492-827F2DCB5B8C}" sibTransId="{0FF6FF54-8161-4C14-B88A-E53FED984AF1}"/>
    <dgm:cxn modelId="{95E049B8-96C0-40F1-A519-71A6428DE09F}" srcId="{B04AA66F-79D5-4FE8-89DD-F726B39DAF54}" destId="{71684CCF-3264-486D-908C-C93CE30E2A48}" srcOrd="2" destOrd="0" parTransId="{671E13DE-706C-427A-9539-178D0EFBB197}" sibTransId="{5A59FBF8-D1F5-498F-99B2-8478AD1EA2A8}"/>
    <dgm:cxn modelId="{66A4FFC6-D0BF-4594-B291-C96BA866D2C5}" type="presOf" srcId="{0FF6FF54-8161-4C14-B88A-E53FED984AF1}" destId="{1D55714A-8BB8-447E-84EB-32884C73C9C6}" srcOrd="0" destOrd="0" presId="urn:microsoft.com/office/officeart/2005/8/layout/process1"/>
    <dgm:cxn modelId="{ECACFDD8-9581-484B-91C8-C6FDBEEBCBB3}" srcId="{B04AA66F-79D5-4FE8-89DD-F726B39DAF54}" destId="{000A3BCD-74FA-40C4-9619-4619A6F1B6E0}" srcOrd="0" destOrd="0" parTransId="{F733421B-2137-4C9D-8FF8-AAEDAB22F4AD}" sibTransId="{6DBEE8CE-1AE5-41AF-8758-E78F7A6152A3}"/>
    <dgm:cxn modelId="{03ACE7E2-5459-4D24-A68E-0CC1591A48BB}" type="presOf" srcId="{000A3BCD-74FA-40C4-9619-4619A6F1B6E0}" destId="{00E5879B-ADB9-4F54-92D0-553C33DBD51A}" srcOrd="0" destOrd="0" presId="urn:microsoft.com/office/officeart/2005/8/layout/process1"/>
    <dgm:cxn modelId="{B36C47F4-0556-4928-986B-E41109A278CF}" type="presOf" srcId="{71684CCF-3264-486D-908C-C93CE30E2A48}" destId="{936F2058-3C8C-4333-A9D3-156BFC1732CB}" srcOrd="0" destOrd="0" presId="urn:microsoft.com/office/officeart/2005/8/layout/process1"/>
    <dgm:cxn modelId="{68C026F5-754E-4115-ADCB-DEFE4D910636}" type="presParOf" srcId="{FAFB1D98-1AAA-4621-8232-B7825903456F}" destId="{00E5879B-ADB9-4F54-92D0-553C33DBD51A}" srcOrd="0" destOrd="0" presId="urn:microsoft.com/office/officeart/2005/8/layout/process1"/>
    <dgm:cxn modelId="{2D7D3D78-338E-4AD0-B22E-5D0C4BD5E5C1}" type="presParOf" srcId="{FAFB1D98-1AAA-4621-8232-B7825903456F}" destId="{3AD3751B-D7D3-413D-B904-7976264EB036}" srcOrd="1" destOrd="0" presId="urn:microsoft.com/office/officeart/2005/8/layout/process1"/>
    <dgm:cxn modelId="{3913FF22-A61C-4524-A3F2-94B05E7DB2AF}" type="presParOf" srcId="{3AD3751B-D7D3-413D-B904-7976264EB036}" destId="{646F3F10-5C16-4945-A916-BC30DB3F9FCD}" srcOrd="0" destOrd="0" presId="urn:microsoft.com/office/officeart/2005/8/layout/process1"/>
    <dgm:cxn modelId="{D081939A-123D-4339-828A-4D1BD80374E0}" type="presParOf" srcId="{FAFB1D98-1AAA-4621-8232-B7825903456F}" destId="{D7E7575A-4F03-4286-A41B-167C65A3AB45}" srcOrd="2" destOrd="0" presId="urn:microsoft.com/office/officeart/2005/8/layout/process1"/>
    <dgm:cxn modelId="{75AF0FFD-ED8D-4C20-836A-3C6541D568BD}" type="presParOf" srcId="{FAFB1D98-1AAA-4621-8232-B7825903456F}" destId="{1D55714A-8BB8-447E-84EB-32884C73C9C6}" srcOrd="3" destOrd="0" presId="urn:microsoft.com/office/officeart/2005/8/layout/process1"/>
    <dgm:cxn modelId="{4790ADA0-B450-4957-A81F-455EED233982}" type="presParOf" srcId="{1D55714A-8BB8-447E-84EB-32884C73C9C6}" destId="{DCDAC049-1FE4-4573-909C-3437EA728E97}" srcOrd="0" destOrd="0" presId="urn:microsoft.com/office/officeart/2005/8/layout/process1"/>
    <dgm:cxn modelId="{1A6B6D09-DD67-4B3D-9827-B9DDE81B7A73}" type="presParOf" srcId="{FAFB1D98-1AAA-4621-8232-B7825903456F}" destId="{936F2058-3C8C-4333-A9D3-156BFC1732CB}" srcOrd="4" destOrd="0" presId="urn:microsoft.com/office/officeart/2005/8/layout/process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976267C-1AF4-4DDC-A826-EA072492054C}"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53278EAB-E689-46E3-9324-C0C71106C5FD}">
      <dgm:prSet phldrT="[Text]"/>
      <dgm:spPr>
        <a:xfrm>
          <a:off x="3191921" y="752"/>
          <a:ext cx="1456703" cy="1456703"/>
        </a:xfrm>
        <a:prstGeom prst="ellipse">
          <a:avLst/>
        </a:prstGeom>
        <a:solidFill>
          <a:srgbClr val="002060"/>
        </a:solidFill>
        <a:ln w="25400" cap="flat" cmpd="sng" algn="ctr">
          <a:solidFill>
            <a:srgbClr val="FFFFFF">
              <a:hueOff val="0"/>
              <a:satOff val="0"/>
              <a:lumOff val="0"/>
              <a:alphaOff val="0"/>
            </a:srgbClr>
          </a:solidFill>
          <a:prstDash val="solid"/>
        </a:ln>
        <a:effectLst/>
      </dgm:spPr>
      <dgm:t>
        <a:bodyPr/>
        <a:lstStyle/>
        <a:p>
          <a:pPr>
            <a:buNone/>
          </a:pPr>
          <a:r>
            <a:rPr lang="en-US" dirty="0">
              <a:solidFill>
                <a:srgbClr val="FFFFFF"/>
              </a:solidFill>
              <a:latin typeface="Arial" panose="020B0604020202020204" pitchFamily="34" charset="0"/>
              <a:ea typeface="+mn-ea"/>
              <a:cs typeface="Arial" panose="020B0604020202020204" pitchFamily="34" charset="0"/>
            </a:rPr>
            <a:t>No scare tactics</a:t>
          </a:r>
        </a:p>
      </dgm:t>
    </dgm:pt>
    <dgm:pt modelId="{0D65F8E5-DB43-4DB1-9602-14FE6486C0CE}" type="parTrans" cxnId="{5F5F14B3-B92C-4F06-9A5F-1CE5128B794B}">
      <dgm:prSet/>
      <dgm:spPr/>
      <dgm:t>
        <a:bodyPr/>
        <a:lstStyle/>
        <a:p>
          <a:endParaRPr lang="en-US"/>
        </a:p>
      </dgm:t>
    </dgm:pt>
    <dgm:pt modelId="{BBC3F11C-1AAE-43D6-91F5-C4CDC10C6F5E}" type="sibTrans" cxnId="{5F5F14B3-B92C-4F06-9A5F-1CE5128B794B}">
      <dgm:prSet/>
      <dgm:spPr>
        <a:xfrm rot="2160000">
          <a:off x="4602445" y="1119373"/>
          <a:ext cx="386656" cy="491637"/>
        </a:xfrm>
        <a:prstGeom prst="rightArrow">
          <a:avLst>
            <a:gd name="adj1" fmla="val 60000"/>
            <a:gd name="adj2" fmla="val 50000"/>
          </a:avLst>
        </a:prstGeom>
        <a:solidFill>
          <a:srgbClr val="D9282C"/>
        </a:solidFill>
        <a:ln>
          <a:noFill/>
        </a:ln>
        <a:effectLst/>
      </dgm:spPr>
      <dgm:t>
        <a:bodyPr/>
        <a:lstStyle/>
        <a:p>
          <a:pPr>
            <a:buNone/>
          </a:pPr>
          <a:endParaRPr lang="en-US">
            <a:solidFill>
              <a:srgbClr val="FFFFFF"/>
            </a:solidFill>
            <a:latin typeface="Calibri"/>
            <a:ea typeface="+mn-ea"/>
            <a:cs typeface="Calibri"/>
          </a:endParaRPr>
        </a:p>
      </dgm:t>
    </dgm:pt>
    <dgm:pt modelId="{A5F370B2-05B8-4BD6-BF31-99F88CBF379F}">
      <dgm:prSet phldrT="[Text]"/>
      <dgm:spPr>
        <a:xfrm>
          <a:off x="4960629" y="1285793"/>
          <a:ext cx="1456703" cy="1456703"/>
        </a:xfrm>
        <a:prstGeom prst="ellipse">
          <a:avLst/>
        </a:prstGeom>
        <a:solidFill>
          <a:srgbClr val="002060"/>
        </a:solidFill>
        <a:ln w="25400" cap="flat" cmpd="sng" algn="ctr">
          <a:solidFill>
            <a:srgbClr val="FFFFFF">
              <a:hueOff val="0"/>
              <a:satOff val="0"/>
              <a:lumOff val="0"/>
              <a:alphaOff val="0"/>
            </a:srgbClr>
          </a:solidFill>
          <a:prstDash val="solid"/>
        </a:ln>
        <a:effectLst/>
      </dgm:spPr>
      <dgm:t>
        <a:bodyPr/>
        <a:lstStyle/>
        <a:p>
          <a:pPr>
            <a:buNone/>
          </a:pPr>
          <a:r>
            <a:rPr lang="en-US" dirty="0">
              <a:solidFill>
                <a:srgbClr val="FFFFFF"/>
              </a:solidFill>
              <a:latin typeface="Arial" panose="020B0604020202020204" pitchFamily="34" charset="0"/>
              <a:ea typeface="+mn-ea"/>
              <a:cs typeface="Arial" panose="020B0604020202020204" pitchFamily="34" charset="0"/>
            </a:rPr>
            <a:t>Real life examples</a:t>
          </a:r>
        </a:p>
      </dgm:t>
    </dgm:pt>
    <dgm:pt modelId="{4F86EB69-2CFA-47AC-8C28-EFE6429AC5C1}" type="parTrans" cxnId="{A0699C9C-5B85-4182-AA2D-82B7BAE21980}">
      <dgm:prSet/>
      <dgm:spPr/>
      <dgm:t>
        <a:bodyPr/>
        <a:lstStyle/>
        <a:p>
          <a:endParaRPr lang="en-US"/>
        </a:p>
      </dgm:t>
    </dgm:pt>
    <dgm:pt modelId="{857ADC8F-B966-45BE-BF50-FC4523ADF07D}" type="sibTrans" cxnId="{A0699C9C-5B85-4182-AA2D-82B7BAE21980}">
      <dgm:prSet/>
      <dgm:spPr>
        <a:xfrm rot="6480000">
          <a:off x="5161241" y="2797539"/>
          <a:ext cx="386656" cy="491637"/>
        </a:xfrm>
        <a:prstGeom prst="rightArrow">
          <a:avLst>
            <a:gd name="adj1" fmla="val 60000"/>
            <a:gd name="adj2" fmla="val 50000"/>
          </a:avLst>
        </a:prstGeom>
        <a:solidFill>
          <a:srgbClr val="D9282C"/>
        </a:solidFill>
        <a:ln>
          <a:noFill/>
        </a:ln>
        <a:effectLst/>
      </dgm:spPr>
      <dgm:t>
        <a:bodyPr/>
        <a:lstStyle/>
        <a:p>
          <a:pPr>
            <a:buNone/>
          </a:pPr>
          <a:endParaRPr lang="en-US">
            <a:solidFill>
              <a:srgbClr val="FFFFFF"/>
            </a:solidFill>
            <a:latin typeface="Calibri"/>
            <a:ea typeface="+mn-ea"/>
            <a:cs typeface="Calibri"/>
          </a:endParaRPr>
        </a:p>
      </dgm:t>
    </dgm:pt>
    <dgm:pt modelId="{E138AB53-AD9B-467D-A3D1-9E74671AFE83}">
      <dgm:prSet phldrT="[Text]"/>
      <dgm:spPr>
        <a:xfrm>
          <a:off x="4285042" y="3365033"/>
          <a:ext cx="1456703" cy="1456703"/>
        </a:xfrm>
        <a:prstGeom prst="ellipse">
          <a:avLst/>
        </a:prstGeom>
        <a:solidFill>
          <a:srgbClr val="002060"/>
        </a:solidFill>
        <a:ln w="25400" cap="flat" cmpd="sng" algn="ctr">
          <a:solidFill>
            <a:srgbClr val="FFFFFF">
              <a:hueOff val="0"/>
              <a:satOff val="0"/>
              <a:lumOff val="0"/>
              <a:alphaOff val="0"/>
            </a:srgbClr>
          </a:solidFill>
          <a:prstDash val="solid"/>
        </a:ln>
        <a:effectLst/>
      </dgm:spPr>
      <dgm:t>
        <a:bodyPr/>
        <a:lstStyle/>
        <a:p>
          <a:pPr>
            <a:buNone/>
          </a:pPr>
          <a:r>
            <a:rPr lang="en-US" dirty="0">
              <a:solidFill>
                <a:srgbClr val="FFFFFF"/>
              </a:solidFill>
              <a:latin typeface="Arial" panose="020B0604020202020204" pitchFamily="34" charset="0"/>
              <a:ea typeface="+mn-ea"/>
              <a:cs typeface="Arial" panose="020B0604020202020204" pitchFamily="34" charset="0"/>
            </a:rPr>
            <a:t>Age appropriate </a:t>
          </a:r>
        </a:p>
      </dgm:t>
    </dgm:pt>
    <dgm:pt modelId="{130BEEF0-E4A5-468C-9745-15F6ED95259D}" type="parTrans" cxnId="{EB6E6FE5-4B6B-41B5-9D9E-85D9F3FBA2C6}">
      <dgm:prSet/>
      <dgm:spPr/>
      <dgm:t>
        <a:bodyPr/>
        <a:lstStyle/>
        <a:p>
          <a:endParaRPr lang="en-US"/>
        </a:p>
      </dgm:t>
    </dgm:pt>
    <dgm:pt modelId="{A4FC62A2-6915-402F-913B-5DDD55038032}" type="sibTrans" cxnId="{EB6E6FE5-4B6B-41B5-9D9E-85D9F3FBA2C6}">
      <dgm:prSet/>
      <dgm:spPr>
        <a:xfrm rot="10800000">
          <a:off x="3737888" y="3847566"/>
          <a:ext cx="386656" cy="491637"/>
        </a:xfrm>
        <a:prstGeom prst="rightArrow">
          <a:avLst>
            <a:gd name="adj1" fmla="val 60000"/>
            <a:gd name="adj2" fmla="val 50000"/>
          </a:avLst>
        </a:prstGeom>
        <a:solidFill>
          <a:srgbClr val="D9282C"/>
        </a:solidFill>
        <a:ln>
          <a:noFill/>
        </a:ln>
        <a:effectLst/>
      </dgm:spPr>
      <dgm:t>
        <a:bodyPr/>
        <a:lstStyle/>
        <a:p>
          <a:pPr>
            <a:buNone/>
          </a:pPr>
          <a:endParaRPr lang="en-US">
            <a:solidFill>
              <a:srgbClr val="FFFFFF"/>
            </a:solidFill>
            <a:latin typeface="Calibri"/>
            <a:ea typeface="+mn-ea"/>
            <a:cs typeface="Calibri"/>
          </a:endParaRPr>
        </a:p>
      </dgm:t>
    </dgm:pt>
    <dgm:pt modelId="{73BF7B9E-134A-4C9F-8FD7-B77DAA479CD5}">
      <dgm:prSet phldrT="[Text]"/>
      <dgm:spPr>
        <a:xfrm>
          <a:off x="2098800" y="3365033"/>
          <a:ext cx="1456703" cy="1456703"/>
        </a:xfrm>
        <a:prstGeom prst="ellipse">
          <a:avLst/>
        </a:prstGeom>
        <a:solidFill>
          <a:srgbClr val="002060"/>
        </a:solidFill>
        <a:ln w="25400" cap="flat" cmpd="sng" algn="ctr">
          <a:solidFill>
            <a:srgbClr val="FFFFFF">
              <a:hueOff val="0"/>
              <a:satOff val="0"/>
              <a:lumOff val="0"/>
              <a:alphaOff val="0"/>
            </a:srgbClr>
          </a:solidFill>
          <a:prstDash val="solid"/>
        </a:ln>
        <a:effectLst/>
      </dgm:spPr>
      <dgm:t>
        <a:bodyPr/>
        <a:lstStyle/>
        <a:p>
          <a:pPr>
            <a:buNone/>
          </a:pPr>
          <a:r>
            <a:rPr lang="en-US" dirty="0">
              <a:solidFill>
                <a:srgbClr val="FFFFFF"/>
              </a:solidFill>
              <a:latin typeface="Arial" panose="020B0604020202020204" pitchFamily="34" charset="0"/>
              <a:ea typeface="+mn-ea"/>
              <a:cs typeface="Arial" panose="020B0604020202020204" pitchFamily="34" charset="0"/>
            </a:rPr>
            <a:t>Work directly with campus needs</a:t>
          </a:r>
        </a:p>
      </dgm:t>
    </dgm:pt>
    <dgm:pt modelId="{32AA86AF-FB24-49E9-8C5B-2A57C6669E5F}" type="parTrans" cxnId="{1DF7BE4A-78D3-48A0-BEBB-98B447B136BF}">
      <dgm:prSet/>
      <dgm:spPr/>
      <dgm:t>
        <a:bodyPr/>
        <a:lstStyle/>
        <a:p>
          <a:endParaRPr lang="en-US"/>
        </a:p>
      </dgm:t>
    </dgm:pt>
    <dgm:pt modelId="{644B2A5D-67E8-4036-B2FE-819C1C972AE5}" type="sibTrans" cxnId="{1DF7BE4A-78D3-48A0-BEBB-98B447B136BF}">
      <dgm:prSet/>
      <dgm:spPr>
        <a:xfrm rot="15120000">
          <a:off x="2299412" y="2818354"/>
          <a:ext cx="386656" cy="491637"/>
        </a:xfrm>
        <a:prstGeom prst="rightArrow">
          <a:avLst>
            <a:gd name="adj1" fmla="val 60000"/>
            <a:gd name="adj2" fmla="val 50000"/>
          </a:avLst>
        </a:prstGeom>
        <a:solidFill>
          <a:srgbClr val="D9282C"/>
        </a:solidFill>
        <a:ln>
          <a:noFill/>
        </a:ln>
        <a:effectLst/>
      </dgm:spPr>
      <dgm:t>
        <a:bodyPr/>
        <a:lstStyle/>
        <a:p>
          <a:pPr>
            <a:buNone/>
          </a:pPr>
          <a:endParaRPr lang="en-US">
            <a:solidFill>
              <a:srgbClr val="FFFFFF"/>
            </a:solidFill>
            <a:latin typeface="Calibri"/>
            <a:ea typeface="+mn-ea"/>
            <a:cs typeface="Calibri"/>
          </a:endParaRPr>
        </a:p>
      </dgm:t>
    </dgm:pt>
    <dgm:pt modelId="{D9734634-FC5F-4465-AB35-C3B37E2E6E29}">
      <dgm:prSet phldrT="[Text]"/>
      <dgm:spPr>
        <a:xfrm>
          <a:off x="1423213" y="1285793"/>
          <a:ext cx="1456703" cy="1456703"/>
        </a:xfrm>
        <a:prstGeom prst="ellipse">
          <a:avLst/>
        </a:prstGeom>
        <a:solidFill>
          <a:srgbClr val="002060"/>
        </a:solidFill>
        <a:ln w="25400" cap="flat" cmpd="sng" algn="ctr">
          <a:solidFill>
            <a:srgbClr val="FFFFFF">
              <a:hueOff val="0"/>
              <a:satOff val="0"/>
              <a:lumOff val="0"/>
              <a:alphaOff val="0"/>
            </a:srgbClr>
          </a:solidFill>
          <a:prstDash val="solid"/>
        </a:ln>
        <a:effectLst/>
      </dgm:spPr>
      <dgm:t>
        <a:bodyPr/>
        <a:lstStyle/>
        <a:p>
          <a:pPr>
            <a:buNone/>
          </a:pPr>
          <a:r>
            <a:rPr lang="en-US" dirty="0">
              <a:solidFill>
                <a:srgbClr val="FFFFFF"/>
              </a:solidFill>
              <a:latin typeface="Arial" panose="020B0604020202020204" pitchFamily="34" charset="0"/>
              <a:ea typeface="+mn-ea"/>
              <a:cs typeface="Arial" panose="020B0604020202020204" pitchFamily="34" charset="0"/>
            </a:rPr>
            <a:t>Relatability</a:t>
          </a:r>
          <a:r>
            <a:rPr lang="en-US" dirty="0">
              <a:solidFill>
                <a:srgbClr val="FFFFFF"/>
              </a:solidFill>
              <a:latin typeface="Calibri"/>
              <a:ea typeface="+mn-ea"/>
              <a:cs typeface="Calibri"/>
            </a:rPr>
            <a:t> </a:t>
          </a:r>
        </a:p>
      </dgm:t>
    </dgm:pt>
    <dgm:pt modelId="{6C311D33-1593-414F-9817-FE4E079EE3A6}" type="parTrans" cxnId="{10CE5461-4EED-4214-A855-62DC0F4FEEE7}">
      <dgm:prSet/>
      <dgm:spPr/>
      <dgm:t>
        <a:bodyPr/>
        <a:lstStyle/>
        <a:p>
          <a:endParaRPr lang="en-US"/>
        </a:p>
      </dgm:t>
    </dgm:pt>
    <dgm:pt modelId="{FAAADF05-A65D-4899-A995-9C721E6B0B3F}" type="sibTrans" cxnId="{10CE5461-4EED-4214-A855-62DC0F4FEEE7}">
      <dgm:prSet/>
      <dgm:spPr>
        <a:xfrm rot="19440000">
          <a:off x="2833737" y="1132237"/>
          <a:ext cx="386656" cy="491637"/>
        </a:xfrm>
        <a:prstGeom prst="rightArrow">
          <a:avLst>
            <a:gd name="adj1" fmla="val 60000"/>
            <a:gd name="adj2" fmla="val 50000"/>
          </a:avLst>
        </a:prstGeom>
        <a:solidFill>
          <a:srgbClr val="D9282C"/>
        </a:solidFill>
        <a:ln>
          <a:noFill/>
        </a:ln>
        <a:effectLst/>
      </dgm:spPr>
      <dgm:t>
        <a:bodyPr/>
        <a:lstStyle/>
        <a:p>
          <a:pPr>
            <a:buNone/>
          </a:pPr>
          <a:endParaRPr lang="en-US">
            <a:solidFill>
              <a:srgbClr val="FFFFFF"/>
            </a:solidFill>
            <a:latin typeface="Calibri"/>
            <a:ea typeface="+mn-ea"/>
            <a:cs typeface="Calibri"/>
          </a:endParaRPr>
        </a:p>
      </dgm:t>
    </dgm:pt>
    <dgm:pt modelId="{8BCFE821-B33A-49AD-A80F-558D3D093C1C}" type="pres">
      <dgm:prSet presAssocID="{9976267C-1AF4-4DDC-A826-EA072492054C}" presName="cycle" presStyleCnt="0">
        <dgm:presLayoutVars>
          <dgm:dir/>
          <dgm:resizeHandles val="exact"/>
        </dgm:presLayoutVars>
      </dgm:prSet>
      <dgm:spPr/>
    </dgm:pt>
    <dgm:pt modelId="{7BCE0132-266B-45E6-94A7-6F3662ECA31A}" type="pres">
      <dgm:prSet presAssocID="{53278EAB-E689-46E3-9324-C0C71106C5FD}" presName="node" presStyleLbl="node1" presStyleIdx="0" presStyleCnt="5">
        <dgm:presLayoutVars>
          <dgm:bulletEnabled val="1"/>
        </dgm:presLayoutVars>
      </dgm:prSet>
      <dgm:spPr/>
    </dgm:pt>
    <dgm:pt modelId="{3F9FE497-4AD5-43D1-B2A1-12CF0A1A986F}" type="pres">
      <dgm:prSet presAssocID="{BBC3F11C-1AAE-43D6-91F5-C4CDC10C6F5E}" presName="sibTrans" presStyleLbl="sibTrans2D1" presStyleIdx="0" presStyleCnt="5"/>
      <dgm:spPr/>
    </dgm:pt>
    <dgm:pt modelId="{08150938-7180-4FF7-BEE4-69FBAB3307C8}" type="pres">
      <dgm:prSet presAssocID="{BBC3F11C-1AAE-43D6-91F5-C4CDC10C6F5E}" presName="connectorText" presStyleLbl="sibTrans2D1" presStyleIdx="0" presStyleCnt="5"/>
      <dgm:spPr/>
    </dgm:pt>
    <dgm:pt modelId="{897D35A6-6DD6-4C2C-BFB1-632A968AE99B}" type="pres">
      <dgm:prSet presAssocID="{A5F370B2-05B8-4BD6-BF31-99F88CBF379F}" presName="node" presStyleLbl="node1" presStyleIdx="1" presStyleCnt="5">
        <dgm:presLayoutVars>
          <dgm:bulletEnabled val="1"/>
        </dgm:presLayoutVars>
      </dgm:prSet>
      <dgm:spPr/>
    </dgm:pt>
    <dgm:pt modelId="{1EE6FF57-17F2-4021-ACF7-7567C13B35B9}" type="pres">
      <dgm:prSet presAssocID="{857ADC8F-B966-45BE-BF50-FC4523ADF07D}" presName="sibTrans" presStyleLbl="sibTrans2D1" presStyleIdx="1" presStyleCnt="5"/>
      <dgm:spPr/>
    </dgm:pt>
    <dgm:pt modelId="{E0A35CE0-3889-441C-BAB0-6376C65D6745}" type="pres">
      <dgm:prSet presAssocID="{857ADC8F-B966-45BE-BF50-FC4523ADF07D}" presName="connectorText" presStyleLbl="sibTrans2D1" presStyleIdx="1" presStyleCnt="5"/>
      <dgm:spPr/>
    </dgm:pt>
    <dgm:pt modelId="{973D08D3-D0D3-4F2E-A42C-2AA2065236A0}" type="pres">
      <dgm:prSet presAssocID="{E138AB53-AD9B-467D-A3D1-9E74671AFE83}" presName="node" presStyleLbl="node1" presStyleIdx="2" presStyleCnt="5">
        <dgm:presLayoutVars>
          <dgm:bulletEnabled val="1"/>
        </dgm:presLayoutVars>
      </dgm:prSet>
      <dgm:spPr/>
    </dgm:pt>
    <dgm:pt modelId="{5B6040CA-D1AA-4825-95CD-F808B748566A}" type="pres">
      <dgm:prSet presAssocID="{A4FC62A2-6915-402F-913B-5DDD55038032}" presName="sibTrans" presStyleLbl="sibTrans2D1" presStyleIdx="2" presStyleCnt="5"/>
      <dgm:spPr/>
    </dgm:pt>
    <dgm:pt modelId="{45EA1FBC-3074-4794-869D-386DAC8E367A}" type="pres">
      <dgm:prSet presAssocID="{A4FC62A2-6915-402F-913B-5DDD55038032}" presName="connectorText" presStyleLbl="sibTrans2D1" presStyleIdx="2" presStyleCnt="5"/>
      <dgm:spPr/>
    </dgm:pt>
    <dgm:pt modelId="{F1C114D5-F47C-4D8A-88CE-41218AA1A4C8}" type="pres">
      <dgm:prSet presAssocID="{73BF7B9E-134A-4C9F-8FD7-B77DAA479CD5}" presName="node" presStyleLbl="node1" presStyleIdx="3" presStyleCnt="5">
        <dgm:presLayoutVars>
          <dgm:bulletEnabled val="1"/>
        </dgm:presLayoutVars>
      </dgm:prSet>
      <dgm:spPr/>
    </dgm:pt>
    <dgm:pt modelId="{8AEE5BAD-3BCC-4383-96AB-5DD77C63F8B6}" type="pres">
      <dgm:prSet presAssocID="{644B2A5D-67E8-4036-B2FE-819C1C972AE5}" presName="sibTrans" presStyleLbl="sibTrans2D1" presStyleIdx="3" presStyleCnt="5"/>
      <dgm:spPr/>
    </dgm:pt>
    <dgm:pt modelId="{2F8A2719-6FAB-4100-8AA2-43C2B79C5708}" type="pres">
      <dgm:prSet presAssocID="{644B2A5D-67E8-4036-B2FE-819C1C972AE5}" presName="connectorText" presStyleLbl="sibTrans2D1" presStyleIdx="3" presStyleCnt="5"/>
      <dgm:spPr/>
    </dgm:pt>
    <dgm:pt modelId="{046BC11B-788E-40F5-AFDA-A734C9373AD5}" type="pres">
      <dgm:prSet presAssocID="{D9734634-FC5F-4465-AB35-C3B37E2E6E29}" presName="node" presStyleLbl="node1" presStyleIdx="4" presStyleCnt="5">
        <dgm:presLayoutVars>
          <dgm:bulletEnabled val="1"/>
        </dgm:presLayoutVars>
      </dgm:prSet>
      <dgm:spPr/>
    </dgm:pt>
    <dgm:pt modelId="{8C25E22B-D7FE-4D6C-8858-577F50CEB165}" type="pres">
      <dgm:prSet presAssocID="{FAAADF05-A65D-4899-A995-9C721E6B0B3F}" presName="sibTrans" presStyleLbl="sibTrans2D1" presStyleIdx="4" presStyleCnt="5"/>
      <dgm:spPr/>
    </dgm:pt>
    <dgm:pt modelId="{75B71601-2D58-414D-8D6A-DFE19FEBA50E}" type="pres">
      <dgm:prSet presAssocID="{FAAADF05-A65D-4899-A995-9C721E6B0B3F}" presName="connectorText" presStyleLbl="sibTrans2D1" presStyleIdx="4" presStyleCnt="5"/>
      <dgm:spPr/>
    </dgm:pt>
  </dgm:ptLst>
  <dgm:cxnLst>
    <dgm:cxn modelId="{91B71A0C-B9FF-45AE-876E-22AF78FFAB67}" type="presOf" srcId="{9976267C-1AF4-4DDC-A826-EA072492054C}" destId="{8BCFE821-B33A-49AD-A80F-558D3D093C1C}" srcOrd="0" destOrd="0" presId="urn:microsoft.com/office/officeart/2005/8/layout/cycle2"/>
    <dgm:cxn modelId="{FECF5824-0476-4738-ADE5-4808A3247EA1}" type="presOf" srcId="{BBC3F11C-1AAE-43D6-91F5-C4CDC10C6F5E}" destId="{08150938-7180-4FF7-BEE4-69FBAB3307C8}" srcOrd="1" destOrd="0" presId="urn:microsoft.com/office/officeart/2005/8/layout/cycle2"/>
    <dgm:cxn modelId="{6C4CAF29-AC9E-478A-BB29-A3EA40B319B3}" type="presOf" srcId="{644B2A5D-67E8-4036-B2FE-819C1C972AE5}" destId="{2F8A2719-6FAB-4100-8AA2-43C2B79C5708}" srcOrd="1" destOrd="0" presId="urn:microsoft.com/office/officeart/2005/8/layout/cycle2"/>
    <dgm:cxn modelId="{99605E36-16F3-448A-A88F-C0DDCBC9EAF2}" type="presOf" srcId="{53278EAB-E689-46E3-9324-C0C71106C5FD}" destId="{7BCE0132-266B-45E6-94A7-6F3662ECA31A}" srcOrd="0" destOrd="0" presId="urn:microsoft.com/office/officeart/2005/8/layout/cycle2"/>
    <dgm:cxn modelId="{F8F92E3E-D86E-4093-B4C7-452B493DA8F2}" type="presOf" srcId="{857ADC8F-B966-45BE-BF50-FC4523ADF07D}" destId="{1EE6FF57-17F2-4021-ACF7-7567C13B35B9}" srcOrd="0" destOrd="0" presId="urn:microsoft.com/office/officeart/2005/8/layout/cycle2"/>
    <dgm:cxn modelId="{10CE5461-4EED-4214-A855-62DC0F4FEEE7}" srcId="{9976267C-1AF4-4DDC-A826-EA072492054C}" destId="{D9734634-FC5F-4465-AB35-C3B37E2E6E29}" srcOrd="4" destOrd="0" parTransId="{6C311D33-1593-414F-9817-FE4E079EE3A6}" sibTransId="{FAAADF05-A65D-4899-A995-9C721E6B0B3F}"/>
    <dgm:cxn modelId="{1DF7BE4A-78D3-48A0-BEBB-98B447B136BF}" srcId="{9976267C-1AF4-4DDC-A826-EA072492054C}" destId="{73BF7B9E-134A-4C9F-8FD7-B77DAA479CD5}" srcOrd="3" destOrd="0" parTransId="{32AA86AF-FB24-49E9-8C5B-2A57C6669E5F}" sibTransId="{644B2A5D-67E8-4036-B2FE-819C1C972AE5}"/>
    <dgm:cxn modelId="{04694355-00EE-454E-BCC3-AC098E9EF7B0}" type="presOf" srcId="{A4FC62A2-6915-402F-913B-5DDD55038032}" destId="{5B6040CA-D1AA-4825-95CD-F808B748566A}" srcOrd="0" destOrd="0" presId="urn:microsoft.com/office/officeart/2005/8/layout/cycle2"/>
    <dgm:cxn modelId="{32498C76-FED8-423E-99AC-C580D53431AE}" type="presOf" srcId="{BBC3F11C-1AAE-43D6-91F5-C4CDC10C6F5E}" destId="{3F9FE497-4AD5-43D1-B2A1-12CF0A1A986F}" srcOrd="0" destOrd="0" presId="urn:microsoft.com/office/officeart/2005/8/layout/cycle2"/>
    <dgm:cxn modelId="{DD188B80-671B-4D0A-8796-AEB65361E659}" type="presOf" srcId="{A5F370B2-05B8-4BD6-BF31-99F88CBF379F}" destId="{897D35A6-6DD6-4C2C-BFB1-632A968AE99B}" srcOrd="0" destOrd="0" presId="urn:microsoft.com/office/officeart/2005/8/layout/cycle2"/>
    <dgm:cxn modelId="{A3DAF08C-6FF4-4B1F-8195-CEE029E76265}" type="presOf" srcId="{D9734634-FC5F-4465-AB35-C3B37E2E6E29}" destId="{046BC11B-788E-40F5-AFDA-A734C9373AD5}" srcOrd="0" destOrd="0" presId="urn:microsoft.com/office/officeart/2005/8/layout/cycle2"/>
    <dgm:cxn modelId="{09CE658D-A515-42E9-871D-ADBD0735FD66}" type="presOf" srcId="{A4FC62A2-6915-402F-913B-5DDD55038032}" destId="{45EA1FBC-3074-4794-869D-386DAC8E367A}" srcOrd="1" destOrd="0" presId="urn:microsoft.com/office/officeart/2005/8/layout/cycle2"/>
    <dgm:cxn modelId="{A0699C9C-5B85-4182-AA2D-82B7BAE21980}" srcId="{9976267C-1AF4-4DDC-A826-EA072492054C}" destId="{A5F370B2-05B8-4BD6-BF31-99F88CBF379F}" srcOrd="1" destOrd="0" parTransId="{4F86EB69-2CFA-47AC-8C28-EFE6429AC5C1}" sibTransId="{857ADC8F-B966-45BE-BF50-FC4523ADF07D}"/>
    <dgm:cxn modelId="{181052A4-69EF-4E50-8E43-6715BA141797}" type="presOf" srcId="{E138AB53-AD9B-467D-A3D1-9E74671AFE83}" destId="{973D08D3-D0D3-4F2E-A42C-2AA2065236A0}" srcOrd="0" destOrd="0" presId="urn:microsoft.com/office/officeart/2005/8/layout/cycle2"/>
    <dgm:cxn modelId="{5F5F14B3-B92C-4F06-9A5F-1CE5128B794B}" srcId="{9976267C-1AF4-4DDC-A826-EA072492054C}" destId="{53278EAB-E689-46E3-9324-C0C71106C5FD}" srcOrd="0" destOrd="0" parTransId="{0D65F8E5-DB43-4DB1-9602-14FE6486C0CE}" sibTransId="{BBC3F11C-1AAE-43D6-91F5-C4CDC10C6F5E}"/>
    <dgm:cxn modelId="{F4C547BE-A44A-42BC-923F-6AF163DE5434}" type="presOf" srcId="{FAAADF05-A65D-4899-A995-9C721E6B0B3F}" destId="{8C25E22B-D7FE-4D6C-8858-577F50CEB165}" srcOrd="0" destOrd="0" presId="urn:microsoft.com/office/officeart/2005/8/layout/cycle2"/>
    <dgm:cxn modelId="{4B5601C9-AA73-4C67-A0C5-24839BCFD8D3}" type="presOf" srcId="{857ADC8F-B966-45BE-BF50-FC4523ADF07D}" destId="{E0A35CE0-3889-441C-BAB0-6376C65D6745}" srcOrd="1" destOrd="0" presId="urn:microsoft.com/office/officeart/2005/8/layout/cycle2"/>
    <dgm:cxn modelId="{022E3AD8-F717-4B0B-BEBB-910199E17821}" type="presOf" srcId="{73BF7B9E-134A-4C9F-8FD7-B77DAA479CD5}" destId="{F1C114D5-F47C-4D8A-88CE-41218AA1A4C8}" srcOrd="0" destOrd="0" presId="urn:microsoft.com/office/officeart/2005/8/layout/cycle2"/>
    <dgm:cxn modelId="{1B30F7D8-7B83-48CC-ADC5-E59CFB68F0D9}" type="presOf" srcId="{FAAADF05-A65D-4899-A995-9C721E6B0B3F}" destId="{75B71601-2D58-414D-8D6A-DFE19FEBA50E}" srcOrd="1" destOrd="0" presId="urn:microsoft.com/office/officeart/2005/8/layout/cycle2"/>
    <dgm:cxn modelId="{EB6E6FE5-4B6B-41B5-9D9E-85D9F3FBA2C6}" srcId="{9976267C-1AF4-4DDC-A826-EA072492054C}" destId="{E138AB53-AD9B-467D-A3D1-9E74671AFE83}" srcOrd="2" destOrd="0" parTransId="{130BEEF0-E4A5-468C-9745-15F6ED95259D}" sibTransId="{A4FC62A2-6915-402F-913B-5DDD55038032}"/>
    <dgm:cxn modelId="{45A54EFE-909F-48B3-B9FC-033435BA1A8F}" type="presOf" srcId="{644B2A5D-67E8-4036-B2FE-819C1C972AE5}" destId="{8AEE5BAD-3BCC-4383-96AB-5DD77C63F8B6}" srcOrd="0" destOrd="0" presId="urn:microsoft.com/office/officeart/2005/8/layout/cycle2"/>
    <dgm:cxn modelId="{2A7227B5-A030-441F-B958-128BFE236251}" type="presParOf" srcId="{8BCFE821-B33A-49AD-A80F-558D3D093C1C}" destId="{7BCE0132-266B-45E6-94A7-6F3662ECA31A}" srcOrd="0" destOrd="0" presId="urn:microsoft.com/office/officeart/2005/8/layout/cycle2"/>
    <dgm:cxn modelId="{BAD34731-E816-4CB5-8584-7D45BAAB3D63}" type="presParOf" srcId="{8BCFE821-B33A-49AD-A80F-558D3D093C1C}" destId="{3F9FE497-4AD5-43D1-B2A1-12CF0A1A986F}" srcOrd="1" destOrd="0" presId="urn:microsoft.com/office/officeart/2005/8/layout/cycle2"/>
    <dgm:cxn modelId="{08FE21E2-3C9A-4136-90B1-86E79DE2C88B}" type="presParOf" srcId="{3F9FE497-4AD5-43D1-B2A1-12CF0A1A986F}" destId="{08150938-7180-4FF7-BEE4-69FBAB3307C8}" srcOrd="0" destOrd="0" presId="urn:microsoft.com/office/officeart/2005/8/layout/cycle2"/>
    <dgm:cxn modelId="{9A28F10B-A4FA-4B06-9C06-D65A2EDDB051}" type="presParOf" srcId="{8BCFE821-B33A-49AD-A80F-558D3D093C1C}" destId="{897D35A6-6DD6-4C2C-BFB1-632A968AE99B}" srcOrd="2" destOrd="0" presId="urn:microsoft.com/office/officeart/2005/8/layout/cycle2"/>
    <dgm:cxn modelId="{0A906C44-B69B-40ED-A0E7-BE967191B5CD}" type="presParOf" srcId="{8BCFE821-B33A-49AD-A80F-558D3D093C1C}" destId="{1EE6FF57-17F2-4021-ACF7-7567C13B35B9}" srcOrd="3" destOrd="0" presId="urn:microsoft.com/office/officeart/2005/8/layout/cycle2"/>
    <dgm:cxn modelId="{5BC1043F-B222-4724-937A-CDDF090794CF}" type="presParOf" srcId="{1EE6FF57-17F2-4021-ACF7-7567C13B35B9}" destId="{E0A35CE0-3889-441C-BAB0-6376C65D6745}" srcOrd="0" destOrd="0" presId="urn:microsoft.com/office/officeart/2005/8/layout/cycle2"/>
    <dgm:cxn modelId="{AF45AFB9-408D-49E1-8DFB-02FE035AD91B}" type="presParOf" srcId="{8BCFE821-B33A-49AD-A80F-558D3D093C1C}" destId="{973D08D3-D0D3-4F2E-A42C-2AA2065236A0}" srcOrd="4" destOrd="0" presId="urn:microsoft.com/office/officeart/2005/8/layout/cycle2"/>
    <dgm:cxn modelId="{FFBF0411-B3B4-4511-83E7-6989D0C6995A}" type="presParOf" srcId="{8BCFE821-B33A-49AD-A80F-558D3D093C1C}" destId="{5B6040CA-D1AA-4825-95CD-F808B748566A}" srcOrd="5" destOrd="0" presId="urn:microsoft.com/office/officeart/2005/8/layout/cycle2"/>
    <dgm:cxn modelId="{823C3430-DD86-4B1F-884E-E37D34E80528}" type="presParOf" srcId="{5B6040CA-D1AA-4825-95CD-F808B748566A}" destId="{45EA1FBC-3074-4794-869D-386DAC8E367A}" srcOrd="0" destOrd="0" presId="urn:microsoft.com/office/officeart/2005/8/layout/cycle2"/>
    <dgm:cxn modelId="{58E8F679-8A8B-4DD5-810D-7869C3AA2CE6}" type="presParOf" srcId="{8BCFE821-B33A-49AD-A80F-558D3D093C1C}" destId="{F1C114D5-F47C-4D8A-88CE-41218AA1A4C8}" srcOrd="6" destOrd="0" presId="urn:microsoft.com/office/officeart/2005/8/layout/cycle2"/>
    <dgm:cxn modelId="{6FEE1DBE-2C68-4A12-98CF-BEBAC9DED0A7}" type="presParOf" srcId="{8BCFE821-B33A-49AD-A80F-558D3D093C1C}" destId="{8AEE5BAD-3BCC-4383-96AB-5DD77C63F8B6}" srcOrd="7" destOrd="0" presId="urn:microsoft.com/office/officeart/2005/8/layout/cycle2"/>
    <dgm:cxn modelId="{40DC6A97-FF2A-4AC0-97FF-BBB2B67569B5}" type="presParOf" srcId="{8AEE5BAD-3BCC-4383-96AB-5DD77C63F8B6}" destId="{2F8A2719-6FAB-4100-8AA2-43C2B79C5708}" srcOrd="0" destOrd="0" presId="urn:microsoft.com/office/officeart/2005/8/layout/cycle2"/>
    <dgm:cxn modelId="{B19D9BF3-E3C4-4DB3-9131-04B94CC971FB}" type="presParOf" srcId="{8BCFE821-B33A-49AD-A80F-558D3D093C1C}" destId="{046BC11B-788E-40F5-AFDA-A734C9373AD5}" srcOrd="8" destOrd="0" presId="urn:microsoft.com/office/officeart/2005/8/layout/cycle2"/>
    <dgm:cxn modelId="{A2195706-0750-4172-986A-B22A933C65DA}" type="presParOf" srcId="{8BCFE821-B33A-49AD-A80F-558D3D093C1C}" destId="{8C25E22B-D7FE-4D6C-8858-577F50CEB165}" srcOrd="9" destOrd="0" presId="urn:microsoft.com/office/officeart/2005/8/layout/cycle2"/>
    <dgm:cxn modelId="{626DA54C-00CC-47E7-B131-C8792A7CA8DF}" type="presParOf" srcId="{8C25E22B-D7FE-4D6C-8858-577F50CEB165}" destId="{75B71601-2D58-414D-8D6A-DFE19FEBA50E}"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347C3C0-F2D0-462C-90E6-50D0C529D798}"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C66003C5-72BD-4EAD-BE4F-5F793EB50206}">
      <dgm:prSet phldrT="[Text]"/>
      <dgm:spPr>
        <a:xfrm>
          <a:off x="0" y="360645"/>
          <a:ext cx="2777923" cy="1666754"/>
        </a:xfrm>
        <a:prstGeom prst="rect">
          <a:avLst/>
        </a:prstGeom>
        <a:solidFill>
          <a:srgbClr val="D9282C"/>
        </a:solidFill>
        <a:ln w="25400" cap="flat" cmpd="sng" algn="ctr">
          <a:solidFill>
            <a:srgbClr val="FFFFFF">
              <a:hueOff val="0"/>
              <a:satOff val="0"/>
              <a:lumOff val="0"/>
              <a:alphaOff val="0"/>
            </a:srgbClr>
          </a:solidFill>
          <a:prstDash val="solid"/>
        </a:ln>
        <a:effectLst/>
      </dgm:spPr>
      <dgm:t>
        <a:bodyPr/>
        <a:lstStyle/>
        <a:p>
          <a:pPr>
            <a:buNone/>
          </a:pPr>
          <a:r>
            <a:rPr lang="en-US" b="1" dirty="0">
              <a:solidFill>
                <a:srgbClr val="FFFFFF"/>
              </a:solidFill>
              <a:latin typeface="Arial" panose="020B0604020202020204" pitchFamily="34" charset="0"/>
              <a:ea typeface="+mn-ea"/>
              <a:cs typeface="Arial" panose="020B0604020202020204" pitchFamily="34" charset="0"/>
            </a:rPr>
            <a:t>Student Tip Cards</a:t>
          </a:r>
        </a:p>
      </dgm:t>
    </dgm:pt>
    <dgm:pt modelId="{840653A7-E4C7-405B-8627-3A79183E6623}" type="parTrans" cxnId="{FB40FB21-97D4-43A4-8BB3-24D7182CF02E}">
      <dgm:prSet/>
      <dgm:spPr/>
      <dgm:t>
        <a:bodyPr/>
        <a:lstStyle/>
        <a:p>
          <a:endParaRPr lang="en-US"/>
        </a:p>
      </dgm:t>
    </dgm:pt>
    <dgm:pt modelId="{F290C612-C43E-4E20-AE79-5BCFDAB7E788}" type="sibTrans" cxnId="{FB40FB21-97D4-43A4-8BB3-24D7182CF02E}">
      <dgm:prSet/>
      <dgm:spPr/>
      <dgm:t>
        <a:bodyPr/>
        <a:lstStyle/>
        <a:p>
          <a:endParaRPr lang="en-US"/>
        </a:p>
      </dgm:t>
    </dgm:pt>
    <dgm:pt modelId="{97A06872-B79F-4D02-B446-76B253C4FDDE}">
      <dgm:prSet phldrT="[Text]"/>
      <dgm:spPr>
        <a:xfrm>
          <a:off x="3055716" y="360645"/>
          <a:ext cx="2777923" cy="1666754"/>
        </a:xfrm>
        <a:prstGeom prst="rect">
          <a:avLst/>
        </a:prstGeom>
        <a:solidFill>
          <a:srgbClr val="00B9D7"/>
        </a:solidFill>
        <a:ln w="25400" cap="flat" cmpd="sng" algn="ctr">
          <a:solidFill>
            <a:srgbClr val="FFFFFF">
              <a:hueOff val="0"/>
              <a:satOff val="0"/>
              <a:lumOff val="0"/>
              <a:alphaOff val="0"/>
            </a:srgbClr>
          </a:solidFill>
          <a:prstDash val="solid"/>
        </a:ln>
        <a:effectLst/>
      </dgm:spPr>
      <dgm:t>
        <a:bodyPr/>
        <a:lstStyle/>
        <a:p>
          <a:pPr>
            <a:buNone/>
          </a:pPr>
          <a:r>
            <a:rPr lang="en-US" b="1" dirty="0">
              <a:solidFill>
                <a:srgbClr val="FFFFFF"/>
              </a:solidFill>
              <a:latin typeface="Arial" panose="020B0604020202020204" pitchFamily="34" charset="0"/>
              <a:ea typeface="+mn-ea"/>
              <a:cs typeface="Arial" panose="020B0604020202020204" pitchFamily="34" charset="0"/>
            </a:rPr>
            <a:t>Parent &amp; Educator Tip Cards/Handouts</a:t>
          </a:r>
        </a:p>
      </dgm:t>
    </dgm:pt>
    <dgm:pt modelId="{B10A84A7-70BB-4EA3-9956-321E17D2498F}" type="parTrans" cxnId="{B56883B5-8747-49F8-9574-B39751B30A04}">
      <dgm:prSet/>
      <dgm:spPr/>
      <dgm:t>
        <a:bodyPr/>
        <a:lstStyle/>
        <a:p>
          <a:endParaRPr lang="en-US"/>
        </a:p>
      </dgm:t>
    </dgm:pt>
    <dgm:pt modelId="{72391C56-80BC-494C-8BD3-BAA96E81F6EE}" type="sibTrans" cxnId="{B56883B5-8747-49F8-9574-B39751B30A04}">
      <dgm:prSet/>
      <dgm:spPr/>
      <dgm:t>
        <a:bodyPr/>
        <a:lstStyle/>
        <a:p>
          <a:endParaRPr lang="en-US"/>
        </a:p>
      </dgm:t>
    </dgm:pt>
    <dgm:pt modelId="{F2CD84ED-6FC8-4FC6-9CE6-043E41047D86}">
      <dgm:prSet phldrT="[Text]"/>
      <dgm:spPr>
        <a:xfrm>
          <a:off x="6111432" y="360645"/>
          <a:ext cx="2777923" cy="1666754"/>
        </a:xfrm>
        <a:prstGeom prst="rect">
          <a:avLst/>
        </a:prstGeom>
        <a:solidFill>
          <a:srgbClr val="002060"/>
        </a:solidFill>
        <a:ln w="25400" cap="flat" cmpd="sng" algn="ctr">
          <a:solidFill>
            <a:srgbClr val="FFFFFF">
              <a:hueOff val="0"/>
              <a:satOff val="0"/>
              <a:lumOff val="0"/>
              <a:alphaOff val="0"/>
            </a:srgbClr>
          </a:solidFill>
          <a:prstDash val="solid"/>
        </a:ln>
        <a:effectLst/>
      </dgm:spPr>
      <dgm:t>
        <a:bodyPr/>
        <a:lstStyle/>
        <a:p>
          <a:pPr>
            <a:buNone/>
          </a:pPr>
          <a:r>
            <a:rPr lang="en-US" b="1" dirty="0">
              <a:solidFill>
                <a:srgbClr val="FFFFFF"/>
              </a:solidFill>
              <a:latin typeface="Arial" panose="020B0604020202020204" pitchFamily="34" charset="0"/>
              <a:ea typeface="+mn-ea"/>
              <a:cs typeface="Arial" panose="020B0604020202020204" pitchFamily="34" charset="0"/>
            </a:rPr>
            <a:t>Educator</a:t>
          </a:r>
          <a:r>
            <a:rPr lang="en-US" b="1" baseline="0" dirty="0">
              <a:solidFill>
                <a:srgbClr val="FFFFFF"/>
              </a:solidFill>
              <a:latin typeface="Arial" panose="020B0604020202020204" pitchFamily="34" charset="0"/>
              <a:ea typeface="+mn-ea"/>
              <a:cs typeface="Arial" panose="020B0604020202020204" pitchFamily="34" charset="0"/>
            </a:rPr>
            <a:t> Flow Charts</a:t>
          </a:r>
          <a:endParaRPr lang="en-US" b="1" dirty="0">
            <a:solidFill>
              <a:srgbClr val="FFFFFF"/>
            </a:solidFill>
            <a:latin typeface="Arial" panose="020B0604020202020204" pitchFamily="34" charset="0"/>
            <a:ea typeface="+mn-ea"/>
            <a:cs typeface="Arial" panose="020B0604020202020204" pitchFamily="34" charset="0"/>
          </a:endParaRPr>
        </a:p>
      </dgm:t>
    </dgm:pt>
    <dgm:pt modelId="{2526E6AF-74F2-4A54-B278-7A584CC12E4C}" type="parTrans" cxnId="{8E042175-D41B-4FD5-8B04-95D3EC0A34E6}">
      <dgm:prSet/>
      <dgm:spPr/>
      <dgm:t>
        <a:bodyPr/>
        <a:lstStyle/>
        <a:p>
          <a:endParaRPr lang="en-US"/>
        </a:p>
      </dgm:t>
    </dgm:pt>
    <dgm:pt modelId="{A9653C49-D5B5-4DD1-BCA3-135E97D3C144}" type="sibTrans" cxnId="{8E042175-D41B-4FD5-8B04-95D3EC0A34E6}">
      <dgm:prSet/>
      <dgm:spPr/>
      <dgm:t>
        <a:bodyPr/>
        <a:lstStyle/>
        <a:p>
          <a:endParaRPr lang="en-US"/>
        </a:p>
      </dgm:t>
    </dgm:pt>
    <dgm:pt modelId="{18999495-40ED-4784-9A84-ABFF714D6D84}">
      <dgm:prSet phldrT="[Text]"/>
      <dgm:spPr>
        <a:xfrm>
          <a:off x="1527858" y="2305192"/>
          <a:ext cx="2777923" cy="1666754"/>
        </a:xfrm>
        <a:prstGeom prst="rect">
          <a:avLst/>
        </a:prstGeom>
        <a:solidFill>
          <a:srgbClr val="002060"/>
        </a:solidFill>
        <a:ln w="25400" cap="flat" cmpd="sng" algn="ctr">
          <a:solidFill>
            <a:srgbClr val="FFFFFF">
              <a:hueOff val="0"/>
              <a:satOff val="0"/>
              <a:lumOff val="0"/>
              <a:alphaOff val="0"/>
            </a:srgbClr>
          </a:solidFill>
          <a:prstDash val="solid"/>
        </a:ln>
        <a:effectLst/>
      </dgm:spPr>
      <dgm:t>
        <a:bodyPr/>
        <a:lstStyle/>
        <a:p>
          <a:pPr>
            <a:buNone/>
          </a:pPr>
          <a:r>
            <a:rPr lang="en-US" b="1" dirty="0">
              <a:solidFill>
                <a:srgbClr val="FFFFFF"/>
              </a:solidFill>
              <a:latin typeface="Arial" panose="020B0604020202020204" pitchFamily="34" charset="0"/>
              <a:ea typeface="+mn-ea"/>
              <a:cs typeface="Arial" panose="020B0604020202020204" pitchFamily="34" charset="0"/>
            </a:rPr>
            <a:t>Post Assessment Quizzes for MS and HS students</a:t>
          </a:r>
        </a:p>
      </dgm:t>
    </dgm:pt>
    <dgm:pt modelId="{E068E85A-652A-4EE5-AD0B-3F300D3B4871}" type="parTrans" cxnId="{2CD85D0A-BB3E-4E3A-B493-C7E3A24DE73A}">
      <dgm:prSet/>
      <dgm:spPr/>
      <dgm:t>
        <a:bodyPr/>
        <a:lstStyle/>
        <a:p>
          <a:endParaRPr lang="en-US"/>
        </a:p>
      </dgm:t>
    </dgm:pt>
    <dgm:pt modelId="{8D4A55E9-B70E-4F03-BE71-E2645C73CC69}" type="sibTrans" cxnId="{2CD85D0A-BB3E-4E3A-B493-C7E3A24DE73A}">
      <dgm:prSet/>
      <dgm:spPr/>
      <dgm:t>
        <a:bodyPr/>
        <a:lstStyle/>
        <a:p>
          <a:endParaRPr lang="en-US"/>
        </a:p>
      </dgm:t>
    </dgm:pt>
    <dgm:pt modelId="{C2199133-DA9A-423F-8D18-1C206E9D1A76}">
      <dgm:prSet phldrT="[Text]"/>
      <dgm:spPr>
        <a:xfrm>
          <a:off x="4583574" y="2305192"/>
          <a:ext cx="2777923" cy="1666754"/>
        </a:xfrm>
        <a:prstGeom prst="rect">
          <a:avLst/>
        </a:prstGeom>
        <a:solidFill>
          <a:srgbClr val="D9282C"/>
        </a:solidFill>
        <a:ln w="25400" cap="flat" cmpd="sng" algn="ctr">
          <a:solidFill>
            <a:srgbClr val="FFFFFF">
              <a:hueOff val="0"/>
              <a:satOff val="0"/>
              <a:lumOff val="0"/>
              <a:alphaOff val="0"/>
            </a:srgbClr>
          </a:solidFill>
          <a:prstDash val="solid"/>
        </a:ln>
        <a:effectLst/>
      </dgm:spPr>
      <dgm:t>
        <a:bodyPr/>
        <a:lstStyle/>
        <a:p>
          <a:pPr>
            <a:buNone/>
          </a:pPr>
          <a:r>
            <a:rPr lang="en-US" b="1" dirty="0">
              <a:solidFill>
                <a:srgbClr val="FFFFFF"/>
              </a:solidFill>
              <a:latin typeface="Arial" panose="020B0604020202020204" pitchFamily="34" charset="0"/>
              <a:ea typeface="+mn-ea"/>
              <a:cs typeface="Arial" panose="020B0604020202020204" pitchFamily="34" charset="0"/>
            </a:rPr>
            <a:t>Metal Signs and Posters: Tip Line</a:t>
          </a:r>
        </a:p>
      </dgm:t>
    </dgm:pt>
    <dgm:pt modelId="{7529196E-14C6-4876-B049-9ADA599AD07D}" type="parTrans" cxnId="{CB760D3F-02B8-45B1-B57E-9AD6871ABCA7}">
      <dgm:prSet/>
      <dgm:spPr/>
      <dgm:t>
        <a:bodyPr/>
        <a:lstStyle/>
        <a:p>
          <a:endParaRPr lang="en-US"/>
        </a:p>
      </dgm:t>
    </dgm:pt>
    <dgm:pt modelId="{7F50771D-DC26-477D-9E1F-A658F175E863}" type="sibTrans" cxnId="{CB760D3F-02B8-45B1-B57E-9AD6871ABCA7}">
      <dgm:prSet/>
      <dgm:spPr/>
      <dgm:t>
        <a:bodyPr/>
        <a:lstStyle/>
        <a:p>
          <a:endParaRPr lang="en-US"/>
        </a:p>
      </dgm:t>
    </dgm:pt>
    <dgm:pt modelId="{72CB4211-4433-408A-ABD7-2C694A15C4F5}" type="pres">
      <dgm:prSet presAssocID="{0347C3C0-F2D0-462C-90E6-50D0C529D798}" presName="diagram" presStyleCnt="0">
        <dgm:presLayoutVars>
          <dgm:dir/>
          <dgm:resizeHandles val="exact"/>
        </dgm:presLayoutVars>
      </dgm:prSet>
      <dgm:spPr/>
    </dgm:pt>
    <dgm:pt modelId="{9E644A09-24AF-4D81-935A-88DEC0144693}" type="pres">
      <dgm:prSet presAssocID="{C66003C5-72BD-4EAD-BE4F-5F793EB50206}" presName="node" presStyleLbl="node1" presStyleIdx="0" presStyleCnt="5">
        <dgm:presLayoutVars>
          <dgm:bulletEnabled val="1"/>
        </dgm:presLayoutVars>
      </dgm:prSet>
      <dgm:spPr/>
    </dgm:pt>
    <dgm:pt modelId="{7ED8FA85-CA96-409E-9168-16FF1DE9CE41}" type="pres">
      <dgm:prSet presAssocID="{F290C612-C43E-4E20-AE79-5BCFDAB7E788}" presName="sibTrans" presStyleCnt="0"/>
      <dgm:spPr/>
    </dgm:pt>
    <dgm:pt modelId="{B6F00828-E640-4421-9826-1EBB3D7C20DA}" type="pres">
      <dgm:prSet presAssocID="{97A06872-B79F-4D02-B446-76B253C4FDDE}" presName="node" presStyleLbl="node1" presStyleIdx="1" presStyleCnt="5">
        <dgm:presLayoutVars>
          <dgm:bulletEnabled val="1"/>
        </dgm:presLayoutVars>
      </dgm:prSet>
      <dgm:spPr/>
    </dgm:pt>
    <dgm:pt modelId="{054417AF-9BCD-45C5-8FBF-8D1457D90BF4}" type="pres">
      <dgm:prSet presAssocID="{72391C56-80BC-494C-8BD3-BAA96E81F6EE}" presName="sibTrans" presStyleCnt="0"/>
      <dgm:spPr/>
    </dgm:pt>
    <dgm:pt modelId="{B5AE5157-15AC-4D62-A5B8-FEC383BBDB93}" type="pres">
      <dgm:prSet presAssocID="{F2CD84ED-6FC8-4FC6-9CE6-043E41047D86}" presName="node" presStyleLbl="node1" presStyleIdx="2" presStyleCnt="5">
        <dgm:presLayoutVars>
          <dgm:bulletEnabled val="1"/>
        </dgm:presLayoutVars>
      </dgm:prSet>
      <dgm:spPr/>
    </dgm:pt>
    <dgm:pt modelId="{D836048B-1699-452F-BB48-849B8A71787B}" type="pres">
      <dgm:prSet presAssocID="{A9653C49-D5B5-4DD1-BCA3-135E97D3C144}" presName="sibTrans" presStyleCnt="0"/>
      <dgm:spPr/>
    </dgm:pt>
    <dgm:pt modelId="{203F6C9B-4C35-4061-B501-B769A4428AAA}" type="pres">
      <dgm:prSet presAssocID="{18999495-40ED-4784-9A84-ABFF714D6D84}" presName="node" presStyleLbl="node1" presStyleIdx="3" presStyleCnt="5">
        <dgm:presLayoutVars>
          <dgm:bulletEnabled val="1"/>
        </dgm:presLayoutVars>
      </dgm:prSet>
      <dgm:spPr/>
    </dgm:pt>
    <dgm:pt modelId="{13F0403D-60CA-4EF5-A684-58D2C24613C6}" type="pres">
      <dgm:prSet presAssocID="{8D4A55E9-B70E-4F03-BE71-E2645C73CC69}" presName="sibTrans" presStyleCnt="0"/>
      <dgm:spPr/>
    </dgm:pt>
    <dgm:pt modelId="{3C97D11F-10A2-41B8-9D74-25F7B6A50996}" type="pres">
      <dgm:prSet presAssocID="{C2199133-DA9A-423F-8D18-1C206E9D1A76}" presName="node" presStyleLbl="node1" presStyleIdx="4" presStyleCnt="5">
        <dgm:presLayoutVars>
          <dgm:bulletEnabled val="1"/>
        </dgm:presLayoutVars>
      </dgm:prSet>
      <dgm:spPr/>
    </dgm:pt>
  </dgm:ptLst>
  <dgm:cxnLst>
    <dgm:cxn modelId="{2CD85D0A-BB3E-4E3A-B493-C7E3A24DE73A}" srcId="{0347C3C0-F2D0-462C-90E6-50D0C529D798}" destId="{18999495-40ED-4784-9A84-ABFF714D6D84}" srcOrd="3" destOrd="0" parTransId="{E068E85A-652A-4EE5-AD0B-3F300D3B4871}" sibTransId="{8D4A55E9-B70E-4F03-BE71-E2645C73CC69}"/>
    <dgm:cxn modelId="{FB40FB21-97D4-43A4-8BB3-24D7182CF02E}" srcId="{0347C3C0-F2D0-462C-90E6-50D0C529D798}" destId="{C66003C5-72BD-4EAD-BE4F-5F793EB50206}" srcOrd="0" destOrd="0" parTransId="{840653A7-E4C7-405B-8627-3A79183E6623}" sibTransId="{F290C612-C43E-4E20-AE79-5BCFDAB7E788}"/>
    <dgm:cxn modelId="{B51B7626-499F-47B1-9383-9D3194821D2A}" type="presOf" srcId="{C66003C5-72BD-4EAD-BE4F-5F793EB50206}" destId="{9E644A09-24AF-4D81-935A-88DEC0144693}" srcOrd="0" destOrd="0" presId="urn:microsoft.com/office/officeart/2005/8/layout/default"/>
    <dgm:cxn modelId="{CB760D3F-02B8-45B1-B57E-9AD6871ABCA7}" srcId="{0347C3C0-F2D0-462C-90E6-50D0C529D798}" destId="{C2199133-DA9A-423F-8D18-1C206E9D1A76}" srcOrd="4" destOrd="0" parTransId="{7529196E-14C6-4876-B049-9ADA599AD07D}" sibTransId="{7F50771D-DC26-477D-9E1F-A658F175E863}"/>
    <dgm:cxn modelId="{DAD18B41-669C-44FC-B5C5-D0F530C4557D}" type="presOf" srcId="{C2199133-DA9A-423F-8D18-1C206E9D1A76}" destId="{3C97D11F-10A2-41B8-9D74-25F7B6A50996}" srcOrd="0" destOrd="0" presId="urn:microsoft.com/office/officeart/2005/8/layout/default"/>
    <dgm:cxn modelId="{80BF5562-C840-4E07-AB0E-00CB542F2170}" type="presOf" srcId="{18999495-40ED-4784-9A84-ABFF714D6D84}" destId="{203F6C9B-4C35-4061-B501-B769A4428AAA}" srcOrd="0" destOrd="0" presId="urn:microsoft.com/office/officeart/2005/8/layout/default"/>
    <dgm:cxn modelId="{8E042175-D41B-4FD5-8B04-95D3EC0A34E6}" srcId="{0347C3C0-F2D0-462C-90E6-50D0C529D798}" destId="{F2CD84ED-6FC8-4FC6-9CE6-043E41047D86}" srcOrd="2" destOrd="0" parTransId="{2526E6AF-74F2-4A54-B278-7A584CC12E4C}" sibTransId="{A9653C49-D5B5-4DD1-BCA3-135E97D3C144}"/>
    <dgm:cxn modelId="{9B8A3578-E016-4F1A-B654-8F9190BF9784}" type="presOf" srcId="{97A06872-B79F-4D02-B446-76B253C4FDDE}" destId="{B6F00828-E640-4421-9826-1EBB3D7C20DA}" srcOrd="0" destOrd="0" presId="urn:microsoft.com/office/officeart/2005/8/layout/default"/>
    <dgm:cxn modelId="{B56883B5-8747-49F8-9574-B39751B30A04}" srcId="{0347C3C0-F2D0-462C-90E6-50D0C529D798}" destId="{97A06872-B79F-4D02-B446-76B253C4FDDE}" srcOrd="1" destOrd="0" parTransId="{B10A84A7-70BB-4EA3-9956-321E17D2498F}" sibTransId="{72391C56-80BC-494C-8BD3-BAA96E81F6EE}"/>
    <dgm:cxn modelId="{BEAA6ADC-EB4D-464F-B2FA-EC7A81EE5115}" type="presOf" srcId="{F2CD84ED-6FC8-4FC6-9CE6-043E41047D86}" destId="{B5AE5157-15AC-4D62-A5B8-FEC383BBDB93}" srcOrd="0" destOrd="0" presId="urn:microsoft.com/office/officeart/2005/8/layout/default"/>
    <dgm:cxn modelId="{26E135E1-F07A-4EA3-8D0A-5B752A675059}" type="presOf" srcId="{0347C3C0-F2D0-462C-90E6-50D0C529D798}" destId="{72CB4211-4433-408A-ABD7-2C694A15C4F5}" srcOrd="0" destOrd="0" presId="urn:microsoft.com/office/officeart/2005/8/layout/default"/>
    <dgm:cxn modelId="{128F02F6-4361-4FF6-B4D6-D14C09F9687F}" type="presParOf" srcId="{72CB4211-4433-408A-ABD7-2C694A15C4F5}" destId="{9E644A09-24AF-4D81-935A-88DEC0144693}" srcOrd="0" destOrd="0" presId="urn:microsoft.com/office/officeart/2005/8/layout/default"/>
    <dgm:cxn modelId="{99E3B0DB-FDD9-4175-918D-917F206871CD}" type="presParOf" srcId="{72CB4211-4433-408A-ABD7-2C694A15C4F5}" destId="{7ED8FA85-CA96-409E-9168-16FF1DE9CE41}" srcOrd="1" destOrd="0" presId="urn:microsoft.com/office/officeart/2005/8/layout/default"/>
    <dgm:cxn modelId="{59FFCD18-4585-42AA-B49E-6CB3D4F5BAEE}" type="presParOf" srcId="{72CB4211-4433-408A-ABD7-2C694A15C4F5}" destId="{B6F00828-E640-4421-9826-1EBB3D7C20DA}" srcOrd="2" destOrd="0" presId="urn:microsoft.com/office/officeart/2005/8/layout/default"/>
    <dgm:cxn modelId="{93CCF336-0253-47E3-AF01-D1556B49C2F9}" type="presParOf" srcId="{72CB4211-4433-408A-ABD7-2C694A15C4F5}" destId="{054417AF-9BCD-45C5-8FBF-8D1457D90BF4}" srcOrd="3" destOrd="0" presId="urn:microsoft.com/office/officeart/2005/8/layout/default"/>
    <dgm:cxn modelId="{1994FA1D-2C0E-4740-B4E6-D09EAA0F108C}" type="presParOf" srcId="{72CB4211-4433-408A-ABD7-2C694A15C4F5}" destId="{B5AE5157-15AC-4D62-A5B8-FEC383BBDB93}" srcOrd="4" destOrd="0" presId="urn:microsoft.com/office/officeart/2005/8/layout/default"/>
    <dgm:cxn modelId="{09A646BB-977A-4288-8AE4-73C8392454B6}" type="presParOf" srcId="{72CB4211-4433-408A-ABD7-2C694A15C4F5}" destId="{D836048B-1699-452F-BB48-849B8A71787B}" srcOrd="5" destOrd="0" presId="urn:microsoft.com/office/officeart/2005/8/layout/default"/>
    <dgm:cxn modelId="{2484B7DB-A8D5-464A-9857-ADC3FA618300}" type="presParOf" srcId="{72CB4211-4433-408A-ABD7-2C694A15C4F5}" destId="{203F6C9B-4C35-4061-B501-B769A4428AAA}" srcOrd="6" destOrd="0" presId="urn:microsoft.com/office/officeart/2005/8/layout/default"/>
    <dgm:cxn modelId="{6CAD3987-737B-4299-9DAF-81129E7204BA}" type="presParOf" srcId="{72CB4211-4433-408A-ABD7-2C694A15C4F5}" destId="{13F0403D-60CA-4EF5-A684-58D2C24613C6}" srcOrd="7" destOrd="0" presId="urn:microsoft.com/office/officeart/2005/8/layout/default"/>
    <dgm:cxn modelId="{3DFB2B76-A84E-466A-B0C4-AA3364F91743}" type="presParOf" srcId="{72CB4211-4433-408A-ABD7-2C694A15C4F5}" destId="{3C97D11F-10A2-41B8-9D74-25F7B6A50996}"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5EB937C-AFC3-4D66-B260-3D1D3B8AF409}"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en-US"/>
        </a:p>
      </dgm:t>
    </dgm:pt>
    <dgm:pt modelId="{A0F160E6-BECF-4461-9835-1E29667854EB}">
      <dgm:prSet phldrT="[Text]" custT="1"/>
      <dgm:spPr>
        <a:xfrm rot="16200000">
          <a:off x="181903" y="2174029"/>
          <a:ext cx="5367973" cy="1019914"/>
        </a:xfrm>
        <a:prstGeom prst="rect">
          <a:avLst/>
        </a:prstGeom>
        <a:solidFill>
          <a:srgbClr val="002060"/>
        </a:solidFill>
        <a:ln w="25400" cap="flat" cmpd="sng" algn="ctr">
          <a:solidFill>
            <a:srgbClr val="FFFFFF">
              <a:hueOff val="0"/>
              <a:satOff val="0"/>
              <a:lumOff val="0"/>
              <a:alphaOff val="0"/>
            </a:srgbClr>
          </a:solidFill>
          <a:prstDash val="solid"/>
        </a:ln>
        <a:effectLst/>
      </dgm:spPr>
      <dgm:t>
        <a:bodyPr/>
        <a:lstStyle/>
        <a:p>
          <a:pPr>
            <a:buNone/>
          </a:pPr>
          <a:r>
            <a:rPr lang="en-US" sz="3300" dirty="0">
              <a:solidFill>
                <a:srgbClr val="FFFFFF"/>
              </a:solidFill>
              <a:latin typeface="Arial" panose="020B0604020202020204" pitchFamily="34" charset="0"/>
              <a:ea typeface="+mn-ea"/>
              <a:cs typeface="Arial" panose="020B0604020202020204" pitchFamily="34" charset="0"/>
            </a:rPr>
            <a:t>Collaborations/Partnerships</a:t>
          </a:r>
        </a:p>
      </dgm:t>
    </dgm:pt>
    <dgm:pt modelId="{D81DFB50-5F35-4A3D-B9E9-682EE82BF795}" type="parTrans" cxnId="{10ADA4F6-56C9-4954-AEC3-B1252B74AB26}">
      <dgm:prSet/>
      <dgm:spPr/>
      <dgm:t>
        <a:bodyPr/>
        <a:lstStyle/>
        <a:p>
          <a:endParaRPr lang="en-US"/>
        </a:p>
      </dgm:t>
    </dgm:pt>
    <dgm:pt modelId="{55ACC1C1-CCA2-46BC-950F-8FCBFCFF3105}" type="sibTrans" cxnId="{10ADA4F6-56C9-4954-AEC3-B1252B74AB26}">
      <dgm:prSet/>
      <dgm:spPr/>
      <dgm:t>
        <a:bodyPr/>
        <a:lstStyle/>
        <a:p>
          <a:endParaRPr lang="en-US"/>
        </a:p>
      </dgm:t>
    </dgm:pt>
    <dgm:pt modelId="{07F66AC8-0F0C-4F90-A275-53AD4396CDD0}">
      <dgm:prSet phldrT="[Text]"/>
      <dgm:spPr>
        <a:xfrm>
          <a:off x="4044911" y="899135"/>
          <a:ext cx="3345320" cy="1019914"/>
        </a:xfrm>
        <a:prstGeom prst="rect">
          <a:avLst/>
        </a:prstGeom>
        <a:solidFill>
          <a:srgbClr val="00B9D7"/>
        </a:solidFill>
        <a:ln w="25400" cap="flat" cmpd="sng" algn="ctr">
          <a:solidFill>
            <a:srgbClr val="FFFFFF">
              <a:hueOff val="0"/>
              <a:satOff val="0"/>
              <a:lumOff val="0"/>
              <a:alphaOff val="0"/>
            </a:srgbClr>
          </a:solidFill>
          <a:prstDash val="solid"/>
        </a:ln>
        <a:effectLst/>
      </dgm:spPr>
      <dgm:t>
        <a:bodyPr/>
        <a:lstStyle/>
        <a:p>
          <a:pPr>
            <a:buNone/>
          </a:pPr>
          <a:r>
            <a:rPr lang="en-US" dirty="0">
              <a:solidFill>
                <a:srgbClr val="FFFFFF"/>
              </a:solidFill>
              <a:latin typeface="Arial" panose="020B0604020202020204" pitchFamily="34" charset="0"/>
              <a:ea typeface="+mn-ea"/>
              <a:cs typeface="Arial" panose="020B0604020202020204" pitchFamily="34" charset="0"/>
            </a:rPr>
            <a:t>Jet Blue</a:t>
          </a:r>
        </a:p>
      </dgm:t>
    </dgm:pt>
    <dgm:pt modelId="{F2D21970-A516-448F-A94D-42CF591061DB}" type="parTrans" cxnId="{A6491D64-AD98-4A40-AFF8-2C2D5F8778A6}">
      <dgm:prSet/>
      <dgm:spPr>
        <a:xfrm>
          <a:off x="3375847" y="1409092"/>
          <a:ext cx="669064" cy="1274893"/>
        </a:xfrm>
        <a:custGeom>
          <a:avLst/>
          <a:gdLst/>
          <a:ahLst/>
          <a:cxnLst/>
          <a:rect l="0" t="0" r="0" b="0"/>
          <a:pathLst>
            <a:path>
              <a:moveTo>
                <a:pt x="0" y="1274893"/>
              </a:moveTo>
              <a:lnTo>
                <a:pt x="334532" y="1274893"/>
              </a:lnTo>
              <a:lnTo>
                <a:pt x="334532" y="0"/>
              </a:lnTo>
              <a:lnTo>
                <a:pt x="669064" y="0"/>
              </a:lnTo>
            </a:path>
          </a:pathLst>
        </a:custGeom>
        <a:noFill/>
        <a:ln w="25400" cap="flat" cmpd="sng" algn="ctr">
          <a:solidFill>
            <a:srgbClr val="4472C4">
              <a:shade val="60000"/>
              <a:hueOff val="0"/>
              <a:satOff val="0"/>
              <a:lumOff val="0"/>
              <a:alphaOff val="0"/>
            </a:srgbClr>
          </a:solidFill>
          <a:prstDash val="solid"/>
        </a:ln>
        <a:effectLst/>
      </dgm:spPr>
      <dgm:t>
        <a:bodyPr/>
        <a:lstStyle/>
        <a:p>
          <a:pPr>
            <a:buNone/>
          </a:pPr>
          <a:endParaRPr lang="en-US">
            <a:solidFill>
              <a:srgbClr val="000000">
                <a:hueOff val="0"/>
                <a:satOff val="0"/>
                <a:lumOff val="0"/>
                <a:alphaOff val="0"/>
              </a:srgbClr>
            </a:solidFill>
            <a:latin typeface="Calibri"/>
            <a:ea typeface="+mn-ea"/>
            <a:cs typeface="Calibri"/>
          </a:endParaRPr>
        </a:p>
      </dgm:t>
    </dgm:pt>
    <dgm:pt modelId="{F1C2E88F-83F6-468F-B114-2C819828B169}" type="sibTrans" cxnId="{A6491D64-AD98-4A40-AFF8-2C2D5F8778A6}">
      <dgm:prSet/>
      <dgm:spPr/>
      <dgm:t>
        <a:bodyPr/>
        <a:lstStyle/>
        <a:p>
          <a:endParaRPr lang="en-US"/>
        </a:p>
      </dgm:t>
    </dgm:pt>
    <dgm:pt modelId="{797F17E3-BEEF-4A95-B6C6-4E8690F9A825}">
      <dgm:prSet phldrT="[Text]"/>
      <dgm:spPr>
        <a:xfrm>
          <a:off x="4044911" y="2174029"/>
          <a:ext cx="3345320" cy="1019914"/>
        </a:xfrm>
        <a:prstGeom prst="rect">
          <a:avLst/>
        </a:prstGeom>
        <a:solidFill>
          <a:srgbClr val="00B9D7"/>
        </a:solidFill>
        <a:ln w="25400" cap="flat" cmpd="sng" algn="ctr">
          <a:solidFill>
            <a:srgbClr val="FFFFFF">
              <a:hueOff val="0"/>
              <a:satOff val="0"/>
              <a:lumOff val="0"/>
              <a:alphaOff val="0"/>
            </a:srgbClr>
          </a:solidFill>
          <a:prstDash val="solid"/>
        </a:ln>
        <a:effectLst/>
      </dgm:spPr>
      <dgm:t>
        <a:bodyPr/>
        <a:lstStyle/>
        <a:p>
          <a:pPr>
            <a:buNone/>
          </a:pPr>
          <a:r>
            <a:rPr lang="en-US" dirty="0">
              <a:solidFill>
                <a:srgbClr val="FFFFFF"/>
              </a:solidFill>
              <a:latin typeface="Arial" panose="020B0604020202020204" pitchFamily="34" charset="0"/>
              <a:ea typeface="+mn-ea"/>
              <a:cs typeface="Arial" panose="020B0604020202020204" pitchFamily="34" charset="0"/>
            </a:rPr>
            <a:t>be nice. Mental Health Foundation of West Michigan</a:t>
          </a:r>
        </a:p>
      </dgm:t>
    </dgm:pt>
    <dgm:pt modelId="{16D3FD63-D76E-4BA9-A007-83BBFBDE70A9}" type="parTrans" cxnId="{062A2CC5-9D74-4AD6-873F-DEC9E0F64304}">
      <dgm:prSet/>
      <dgm:spPr>
        <a:xfrm>
          <a:off x="3375847" y="2638266"/>
          <a:ext cx="669064" cy="91440"/>
        </a:xfrm>
        <a:custGeom>
          <a:avLst/>
          <a:gdLst/>
          <a:ahLst/>
          <a:cxnLst/>
          <a:rect l="0" t="0" r="0" b="0"/>
          <a:pathLst>
            <a:path>
              <a:moveTo>
                <a:pt x="0" y="45720"/>
              </a:moveTo>
              <a:lnTo>
                <a:pt x="669064" y="45720"/>
              </a:lnTo>
            </a:path>
          </a:pathLst>
        </a:custGeom>
        <a:noFill/>
        <a:ln w="25400" cap="flat" cmpd="sng" algn="ctr">
          <a:solidFill>
            <a:srgbClr val="4472C4">
              <a:shade val="60000"/>
              <a:hueOff val="0"/>
              <a:satOff val="0"/>
              <a:lumOff val="0"/>
              <a:alphaOff val="0"/>
            </a:srgbClr>
          </a:solidFill>
          <a:prstDash val="solid"/>
        </a:ln>
        <a:effectLst/>
      </dgm:spPr>
      <dgm:t>
        <a:bodyPr/>
        <a:lstStyle/>
        <a:p>
          <a:pPr>
            <a:buNone/>
          </a:pPr>
          <a:endParaRPr lang="en-US">
            <a:solidFill>
              <a:srgbClr val="000000">
                <a:hueOff val="0"/>
                <a:satOff val="0"/>
                <a:lumOff val="0"/>
                <a:alphaOff val="0"/>
              </a:srgbClr>
            </a:solidFill>
            <a:latin typeface="Calibri"/>
            <a:ea typeface="+mn-ea"/>
            <a:cs typeface="Calibri"/>
          </a:endParaRPr>
        </a:p>
      </dgm:t>
    </dgm:pt>
    <dgm:pt modelId="{FB65FB63-B90C-423A-83A0-0202818987D8}" type="sibTrans" cxnId="{062A2CC5-9D74-4AD6-873F-DEC9E0F64304}">
      <dgm:prSet/>
      <dgm:spPr/>
      <dgm:t>
        <a:bodyPr/>
        <a:lstStyle/>
        <a:p>
          <a:endParaRPr lang="en-US"/>
        </a:p>
      </dgm:t>
    </dgm:pt>
    <dgm:pt modelId="{D68706EE-E276-4D16-AB1C-45FA6F6FA402}">
      <dgm:prSet phldrT="[Text]"/>
      <dgm:spPr>
        <a:xfrm>
          <a:off x="4044911" y="3448922"/>
          <a:ext cx="3345320" cy="1019914"/>
        </a:xfrm>
        <a:prstGeom prst="rect">
          <a:avLst/>
        </a:prstGeom>
        <a:solidFill>
          <a:srgbClr val="00B9D7"/>
        </a:solidFill>
        <a:ln w="25400" cap="flat" cmpd="sng" algn="ctr">
          <a:solidFill>
            <a:srgbClr val="FFFFFF">
              <a:hueOff val="0"/>
              <a:satOff val="0"/>
              <a:lumOff val="0"/>
              <a:alphaOff val="0"/>
            </a:srgbClr>
          </a:solidFill>
          <a:prstDash val="solid"/>
        </a:ln>
        <a:effectLst/>
      </dgm:spPr>
      <dgm:t>
        <a:bodyPr/>
        <a:lstStyle/>
        <a:p>
          <a:pPr>
            <a:buNone/>
          </a:pPr>
          <a:r>
            <a:rPr lang="en-US" dirty="0">
              <a:solidFill>
                <a:srgbClr val="FFFFFF"/>
              </a:solidFill>
              <a:latin typeface="Arial" panose="020B0604020202020204" pitchFamily="34" charset="0"/>
              <a:ea typeface="+mn-ea"/>
              <a:cs typeface="Arial" panose="020B0604020202020204" pitchFamily="34" charset="0"/>
            </a:rPr>
            <a:t>David’s Legacy Foundation</a:t>
          </a:r>
        </a:p>
      </dgm:t>
    </dgm:pt>
    <dgm:pt modelId="{392ED550-C7C0-4999-8BBE-A2C853B88264}" type="parTrans" cxnId="{71AC331B-E7AB-4AE9-A861-2550F6817F89}">
      <dgm:prSet/>
      <dgm:spPr>
        <a:xfrm>
          <a:off x="3375847" y="2683986"/>
          <a:ext cx="669064" cy="1274893"/>
        </a:xfrm>
        <a:custGeom>
          <a:avLst/>
          <a:gdLst/>
          <a:ahLst/>
          <a:cxnLst/>
          <a:rect l="0" t="0" r="0" b="0"/>
          <a:pathLst>
            <a:path>
              <a:moveTo>
                <a:pt x="0" y="0"/>
              </a:moveTo>
              <a:lnTo>
                <a:pt x="334532" y="0"/>
              </a:lnTo>
              <a:lnTo>
                <a:pt x="334532" y="1274893"/>
              </a:lnTo>
              <a:lnTo>
                <a:pt x="669064" y="1274893"/>
              </a:lnTo>
            </a:path>
          </a:pathLst>
        </a:custGeom>
        <a:noFill/>
        <a:ln w="25400" cap="flat" cmpd="sng" algn="ctr">
          <a:solidFill>
            <a:srgbClr val="4472C4">
              <a:shade val="60000"/>
              <a:hueOff val="0"/>
              <a:satOff val="0"/>
              <a:lumOff val="0"/>
              <a:alphaOff val="0"/>
            </a:srgbClr>
          </a:solidFill>
          <a:prstDash val="solid"/>
        </a:ln>
        <a:effectLst/>
      </dgm:spPr>
      <dgm:t>
        <a:bodyPr/>
        <a:lstStyle/>
        <a:p>
          <a:pPr>
            <a:buNone/>
          </a:pPr>
          <a:endParaRPr lang="en-US">
            <a:solidFill>
              <a:srgbClr val="000000">
                <a:hueOff val="0"/>
                <a:satOff val="0"/>
                <a:lumOff val="0"/>
                <a:alphaOff val="0"/>
              </a:srgbClr>
            </a:solidFill>
            <a:latin typeface="Calibri"/>
            <a:ea typeface="+mn-ea"/>
            <a:cs typeface="Calibri"/>
          </a:endParaRPr>
        </a:p>
      </dgm:t>
    </dgm:pt>
    <dgm:pt modelId="{EE050278-5B2F-494A-A245-7539ECC8BA3E}" type="sibTrans" cxnId="{71AC331B-E7AB-4AE9-A861-2550F6817F89}">
      <dgm:prSet/>
      <dgm:spPr/>
      <dgm:t>
        <a:bodyPr/>
        <a:lstStyle/>
        <a:p>
          <a:endParaRPr lang="en-US"/>
        </a:p>
      </dgm:t>
    </dgm:pt>
    <dgm:pt modelId="{B18466E7-436A-4893-BC89-11C74A96EEF2}" type="pres">
      <dgm:prSet presAssocID="{35EB937C-AFC3-4D66-B260-3D1D3B8AF409}" presName="Name0" presStyleCnt="0">
        <dgm:presLayoutVars>
          <dgm:chPref val="1"/>
          <dgm:dir/>
          <dgm:animOne val="branch"/>
          <dgm:animLvl val="lvl"/>
          <dgm:resizeHandles val="exact"/>
        </dgm:presLayoutVars>
      </dgm:prSet>
      <dgm:spPr/>
    </dgm:pt>
    <dgm:pt modelId="{9283A70E-F9FC-4142-99E3-858EA6337B5D}" type="pres">
      <dgm:prSet presAssocID="{A0F160E6-BECF-4461-9835-1E29667854EB}" presName="root1" presStyleCnt="0"/>
      <dgm:spPr/>
    </dgm:pt>
    <dgm:pt modelId="{3A28F4FA-5FF1-40FF-9444-5FE672B8C7B9}" type="pres">
      <dgm:prSet presAssocID="{A0F160E6-BECF-4461-9835-1E29667854EB}" presName="LevelOneTextNode" presStyleLbl="node0" presStyleIdx="0" presStyleCnt="1">
        <dgm:presLayoutVars>
          <dgm:chPref val="3"/>
        </dgm:presLayoutVars>
      </dgm:prSet>
      <dgm:spPr/>
    </dgm:pt>
    <dgm:pt modelId="{B647530A-FEE7-4C65-8D97-052EC651C2C0}" type="pres">
      <dgm:prSet presAssocID="{A0F160E6-BECF-4461-9835-1E29667854EB}" presName="level2hierChild" presStyleCnt="0"/>
      <dgm:spPr/>
    </dgm:pt>
    <dgm:pt modelId="{2387BA44-3510-4A5F-AAD2-F184EC105037}" type="pres">
      <dgm:prSet presAssocID="{F2D21970-A516-448F-A94D-42CF591061DB}" presName="conn2-1" presStyleLbl="parChTrans1D2" presStyleIdx="0" presStyleCnt="3"/>
      <dgm:spPr/>
    </dgm:pt>
    <dgm:pt modelId="{2E4DC75D-9356-4068-A68C-7672A96F53AD}" type="pres">
      <dgm:prSet presAssocID="{F2D21970-A516-448F-A94D-42CF591061DB}" presName="connTx" presStyleLbl="parChTrans1D2" presStyleIdx="0" presStyleCnt="3"/>
      <dgm:spPr/>
    </dgm:pt>
    <dgm:pt modelId="{2655EB6F-5717-4507-B951-E02EC6E602C9}" type="pres">
      <dgm:prSet presAssocID="{07F66AC8-0F0C-4F90-A275-53AD4396CDD0}" presName="root2" presStyleCnt="0"/>
      <dgm:spPr/>
    </dgm:pt>
    <dgm:pt modelId="{6811F533-1CD4-4100-84C4-AC2D9907CFF4}" type="pres">
      <dgm:prSet presAssocID="{07F66AC8-0F0C-4F90-A275-53AD4396CDD0}" presName="LevelTwoTextNode" presStyleLbl="node2" presStyleIdx="0" presStyleCnt="3">
        <dgm:presLayoutVars>
          <dgm:chPref val="3"/>
        </dgm:presLayoutVars>
      </dgm:prSet>
      <dgm:spPr/>
    </dgm:pt>
    <dgm:pt modelId="{3ED04F2A-8F66-49BC-881C-D3A49EE65FEA}" type="pres">
      <dgm:prSet presAssocID="{07F66AC8-0F0C-4F90-A275-53AD4396CDD0}" presName="level3hierChild" presStyleCnt="0"/>
      <dgm:spPr/>
    </dgm:pt>
    <dgm:pt modelId="{F8B7B351-6FA0-4A88-BB17-3BB95E0CE416}" type="pres">
      <dgm:prSet presAssocID="{16D3FD63-D76E-4BA9-A007-83BBFBDE70A9}" presName="conn2-1" presStyleLbl="parChTrans1D2" presStyleIdx="1" presStyleCnt="3"/>
      <dgm:spPr/>
    </dgm:pt>
    <dgm:pt modelId="{6124FB15-8EB5-451E-B5B5-56BA939C688D}" type="pres">
      <dgm:prSet presAssocID="{16D3FD63-D76E-4BA9-A007-83BBFBDE70A9}" presName="connTx" presStyleLbl="parChTrans1D2" presStyleIdx="1" presStyleCnt="3"/>
      <dgm:spPr/>
    </dgm:pt>
    <dgm:pt modelId="{005C43BF-02B9-49ED-8B7F-905A94422348}" type="pres">
      <dgm:prSet presAssocID="{797F17E3-BEEF-4A95-B6C6-4E8690F9A825}" presName="root2" presStyleCnt="0"/>
      <dgm:spPr/>
    </dgm:pt>
    <dgm:pt modelId="{7E8F5AF2-0884-4A33-B879-22E6EF626FE2}" type="pres">
      <dgm:prSet presAssocID="{797F17E3-BEEF-4A95-B6C6-4E8690F9A825}" presName="LevelTwoTextNode" presStyleLbl="node2" presStyleIdx="1" presStyleCnt="3">
        <dgm:presLayoutVars>
          <dgm:chPref val="3"/>
        </dgm:presLayoutVars>
      </dgm:prSet>
      <dgm:spPr/>
    </dgm:pt>
    <dgm:pt modelId="{1CA953F8-3BF5-4BDF-8E8C-7D74ECB342DE}" type="pres">
      <dgm:prSet presAssocID="{797F17E3-BEEF-4A95-B6C6-4E8690F9A825}" presName="level3hierChild" presStyleCnt="0"/>
      <dgm:spPr/>
    </dgm:pt>
    <dgm:pt modelId="{6433EDE9-9E66-40BA-8FC1-744D005F998D}" type="pres">
      <dgm:prSet presAssocID="{392ED550-C7C0-4999-8BBE-A2C853B88264}" presName="conn2-1" presStyleLbl="parChTrans1D2" presStyleIdx="2" presStyleCnt="3"/>
      <dgm:spPr/>
    </dgm:pt>
    <dgm:pt modelId="{CA3F4D82-1502-4BEF-94C3-C56864FABF07}" type="pres">
      <dgm:prSet presAssocID="{392ED550-C7C0-4999-8BBE-A2C853B88264}" presName="connTx" presStyleLbl="parChTrans1D2" presStyleIdx="2" presStyleCnt="3"/>
      <dgm:spPr/>
    </dgm:pt>
    <dgm:pt modelId="{367A2CA3-0D96-45B0-B88C-F6F5426375A3}" type="pres">
      <dgm:prSet presAssocID="{D68706EE-E276-4D16-AB1C-45FA6F6FA402}" presName="root2" presStyleCnt="0"/>
      <dgm:spPr/>
    </dgm:pt>
    <dgm:pt modelId="{146E88E7-E7F9-45D4-BBAC-ED4784CCF790}" type="pres">
      <dgm:prSet presAssocID="{D68706EE-E276-4D16-AB1C-45FA6F6FA402}" presName="LevelTwoTextNode" presStyleLbl="node2" presStyleIdx="2" presStyleCnt="3">
        <dgm:presLayoutVars>
          <dgm:chPref val="3"/>
        </dgm:presLayoutVars>
      </dgm:prSet>
      <dgm:spPr/>
    </dgm:pt>
    <dgm:pt modelId="{8808DCF2-E112-41CB-8E5E-4F311EE353F1}" type="pres">
      <dgm:prSet presAssocID="{D68706EE-E276-4D16-AB1C-45FA6F6FA402}" presName="level3hierChild" presStyleCnt="0"/>
      <dgm:spPr/>
    </dgm:pt>
  </dgm:ptLst>
  <dgm:cxnLst>
    <dgm:cxn modelId="{DD877C08-52EF-4FFA-8988-986CEC56A2A8}" type="presOf" srcId="{F2D21970-A516-448F-A94D-42CF591061DB}" destId="{2387BA44-3510-4A5F-AAD2-F184EC105037}" srcOrd="0" destOrd="0" presId="urn:microsoft.com/office/officeart/2008/layout/HorizontalMultiLevelHierarchy"/>
    <dgm:cxn modelId="{71AC331B-E7AB-4AE9-A861-2550F6817F89}" srcId="{A0F160E6-BECF-4461-9835-1E29667854EB}" destId="{D68706EE-E276-4D16-AB1C-45FA6F6FA402}" srcOrd="2" destOrd="0" parTransId="{392ED550-C7C0-4999-8BBE-A2C853B88264}" sibTransId="{EE050278-5B2F-494A-A245-7539ECC8BA3E}"/>
    <dgm:cxn modelId="{93446935-E02A-4FFC-AF79-03F7BC03DE8A}" type="presOf" srcId="{392ED550-C7C0-4999-8BBE-A2C853B88264}" destId="{CA3F4D82-1502-4BEF-94C3-C56864FABF07}" srcOrd="1" destOrd="0" presId="urn:microsoft.com/office/officeart/2008/layout/HorizontalMultiLevelHierarchy"/>
    <dgm:cxn modelId="{A6491D64-AD98-4A40-AFF8-2C2D5F8778A6}" srcId="{A0F160E6-BECF-4461-9835-1E29667854EB}" destId="{07F66AC8-0F0C-4F90-A275-53AD4396CDD0}" srcOrd="0" destOrd="0" parTransId="{F2D21970-A516-448F-A94D-42CF591061DB}" sibTransId="{F1C2E88F-83F6-468F-B114-2C819828B169}"/>
    <dgm:cxn modelId="{F3A5D945-AB39-47EA-8CCD-F300779F4006}" type="presOf" srcId="{16D3FD63-D76E-4BA9-A007-83BBFBDE70A9}" destId="{F8B7B351-6FA0-4A88-BB17-3BB95E0CE416}" srcOrd="0" destOrd="0" presId="urn:microsoft.com/office/officeart/2008/layout/HorizontalMultiLevelHierarchy"/>
    <dgm:cxn modelId="{329BDF7A-6205-44D2-9B52-F65F994CB7F0}" type="presOf" srcId="{D68706EE-E276-4D16-AB1C-45FA6F6FA402}" destId="{146E88E7-E7F9-45D4-BBAC-ED4784CCF790}" srcOrd="0" destOrd="0" presId="urn:microsoft.com/office/officeart/2008/layout/HorizontalMultiLevelHierarchy"/>
    <dgm:cxn modelId="{68DE6783-A738-4A46-BD1F-1804C6144CE3}" type="presOf" srcId="{797F17E3-BEEF-4A95-B6C6-4E8690F9A825}" destId="{7E8F5AF2-0884-4A33-B879-22E6EF626FE2}" srcOrd="0" destOrd="0" presId="urn:microsoft.com/office/officeart/2008/layout/HorizontalMultiLevelHierarchy"/>
    <dgm:cxn modelId="{2812D283-549C-42E9-BD7D-3D35C9D9D1D1}" type="presOf" srcId="{392ED550-C7C0-4999-8BBE-A2C853B88264}" destId="{6433EDE9-9E66-40BA-8FC1-744D005F998D}" srcOrd="0" destOrd="0" presId="urn:microsoft.com/office/officeart/2008/layout/HorizontalMultiLevelHierarchy"/>
    <dgm:cxn modelId="{17592D9A-85CA-407A-8F8C-0BB25E5B28B3}" type="presOf" srcId="{A0F160E6-BECF-4461-9835-1E29667854EB}" destId="{3A28F4FA-5FF1-40FF-9444-5FE672B8C7B9}" srcOrd="0" destOrd="0" presId="urn:microsoft.com/office/officeart/2008/layout/HorizontalMultiLevelHierarchy"/>
    <dgm:cxn modelId="{8EFBF2B0-A343-4284-88F8-DCF4AB604E69}" type="presOf" srcId="{16D3FD63-D76E-4BA9-A007-83BBFBDE70A9}" destId="{6124FB15-8EB5-451E-B5B5-56BA939C688D}" srcOrd="1" destOrd="0" presId="urn:microsoft.com/office/officeart/2008/layout/HorizontalMultiLevelHierarchy"/>
    <dgm:cxn modelId="{527D6ABA-23F1-4E75-BCAC-F16E9F90B306}" type="presOf" srcId="{F2D21970-A516-448F-A94D-42CF591061DB}" destId="{2E4DC75D-9356-4068-A68C-7672A96F53AD}" srcOrd="1" destOrd="0" presId="urn:microsoft.com/office/officeart/2008/layout/HorizontalMultiLevelHierarchy"/>
    <dgm:cxn modelId="{76F671BB-E3BA-4CD8-A5E7-2E54EDDB904C}" type="presOf" srcId="{07F66AC8-0F0C-4F90-A275-53AD4396CDD0}" destId="{6811F533-1CD4-4100-84C4-AC2D9907CFF4}" srcOrd="0" destOrd="0" presId="urn:microsoft.com/office/officeart/2008/layout/HorizontalMultiLevelHierarchy"/>
    <dgm:cxn modelId="{062A2CC5-9D74-4AD6-873F-DEC9E0F64304}" srcId="{A0F160E6-BECF-4461-9835-1E29667854EB}" destId="{797F17E3-BEEF-4A95-B6C6-4E8690F9A825}" srcOrd="1" destOrd="0" parTransId="{16D3FD63-D76E-4BA9-A007-83BBFBDE70A9}" sibTransId="{FB65FB63-B90C-423A-83A0-0202818987D8}"/>
    <dgm:cxn modelId="{B921C7D2-8D71-4704-B54B-48CA63BE4280}" type="presOf" srcId="{35EB937C-AFC3-4D66-B260-3D1D3B8AF409}" destId="{B18466E7-436A-4893-BC89-11C74A96EEF2}" srcOrd="0" destOrd="0" presId="urn:microsoft.com/office/officeart/2008/layout/HorizontalMultiLevelHierarchy"/>
    <dgm:cxn modelId="{10ADA4F6-56C9-4954-AEC3-B1252B74AB26}" srcId="{35EB937C-AFC3-4D66-B260-3D1D3B8AF409}" destId="{A0F160E6-BECF-4461-9835-1E29667854EB}" srcOrd="0" destOrd="0" parTransId="{D81DFB50-5F35-4A3D-B9E9-682EE82BF795}" sibTransId="{55ACC1C1-CCA2-46BC-950F-8FCBFCFF3105}"/>
    <dgm:cxn modelId="{D346A348-4D23-4BBF-8D5B-F769AB69E32C}" type="presParOf" srcId="{B18466E7-436A-4893-BC89-11C74A96EEF2}" destId="{9283A70E-F9FC-4142-99E3-858EA6337B5D}" srcOrd="0" destOrd="0" presId="urn:microsoft.com/office/officeart/2008/layout/HorizontalMultiLevelHierarchy"/>
    <dgm:cxn modelId="{A5227145-8887-483A-82BC-55387C462A64}" type="presParOf" srcId="{9283A70E-F9FC-4142-99E3-858EA6337B5D}" destId="{3A28F4FA-5FF1-40FF-9444-5FE672B8C7B9}" srcOrd="0" destOrd="0" presId="urn:microsoft.com/office/officeart/2008/layout/HorizontalMultiLevelHierarchy"/>
    <dgm:cxn modelId="{069E583B-D615-4D6C-A55F-A6894CB609E3}" type="presParOf" srcId="{9283A70E-F9FC-4142-99E3-858EA6337B5D}" destId="{B647530A-FEE7-4C65-8D97-052EC651C2C0}" srcOrd="1" destOrd="0" presId="urn:microsoft.com/office/officeart/2008/layout/HorizontalMultiLevelHierarchy"/>
    <dgm:cxn modelId="{F338E3D3-9E60-40C2-90AC-202C3F61A56D}" type="presParOf" srcId="{B647530A-FEE7-4C65-8D97-052EC651C2C0}" destId="{2387BA44-3510-4A5F-AAD2-F184EC105037}" srcOrd="0" destOrd="0" presId="urn:microsoft.com/office/officeart/2008/layout/HorizontalMultiLevelHierarchy"/>
    <dgm:cxn modelId="{E17C9981-8DBF-4259-8E78-EA923A662741}" type="presParOf" srcId="{2387BA44-3510-4A5F-AAD2-F184EC105037}" destId="{2E4DC75D-9356-4068-A68C-7672A96F53AD}" srcOrd="0" destOrd="0" presId="urn:microsoft.com/office/officeart/2008/layout/HorizontalMultiLevelHierarchy"/>
    <dgm:cxn modelId="{0277F39D-3688-4E44-9356-E3231A03B84D}" type="presParOf" srcId="{B647530A-FEE7-4C65-8D97-052EC651C2C0}" destId="{2655EB6F-5717-4507-B951-E02EC6E602C9}" srcOrd="1" destOrd="0" presId="urn:microsoft.com/office/officeart/2008/layout/HorizontalMultiLevelHierarchy"/>
    <dgm:cxn modelId="{1097A0A0-E964-47D0-B7A1-A7E77385FEED}" type="presParOf" srcId="{2655EB6F-5717-4507-B951-E02EC6E602C9}" destId="{6811F533-1CD4-4100-84C4-AC2D9907CFF4}" srcOrd="0" destOrd="0" presId="urn:microsoft.com/office/officeart/2008/layout/HorizontalMultiLevelHierarchy"/>
    <dgm:cxn modelId="{99044FCF-93F9-457D-9A9B-6B69AC506D8F}" type="presParOf" srcId="{2655EB6F-5717-4507-B951-E02EC6E602C9}" destId="{3ED04F2A-8F66-49BC-881C-D3A49EE65FEA}" srcOrd="1" destOrd="0" presId="urn:microsoft.com/office/officeart/2008/layout/HorizontalMultiLevelHierarchy"/>
    <dgm:cxn modelId="{2F7352CF-132E-47CA-947E-FC77415324D5}" type="presParOf" srcId="{B647530A-FEE7-4C65-8D97-052EC651C2C0}" destId="{F8B7B351-6FA0-4A88-BB17-3BB95E0CE416}" srcOrd="2" destOrd="0" presId="urn:microsoft.com/office/officeart/2008/layout/HorizontalMultiLevelHierarchy"/>
    <dgm:cxn modelId="{EED83931-F512-442F-88BC-FF3EF5460D15}" type="presParOf" srcId="{F8B7B351-6FA0-4A88-BB17-3BB95E0CE416}" destId="{6124FB15-8EB5-451E-B5B5-56BA939C688D}" srcOrd="0" destOrd="0" presId="urn:microsoft.com/office/officeart/2008/layout/HorizontalMultiLevelHierarchy"/>
    <dgm:cxn modelId="{9713A8FF-38E8-4ECA-9CEF-F0BABC5C57AC}" type="presParOf" srcId="{B647530A-FEE7-4C65-8D97-052EC651C2C0}" destId="{005C43BF-02B9-49ED-8B7F-905A94422348}" srcOrd="3" destOrd="0" presId="urn:microsoft.com/office/officeart/2008/layout/HorizontalMultiLevelHierarchy"/>
    <dgm:cxn modelId="{D99ADCF4-1ED8-47D8-B76C-764E154733D2}" type="presParOf" srcId="{005C43BF-02B9-49ED-8B7F-905A94422348}" destId="{7E8F5AF2-0884-4A33-B879-22E6EF626FE2}" srcOrd="0" destOrd="0" presId="urn:microsoft.com/office/officeart/2008/layout/HorizontalMultiLevelHierarchy"/>
    <dgm:cxn modelId="{B9267F3E-981B-4AC5-A772-EC89841A33E2}" type="presParOf" srcId="{005C43BF-02B9-49ED-8B7F-905A94422348}" destId="{1CA953F8-3BF5-4BDF-8E8C-7D74ECB342DE}" srcOrd="1" destOrd="0" presId="urn:microsoft.com/office/officeart/2008/layout/HorizontalMultiLevelHierarchy"/>
    <dgm:cxn modelId="{B834FB8F-098D-48C4-AA06-55044286C5B8}" type="presParOf" srcId="{B647530A-FEE7-4C65-8D97-052EC651C2C0}" destId="{6433EDE9-9E66-40BA-8FC1-744D005F998D}" srcOrd="4" destOrd="0" presId="urn:microsoft.com/office/officeart/2008/layout/HorizontalMultiLevelHierarchy"/>
    <dgm:cxn modelId="{F397D476-4F86-40B3-B66D-5B1524CA9811}" type="presParOf" srcId="{6433EDE9-9E66-40BA-8FC1-744D005F998D}" destId="{CA3F4D82-1502-4BEF-94C3-C56864FABF07}" srcOrd="0" destOrd="0" presId="urn:microsoft.com/office/officeart/2008/layout/HorizontalMultiLevelHierarchy"/>
    <dgm:cxn modelId="{EDD8E474-4FB9-4FB9-8F9D-A824F0153E67}" type="presParOf" srcId="{B647530A-FEE7-4C65-8D97-052EC651C2C0}" destId="{367A2CA3-0D96-45B0-B88C-F6F5426375A3}" srcOrd="5" destOrd="0" presId="urn:microsoft.com/office/officeart/2008/layout/HorizontalMultiLevelHierarchy"/>
    <dgm:cxn modelId="{C5EA97C3-409A-4E93-98B3-389402DE6F91}" type="presParOf" srcId="{367A2CA3-0D96-45B0-B88C-F6F5426375A3}" destId="{146E88E7-E7F9-45D4-BBAC-ED4784CCF790}" srcOrd="0" destOrd="0" presId="urn:microsoft.com/office/officeart/2008/layout/HorizontalMultiLevelHierarchy"/>
    <dgm:cxn modelId="{A6060686-13C1-45B8-A84C-FB2C77000EAB}" type="presParOf" srcId="{367A2CA3-0D96-45B0-B88C-F6F5426375A3}" destId="{8808DCF2-E112-41CB-8E5E-4F311EE353F1}"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77F6617-6529-40D2-84F4-52C0C30B08AD}" type="doc">
      <dgm:prSet loTypeId="urn:microsoft.com/office/officeart/2005/8/layout/venn3" loCatId="relationship" qsTypeId="urn:microsoft.com/office/officeart/2005/8/quickstyle/simple1" qsCatId="simple" csTypeId="urn:microsoft.com/office/officeart/2005/8/colors/accent1_2" csCatId="accent1" phldr="1"/>
      <dgm:spPr/>
      <dgm:t>
        <a:bodyPr/>
        <a:lstStyle/>
        <a:p>
          <a:endParaRPr lang="en-US"/>
        </a:p>
      </dgm:t>
    </dgm:pt>
    <dgm:pt modelId="{8E938263-5F5D-456C-8052-1D24BDE659BA}">
      <dgm:prSet phldrT="[Text]"/>
      <dgm:spPr>
        <a:xfrm>
          <a:off x="3571" y="1147630"/>
          <a:ext cx="3123406" cy="3123406"/>
        </a:xfrm>
        <a:prstGeom prst="ellipse">
          <a:avLst/>
        </a:prstGeom>
        <a:solidFill>
          <a:srgbClr val="D8282B"/>
        </a:solidFill>
        <a:ln w="25400" cap="flat" cmpd="sng" algn="ctr">
          <a:solidFill>
            <a:srgbClr val="FFFFFF">
              <a:hueOff val="0"/>
              <a:satOff val="0"/>
              <a:lumOff val="0"/>
              <a:alphaOff val="0"/>
            </a:srgbClr>
          </a:solidFill>
          <a:prstDash val="solid"/>
        </a:ln>
        <a:effectLst/>
      </dgm:spPr>
      <dgm:t>
        <a:bodyPr/>
        <a:lstStyle/>
        <a:p>
          <a:pPr>
            <a:buNone/>
          </a:pPr>
          <a:r>
            <a:rPr lang="en-US" dirty="0">
              <a:solidFill>
                <a:srgbClr val="FFFFFF"/>
              </a:solidFill>
              <a:latin typeface="Arial" panose="020B0604020202020204" pitchFamily="34" charset="0"/>
              <a:ea typeface="+mn-ea"/>
              <a:cs typeface="Arial" panose="020B0604020202020204" pitchFamily="34" charset="0"/>
            </a:rPr>
            <a:t>Child ID Kit Community Service Project</a:t>
          </a:r>
        </a:p>
      </dgm:t>
    </dgm:pt>
    <dgm:pt modelId="{EFFC9BA5-8001-4309-8D98-E95A8FC04FEE}" type="parTrans" cxnId="{ABFABFA4-D482-4E3A-A54D-11346C826EDF}">
      <dgm:prSet/>
      <dgm:spPr/>
      <dgm:t>
        <a:bodyPr/>
        <a:lstStyle/>
        <a:p>
          <a:endParaRPr lang="en-US"/>
        </a:p>
      </dgm:t>
    </dgm:pt>
    <dgm:pt modelId="{6DD5509C-69AA-4BF4-82DC-1027734FC87C}" type="sibTrans" cxnId="{ABFABFA4-D482-4E3A-A54D-11346C826EDF}">
      <dgm:prSet/>
      <dgm:spPr/>
      <dgm:t>
        <a:bodyPr/>
        <a:lstStyle/>
        <a:p>
          <a:endParaRPr lang="en-US"/>
        </a:p>
      </dgm:t>
    </dgm:pt>
    <dgm:pt modelId="{72A8881D-6A7C-47FC-ADDA-A9DED5B90073}">
      <dgm:prSet phldrT="[Text]"/>
      <dgm:spPr>
        <a:xfrm>
          <a:off x="2502296" y="1147630"/>
          <a:ext cx="3123406" cy="3123406"/>
        </a:xfrm>
        <a:prstGeom prst="ellipse">
          <a:avLst/>
        </a:prstGeom>
        <a:solidFill>
          <a:srgbClr val="00B0F0"/>
        </a:solidFill>
        <a:ln w="25400" cap="flat" cmpd="sng" algn="ctr">
          <a:solidFill>
            <a:srgbClr val="FFFFFF">
              <a:hueOff val="0"/>
              <a:satOff val="0"/>
              <a:lumOff val="0"/>
              <a:alphaOff val="0"/>
            </a:srgbClr>
          </a:solidFill>
          <a:prstDash val="solid"/>
        </a:ln>
        <a:effectLst/>
      </dgm:spPr>
      <dgm:t>
        <a:bodyPr/>
        <a:lstStyle/>
        <a:p>
          <a:pPr>
            <a:buNone/>
          </a:pPr>
          <a:r>
            <a:rPr lang="en-US" dirty="0">
              <a:solidFill>
                <a:srgbClr val="FFFFFF"/>
              </a:solidFill>
              <a:latin typeface="Arial" panose="020B0604020202020204" pitchFamily="34" charset="0"/>
              <a:ea typeface="+mn-ea"/>
              <a:cs typeface="Arial" panose="020B0604020202020204" pitchFamily="34" charset="0"/>
            </a:rPr>
            <a:t>Student Ambassador Leadership Program</a:t>
          </a:r>
        </a:p>
      </dgm:t>
    </dgm:pt>
    <dgm:pt modelId="{5C190CD0-93C1-482E-8509-43256FB8BD2B}" type="parTrans" cxnId="{8ECC73E6-FED9-45E7-BE11-36B58FE307EB}">
      <dgm:prSet/>
      <dgm:spPr/>
      <dgm:t>
        <a:bodyPr/>
        <a:lstStyle/>
        <a:p>
          <a:endParaRPr lang="en-US"/>
        </a:p>
      </dgm:t>
    </dgm:pt>
    <dgm:pt modelId="{28E547DA-2E95-410C-B3FE-A259A9F35651}" type="sibTrans" cxnId="{8ECC73E6-FED9-45E7-BE11-36B58FE307EB}">
      <dgm:prSet/>
      <dgm:spPr/>
      <dgm:t>
        <a:bodyPr/>
        <a:lstStyle/>
        <a:p>
          <a:endParaRPr lang="en-US"/>
        </a:p>
      </dgm:t>
    </dgm:pt>
    <dgm:pt modelId="{47654693-94DD-4203-934D-5E6F0ACA635B}">
      <dgm:prSet phldrT="[Text]"/>
      <dgm:spPr>
        <a:xfrm>
          <a:off x="5001021" y="1147630"/>
          <a:ext cx="3123406" cy="3123406"/>
        </a:xfrm>
        <a:prstGeom prst="ellipse">
          <a:avLst/>
        </a:prstGeom>
        <a:solidFill>
          <a:srgbClr val="162049"/>
        </a:solidFill>
        <a:ln w="25400" cap="flat" cmpd="sng" algn="ctr">
          <a:solidFill>
            <a:srgbClr val="FFFFFF">
              <a:hueOff val="0"/>
              <a:satOff val="0"/>
              <a:lumOff val="0"/>
              <a:alphaOff val="0"/>
            </a:srgbClr>
          </a:solidFill>
          <a:prstDash val="solid"/>
        </a:ln>
        <a:effectLst/>
      </dgm:spPr>
      <dgm:t>
        <a:bodyPr/>
        <a:lstStyle/>
        <a:p>
          <a:pPr>
            <a:buNone/>
          </a:pPr>
          <a:r>
            <a:rPr lang="en-US" dirty="0">
              <a:solidFill>
                <a:srgbClr val="FFFFFF"/>
              </a:solidFill>
              <a:latin typeface="Arial" panose="020B0604020202020204" pitchFamily="34" charset="0"/>
              <a:ea typeface="+mn-ea"/>
              <a:cs typeface="Arial" panose="020B0604020202020204" pitchFamily="34" charset="0"/>
            </a:rPr>
            <a:t>Annual High School PSA Contest</a:t>
          </a:r>
        </a:p>
      </dgm:t>
    </dgm:pt>
    <dgm:pt modelId="{CDF6360E-D182-42A2-917A-51A80CBB1A03}" type="parTrans" cxnId="{BF2788CF-6E05-4474-BD8E-7D589BA43A51}">
      <dgm:prSet/>
      <dgm:spPr/>
      <dgm:t>
        <a:bodyPr/>
        <a:lstStyle/>
        <a:p>
          <a:endParaRPr lang="en-US"/>
        </a:p>
      </dgm:t>
    </dgm:pt>
    <dgm:pt modelId="{8E53097D-8E9B-42F8-A876-2A60B74AD0A7}" type="sibTrans" cxnId="{BF2788CF-6E05-4474-BD8E-7D589BA43A51}">
      <dgm:prSet/>
      <dgm:spPr/>
      <dgm:t>
        <a:bodyPr/>
        <a:lstStyle/>
        <a:p>
          <a:endParaRPr lang="en-US"/>
        </a:p>
      </dgm:t>
    </dgm:pt>
    <dgm:pt modelId="{EBB1F9C5-23F5-4703-B1F2-961EF6F24632}" type="pres">
      <dgm:prSet presAssocID="{F77F6617-6529-40D2-84F4-52C0C30B08AD}" presName="Name0" presStyleCnt="0">
        <dgm:presLayoutVars>
          <dgm:dir/>
          <dgm:resizeHandles val="exact"/>
        </dgm:presLayoutVars>
      </dgm:prSet>
      <dgm:spPr/>
    </dgm:pt>
    <dgm:pt modelId="{C575EA2C-883B-441B-931F-912F7BD7316B}" type="pres">
      <dgm:prSet presAssocID="{8E938263-5F5D-456C-8052-1D24BDE659BA}" presName="Name5" presStyleLbl="vennNode1" presStyleIdx="0" presStyleCnt="3">
        <dgm:presLayoutVars>
          <dgm:bulletEnabled val="1"/>
        </dgm:presLayoutVars>
      </dgm:prSet>
      <dgm:spPr/>
    </dgm:pt>
    <dgm:pt modelId="{3D75BDD0-BE4E-43C6-BF79-611F5A9580C0}" type="pres">
      <dgm:prSet presAssocID="{6DD5509C-69AA-4BF4-82DC-1027734FC87C}" presName="space" presStyleCnt="0"/>
      <dgm:spPr/>
    </dgm:pt>
    <dgm:pt modelId="{919623DF-5984-4474-84AB-B97B1C6C34A6}" type="pres">
      <dgm:prSet presAssocID="{72A8881D-6A7C-47FC-ADDA-A9DED5B90073}" presName="Name5" presStyleLbl="vennNode1" presStyleIdx="1" presStyleCnt="3">
        <dgm:presLayoutVars>
          <dgm:bulletEnabled val="1"/>
        </dgm:presLayoutVars>
      </dgm:prSet>
      <dgm:spPr/>
    </dgm:pt>
    <dgm:pt modelId="{D5EEDC35-67AC-489D-B0B0-87540FF83715}" type="pres">
      <dgm:prSet presAssocID="{28E547DA-2E95-410C-B3FE-A259A9F35651}" presName="space" presStyleCnt="0"/>
      <dgm:spPr/>
    </dgm:pt>
    <dgm:pt modelId="{80C98092-37FE-4175-AE15-BD4F432929B0}" type="pres">
      <dgm:prSet presAssocID="{47654693-94DD-4203-934D-5E6F0ACA635B}" presName="Name5" presStyleLbl="vennNode1" presStyleIdx="2" presStyleCnt="3">
        <dgm:presLayoutVars>
          <dgm:bulletEnabled val="1"/>
        </dgm:presLayoutVars>
      </dgm:prSet>
      <dgm:spPr/>
    </dgm:pt>
  </dgm:ptLst>
  <dgm:cxnLst>
    <dgm:cxn modelId="{D6E2F565-9512-4994-8270-F5C3895B21BE}" type="presOf" srcId="{47654693-94DD-4203-934D-5E6F0ACA635B}" destId="{80C98092-37FE-4175-AE15-BD4F432929B0}" srcOrd="0" destOrd="0" presId="urn:microsoft.com/office/officeart/2005/8/layout/venn3"/>
    <dgm:cxn modelId="{287CF653-8160-4666-BA16-6C86CF149615}" type="presOf" srcId="{8E938263-5F5D-456C-8052-1D24BDE659BA}" destId="{C575EA2C-883B-441B-931F-912F7BD7316B}" srcOrd="0" destOrd="0" presId="urn:microsoft.com/office/officeart/2005/8/layout/venn3"/>
    <dgm:cxn modelId="{8D431874-6D54-416A-B60A-E958C2551200}" type="presOf" srcId="{F77F6617-6529-40D2-84F4-52C0C30B08AD}" destId="{EBB1F9C5-23F5-4703-B1F2-961EF6F24632}" srcOrd="0" destOrd="0" presId="urn:microsoft.com/office/officeart/2005/8/layout/venn3"/>
    <dgm:cxn modelId="{ABFABFA4-D482-4E3A-A54D-11346C826EDF}" srcId="{F77F6617-6529-40D2-84F4-52C0C30B08AD}" destId="{8E938263-5F5D-456C-8052-1D24BDE659BA}" srcOrd="0" destOrd="0" parTransId="{EFFC9BA5-8001-4309-8D98-E95A8FC04FEE}" sibTransId="{6DD5509C-69AA-4BF4-82DC-1027734FC87C}"/>
    <dgm:cxn modelId="{E84DE3B2-390F-4058-9B77-56A943FE2150}" type="presOf" srcId="{72A8881D-6A7C-47FC-ADDA-A9DED5B90073}" destId="{919623DF-5984-4474-84AB-B97B1C6C34A6}" srcOrd="0" destOrd="0" presId="urn:microsoft.com/office/officeart/2005/8/layout/venn3"/>
    <dgm:cxn modelId="{BF2788CF-6E05-4474-BD8E-7D589BA43A51}" srcId="{F77F6617-6529-40D2-84F4-52C0C30B08AD}" destId="{47654693-94DD-4203-934D-5E6F0ACA635B}" srcOrd="2" destOrd="0" parTransId="{CDF6360E-D182-42A2-917A-51A80CBB1A03}" sibTransId="{8E53097D-8E9B-42F8-A876-2A60B74AD0A7}"/>
    <dgm:cxn modelId="{8ECC73E6-FED9-45E7-BE11-36B58FE307EB}" srcId="{F77F6617-6529-40D2-84F4-52C0C30B08AD}" destId="{72A8881D-6A7C-47FC-ADDA-A9DED5B90073}" srcOrd="1" destOrd="0" parTransId="{5C190CD0-93C1-482E-8509-43256FB8BD2B}" sibTransId="{28E547DA-2E95-410C-B3FE-A259A9F35651}"/>
    <dgm:cxn modelId="{5A13EBF5-189B-464A-8DF0-76B447567AE3}" type="presParOf" srcId="{EBB1F9C5-23F5-4703-B1F2-961EF6F24632}" destId="{C575EA2C-883B-441B-931F-912F7BD7316B}" srcOrd="0" destOrd="0" presId="urn:microsoft.com/office/officeart/2005/8/layout/venn3"/>
    <dgm:cxn modelId="{90656F94-4DB4-409D-821F-8C421868DE68}" type="presParOf" srcId="{EBB1F9C5-23F5-4703-B1F2-961EF6F24632}" destId="{3D75BDD0-BE4E-43C6-BF79-611F5A9580C0}" srcOrd="1" destOrd="0" presId="urn:microsoft.com/office/officeart/2005/8/layout/venn3"/>
    <dgm:cxn modelId="{81D18763-1564-4723-8519-C532D7B70468}" type="presParOf" srcId="{EBB1F9C5-23F5-4703-B1F2-961EF6F24632}" destId="{919623DF-5984-4474-84AB-B97B1C6C34A6}" srcOrd="2" destOrd="0" presId="urn:microsoft.com/office/officeart/2005/8/layout/venn3"/>
    <dgm:cxn modelId="{9D368078-0038-488A-B90E-08F8EF24BF33}" type="presParOf" srcId="{EBB1F9C5-23F5-4703-B1F2-961EF6F24632}" destId="{D5EEDC35-67AC-489D-B0B0-87540FF83715}" srcOrd="3" destOrd="0" presId="urn:microsoft.com/office/officeart/2005/8/layout/venn3"/>
    <dgm:cxn modelId="{A8D159A3-CB62-4E12-A8D1-DA67898AD18D}" type="presParOf" srcId="{EBB1F9C5-23F5-4703-B1F2-961EF6F24632}" destId="{80C98092-37FE-4175-AE15-BD4F432929B0}" srcOrd="4"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77F6617-6529-40D2-84F4-52C0C30B08AD}" type="doc">
      <dgm:prSet loTypeId="urn:microsoft.com/office/officeart/2005/8/layout/venn3" loCatId="relationship" qsTypeId="urn:microsoft.com/office/officeart/2005/8/quickstyle/simple1" qsCatId="simple" csTypeId="urn:microsoft.com/office/officeart/2005/8/colors/accent1_2" csCatId="accent1" phldr="1"/>
      <dgm:spPr/>
      <dgm:t>
        <a:bodyPr/>
        <a:lstStyle/>
        <a:p>
          <a:endParaRPr lang="en-US"/>
        </a:p>
      </dgm:t>
    </dgm:pt>
    <dgm:pt modelId="{8E938263-5F5D-456C-8052-1D24BDE659BA}">
      <dgm:prSet phldrT="[Text]"/>
      <dgm:spPr>
        <a:xfrm>
          <a:off x="3571" y="1147630"/>
          <a:ext cx="3123406" cy="3123406"/>
        </a:xfrm>
        <a:prstGeom prst="ellipse">
          <a:avLst/>
        </a:prstGeom>
        <a:solidFill>
          <a:srgbClr val="D8282B">
            <a:alpha val="50000"/>
          </a:srgbClr>
        </a:solidFill>
        <a:ln w="25400" cap="flat" cmpd="sng" algn="ctr">
          <a:solidFill>
            <a:srgbClr val="FFFFFF">
              <a:hueOff val="0"/>
              <a:satOff val="0"/>
              <a:lumOff val="0"/>
              <a:alphaOff val="0"/>
            </a:srgbClr>
          </a:solidFill>
          <a:prstDash val="solid"/>
        </a:ln>
        <a:effectLst/>
      </dgm:spPr>
      <dgm:t>
        <a:bodyPr/>
        <a:lstStyle/>
        <a:p>
          <a:pPr>
            <a:buNone/>
          </a:pPr>
          <a:r>
            <a:rPr lang="en-US" dirty="0">
              <a:solidFill>
                <a:srgbClr val="FFFFFF"/>
              </a:solidFill>
              <a:latin typeface="Arial" panose="020B0604020202020204" pitchFamily="34" charset="0"/>
              <a:ea typeface="+mn-ea"/>
              <a:cs typeface="Arial" panose="020B0604020202020204" pitchFamily="34" charset="0"/>
            </a:rPr>
            <a:t>Sextortion and Pornography Guide for families </a:t>
          </a:r>
        </a:p>
      </dgm:t>
    </dgm:pt>
    <dgm:pt modelId="{EFFC9BA5-8001-4309-8D98-E95A8FC04FEE}" type="parTrans" cxnId="{ABFABFA4-D482-4E3A-A54D-11346C826EDF}">
      <dgm:prSet/>
      <dgm:spPr/>
      <dgm:t>
        <a:bodyPr/>
        <a:lstStyle/>
        <a:p>
          <a:endParaRPr lang="en-US"/>
        </a:p>
      </dgm:t>
    </dgm:pt>
    <dgm:pt modelId="{6DD5509C-69AA-4BF4-82DC-1027734FC87C}" type="sibTrans" cxnId="{ABFABFA4-D482-4E3A-A54D-11346C826EDF}">
      <dgm:prSet/>
      <dgm:spPr/>
      <dgm:t>
        <a:bodyPr/>
        <a:lstStyle/>
        <a:p>
          <a:endParaRPr lang="en-US"/>
        </a:p>
      </dgm:t>
    </dgm:pt>
    <dgm:pt modelId="{72A8881D-6A7C-47FC-ADDA-A9DED5B90073}">
      <dgm:prSet phldrT="[Text]"/>
      <dgm:spPr>
        <a:xfrm>
          <a:off x="2502296" y="1147630"/>
          <a:ext cx="3123406" cy="3123406"/>
        </a:xfrm>
        <a:prstGeom prst="ellipse">
          <a:avLst/>
        </a:prstGeom>
        <a:solidFill>
          <a:srgbClr val="00B0F0">
            <a:alpha val="50000"/>
          </a:srgbClr>
        </a:solidFill>
        <a:ln w="25400" cap="flat" cmpd="sng" algn="ctr">
          <a:solidFill>
            <a:srgbClr val="FFFFFF">
              <a:hueOff val="0"/>
              <a:satOff val="0"/>
              <a:lumOff val="0"/>
              <a:alphaOff val="0"/>
            </a:srgbClr>
          </a:solidFill>
          <a:prstDash val="solid"/>
        </a:ln>
        <a:effectLst/>
      </dgm:spPr>
      <dgm:t>
        <a:bodyPr/>
        <a:lstStyle/>
        <a:p>
          <a:pPr>
            <a:buNone/>
          </a:pPr>
          <a:r>
            <a:rPr lang="en-US" dirty="0">
              <a:solidFill>
                <a:srgbClr val="FFFFFF"/>
              </a:solidFill>
              <a:latin typeface="Arial" panose="020B0604020202020204" pitchFamily="34" charset="0"/>
              <a:ea typeface="+mn-ea"/>
              <a:cs typeface="Arial" panose="020B0604020202020204" pitchFamily="34" charset="0"/>
            </a:rPr>
            <a:t>Drugs in a Snap booklet for students</a:t>
          </a:r>
        </a:p>
      </dgm:t>
    </dgm:pt>
    <dgm:pt modelId="{5C190CD0-93C1-482E-8509-43256FB8BD2B}" type="parTrans" cxnId="{8ECC73E6-FED9-45E7-BE11-36B58FE307EB}">
      <dgm:prSet/>
      <dgm:spPr/>
      <dgm:t>
        <a:bodyPr/>
        <a:lstStyle/>
        <a:p>
          <a:endParaRPr lang="en-US"/>
        </a:p>
      </dgm:t>
    </dgm:pt>
    <dgm:pt modelId="{28E547DA-2E95-410C-B3FE-A259A9F35651}" type="sibTrans" cxnId="{8ECC73E6-FED9-45E7-BE11-36B58FE307EB}">
      <dgm:prSet/>
      <dgm:spPr/>
      <dgm:t>
        <a:bodyPr/>
        <a:lstStyle/>
        <a:p>
          <a:endParaRPr lang="en-US"/>
        </a:p>
      </dgm:t>
    </dgm:pt>
    <dgm:pt modelId="{47654693-94DD-4203-934D-5E6F0ACA635B}">
      <dgm:prSet phldrT="[Text]"/>
      <dgm:spPr>
        <a:xfrm>
          <a:off x="5001021" y="1147630"/>
          <a:ext cx="3123406" cy="3123406"/>
        </a:xfrm>
        <a:prstGeom prst="ellipse">
          <a:avLst/>
        </a:prstGeom>
        <a:solidFill>
          <a:srgbClr val="162049">
            <a:alpha val="50000"/>
          </a:srgbClr>
        </a:solidFill>
        <a:ln w="25400" cap="flat" cmpd="sng" algn="ctr">
          <a:solidFill>
            <a:srgbClr val="FFFFFF">
              <a:hueOff val="0"/>
              <a:satOff val="0"/>
              <a:lumOff val="0"/>
              <a:alphaOff val="0"/>
            </a:srgbClr>
          </a:solidFill>
          <a:prstDash val="solid"/>
        </a:ln>
        <a:effectLst/>
      </dgm:spPr>
      <dgm:t>
        <a:bodyPr/>
        <a:lstStyle/>
        <a:p>
          <a:pPr>
            <a:buNone/>
          </a:pPr>
          <a:r>
            <a:rPr lang="en-US" dirty="0">
              <a:solidFill>
                <a:srgbClr val="FFFFFF"/>
              </a:solidFill>
              <a:latin typeface="Arial" panose="020B0604020202020204" pitchFamily="34" charset="0"/>
              <a:ea typeface="+mn-ea"/>
              <a:cs typeface="Arial" panose="020B0604020202020204" pitchFamily="34" charset="0"/>
            </a:rPr>
            <a:t>Poster campaign for students </a:t>
          </a:r>
        </a:p>
      </dgm:t>
    </dgm:pt>
    <dgm:pt modelId="{CDF6360E-D182-42A2-917A-51A80CBB1A03}" type="parTrans" cxnId="{BF2788CF-6E05-4474-BD8E-7D589BA43A51}">
      <dgm:prSet/>
      <dgm:spPr/>
      <dgm:t>
        <a:bodyPr/>
        <a:lstStyle/>
        <a:p>
          <a:endParaRPr lang="en-US"/>
        </a:p>
      </dgm:t>
    </dgm:pt>
    <dgm:pt modelId="{8E53097D-8E9B-42F8-A876-2A60B74AD0A7}" type="sibTrans" cxnId="{BF2788CF-6E05-4474-BD8E-7D589BA43A51}">
      <dgm:prSet/>
      <dgm:spPr/>
      <dgm:t>
        <a:bodyPr/>
        <a:lstStyle/>
        <a:p>
          <a:endParaRPr lang="en-US"/>
        </a:p>
      </dgm:t>
    </dgm:pt>
    <dgm:pt modelId="{EBB1F9C5-23F5-4703-B1F2-961EF6F24632}" type="pres">
      <dgm:prSet presAssocID="{F77F6617-6529-40D2-84F4-52C0C30B08AD}" presName="Name0" presStyleCnt="0">
        <dgm:presLayoutVars>
          <dgm:dir/>
          <dgm:resizeHandles val="exact"/>
        </dgm:presLayoutVars>
      </dgm:prSet>
      <dgm:spPr/>
    </dgm:pt>
    <dgm:pt modelId="{C575EA2C-883B-441B-931F-912F7BD7316B}" type="pres">
      <dgm:prSet presAssocID="{8E938263-5F5D-456C-8052-1D24BDE659BA}" presName="Name5" presStyleLbl="vennNode1" presStyleIdx="0" presStyleCnt="3">
        <dgm:presLayoutVars>
          <dgm:bulletEnabled val="1"/>
        </dgm:presLayoutVars>
      </dgm:prSet>
      <dgm:spPr/>
    </dgm:pt>
    <dgm:pt modelId="{3D75BDD0-BE4E-43C6-BF79-611F5A9580C0}" type="pres">
      <dgm:prSet presAssocID="{6DD5509C-69AA-4BF4-82DC-1027734FC87C}" presName="space" presStyleCnt="0"/>
      <dgm:spPr/>
    </dgm:pt>
    <dgm:pt modelId="{919623DF-5984-4474-84AB-B97B1C6C34A6}" type="pres">
      <dgm:prSet presAssocID="{72A8881D-6A7C-47FC-ADDA-A9DED5B90073}" presName="Name5" presStyleLbl="vennNode1" presStyleIdx="1" presStyleCnt="3">
        <dgm:presLayoutVars>
          <dgm:bulletEnabled val="1"/>
        </dgm:presLayoutVars>
      </dgm:prSet>
      <dgm:spPr/>
    </dgm:pt>
    <dgm:pt modelId="{D5EEDC35-67AC-489D-B0B0-87540FF83715}" type="pres">
      <dgm:prSet presAssocID="{28E547DA-2E95-410C-B3FE-A259A9F35651}" presName="space" presStyleCnt="0"/>
      <dgm:spPr/>
    </dgm:pt>
    <dgm:pt modelId="{80C98092-37FE-4175-AE15-BD4F432929B0}" type="pres">
      <dgm:prSet presAssocID="{47654693-94DD-4203-934D-5E6F0ACA635B}" presName="Name5" presStyleLbl="vennNode1" presStyleIdx="2" presStyleCnt="3">
        <dgm:presLayoutVars>
          <dgm:bulletEnabled val="1"/>
        </dgm:presLayoutVars>
      </dgm:prSet>
      <dgm:spPr/>
    </dgm:pt>
  </dgm:ptLst>
  <dgm:cxnLst>
    <dgm:cxn modelId="{D6E2F565-9512-4994-8270-F5C3895B21BE}" type="presOf" srcId="{47654693-94DD-4203-934D-5E6F0ACA635B}" destId="{80C98092-37FE-4175-AE15-BD4F432929B0}" srcOrd="0" destOrd="0" presId="urn:microsoft.com/office/officeart/2005/8/layout/venn3"/>
    <dgm:cxn modelId="{287CF653-8160-4666-BA16-6C86CF149615}" type="presOf" srcId="{8E938263-5F5D-456C-8052-1D24BDE659BA}" destId="{C575EA2C-883B-441B-931F-912F7BD7316B}" srcOrd="0" destOrd="0" presId="urn:microsoft.com/office/officeart/2005/8/layout/venn3"/>
    <dgm:cxn modelId="{8D431874-6D54-416A-B60A-E958C2551200}" type="presOf" srcId="{F77F6617-6529-40D2-84F4-52C0C30B08AD}" destId="{EBB1F9C5-23F5-4703-B1F2-961EF6F24632}" srcOrd="0" destOrd="0" presId="urn:microsoft.com/office/officeart/2005/8/layout/venn3"/>
    <dgm:cxn modelId="{ABFABFA4-D482-4E3A-A54D-11346C826EDF}" srcId="{F77F6617-6529-40D2-84F4-52C0C30B08AD}" destId="{8E938263-5F5D-456C-8052-1D24BDE659BA}" srcOrd="0" destOrd="0" parTransId="{EFFC9BA5-8001-4309-8D98-E95A8FC04FEE}" sibTransId="{6DD5509C-69AA-4BF4-82DC-1027734FC87C}"/>
    <dgm:cxn modelId="{E84DE3B2-390F-4058-9B77-56A943FE2150}" type="presOf" srcId="{72A8881D-6A7C-47FC-ADDA-A9DED5B90073}" destId="{919623DF-5984-4474-84AB-B97B1C6C34A6}" srcOrd="0" destOrd="0" presId="urn:microsoft.com/office/officeart/2005/8/layout/venn3"/>
    <dgm:cxn modelId="{BF2788CF-6E05-4474-BD8E-7D589BA43A51}" srcId="{F77F6617-6529-40D2-84F4-52C0C30B08AD}" destId="{47654693-94DD-4203-934D-5E6F0ACA635B}" srcOrd="2" destOrd="0" parTransId="{CDF6360E-D182-42A2-917A-51A80CBB1A03}" sibTransId="{8E53097D-8E9B-42F8-A876-2A60B74AD0A7}"/>
    <dgm:cxn modelId="{8ECC73E6-FED9-45E7-BE11-36B58FE307EB}" srcId="{F77F6617-6529-40D2-84F4-52C0C30B08AD}" destId="{72A8881D-6A7C-47FC-ADDA-A9DED5B90073}" srcOrd="1" destOrd="0" parTransId="{5C190CD0-93C1-482E-8509-43256FB8BD2B}" sibTransId="{28E547DA-2E95-410C-B3FE-A259A9F35651}"/>
    <dgm:cxn modelId="{5A13EBF5-189B-464A-8DF0-76B447567AE3}" type="presParOf" srcId="{EBB1F9C5-23F5-4703-B1F2-961EF6F24632}" destId="{C575EA2C-883B-441B-931F-912F7BD7316B}" srcOrd="0" destOrd="0" presId="urn:microsoft.com/office/officeart/2005/8/layout/venn3"/>
    <dgm:cxn modelId="{90656F94-4DB4-409D-821F-8C421868DE68}" type="presParOf" srcId="{EBB1F9C5-23F5-4703-B1F2-961EF6F24632}" destId="{3D75BDD0-BE4E-43C6-BF79-611F5A9580C0}" srcOrd="1" destOrd="0" presId="urn:microsoft.com/office/officeart/2005/8/layout/venn3"/>
    <dgm:cxn modelId="{81D18763-1564-4723-8519-C532D7B70468}" type="presParOf" srcId="{EBB1F9C5-23F5-4703-B1F2-961EF6F24632}" destId="{919623DF-5984-4474-84AB-B97B1C6C34A6}" srcOrd="2" destOrd="0" presId="urn:microsoft.com/office/officeart/2005/8/layout/venn3"/>
    <dgm:cxn modelId="{9D368078-0038-488A-B90E-08F8EF24BF33}" type="presParOf" srcId="{EBB1F9C5-23F5-4703-B1F2-961EF6F24632}" destId="{D5EEDC35-67AC-489D-B0B0-87540FF83715}" srcOrd="3" destOrd="0" presId="urn:microsoft.com/office/officeart/2005/8/layout/venn3"/>
    <dgm:cxn modelId="{A8D159A3-CB62-4E12-A8D1-DA67898AD18D}" type="presParOf" srcId="{EBB1F9C5-23F5-4703-B1F2-961EF6F24632}" destId="{80C98092-37FE-4175-AE15-BD4F432929B0}" srcOrd="4"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347C3C0-F2D0-462C-90E6-50D0C529D798}"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72CB4211-4433-408A-ABD7-2C694A15C4F5}" type="pres">
      <dgm:prSet presAssocID="{0347C3C0-F2D0-462C-90E6-50D0C529D798}" presName="diagram" presStyleCnt="0">
        <dgm:presLayoutVars>
          <dgm:dir/>
          <dgm:resizeHandles val="exact"/>
        </dgm:presLayoutVars>
      </dgm:prSet>
      <dgm:spPr/>
    </dgm:pt>
  </dgm:ptLst>
  <dgm:cxnLst>
    <dgm:cxn modelId="{26E135E1-F07A-4EA3-8D0A-5B752A675059}" type="presOf" srcId="{0347C3C0-F2D0-462C-90E6-50D0C529D798}" destId="{72CB4211-4433-408A-ABD7-2C694A15C4F5}" srcOrd="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EA7C2E-2263-4E5B-80DF-B8C99A8B9026}">
      <dsp:nvSpPr>
        <dsp:cNvPr id="0" name=""/>
        <dsp:cNvSpPr/>
      </dsp:nvSpPr>
      <dsp:spPr>
        <a:xfrm>
          <a:off x="2936588" y="1832947"/>
          <a:ext cx="2329755" cy="2015332"/>
        </a:xfrm>
        <a:prstGeom prst="hexagon">
          <a:avLst>
            <a:gd name="adj" fmla="val 28570"/>
            <a:gd name="vf" fmla="val 115470"/>
          </a:avLst>
        </a:prstGeom>
        <a:solidFill>
          <a:srgbClr val="D9282C"/>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rgbClr val="FFFFFF"/>
              </a:solidFill>
              <a:latin typeface="Arial" panose="020B0604020202020204" pitchFamily="34" charset="0"/>
              <a:ea typeface="+mn-ea"/>
              <a:cs typeface="Arial" panose="020B0604020202020204" pitchFamily="34" charset="0"/>
            </a:rPr>
            <a:t>Free</a:t>
          </a:r>
        </a:p>
      </dsp:txBody>
      <dsp:txXfrm>
        <a:off x="3322661" y="2166916"/>
        <a:ext cx="1557609" cy="1347394"/>
      </dsp:txXfrm>
    </dsp:sp>
    <dsp:sp modelId="{2674ED35-C74A-4344-9FEF-14C955C09094}">
      <dsp:nvSpPr>
        <dsp:cNvPr id="0" name=""/>
        <dsp:cNvSpPr/>
      </dsp:nvSpPr>
      <dsp:spPr>
        <a:xfrm>
          <a:off x="4395463" y="868746"/>
          <a:ext cx="879009" cy="757383"/>
        </a:xfrm>
        <a:prstGeom prst="hexagon">
          <a:avLst>
            <a:gd name="adj" fmla="val 28900"/>
            <a:gd name="vf" fmla="val 115470"/>
          </a:avLst>
        </a:prstGeom>
        <a:solidFill>
          <a:srgbClr val="FFFFFF"/>
        </a:solidFill>
        <a:ln>
          <a:noFill/>
        </a:ln>
        <a:effectLst/>
      </dsp:spPr>
      <dsp:style>
        <a:lnRef idx="0">
          <a:scrgbClr r="0" g="0" b="0"/>
        </a:lnRef>
        <a:fillRef idx="1">
          <a:scrgbClr r="0" g="0" b="0"/>
        </a:fillRef>
        <a:effectRef idx="0">
          <a:scrgbClr r="0" g="0" b="0"/>
        </a:effectRef>
        <a:fontRef idx="minor"/>
      </dsp:style>
    </dsp:sp>
    <dsp:sp modelId="{46458AFB-B8E2-4016-9FE6-0042E6063E06}">
      <dsp:nvSpPr>
        <dsp:cNvPr id="0" name=""/>
        <dsp:cNvSpPr/>
      </dsp:nvSpPr>
      <dsp:spPr>
        <a:xfrm>
          <a:off x="3151192" y="0"/>
          <a:ext cx="1909218" cy="1651697"/>
        </a:xfrm>
        <a:prstGeom prst="hexagon">
          <a:avLst>
            <a:gd name="adj" fmla="val 28570"/>
            <a:gd name="vf" fmla="val 115470"/>
          </a:avLst>
        </a:prstGeom>
        <a:solidFill>
          <a:srgbClr val="002060"/>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FFFFFF"/>
              </a:solidFill>
              <a:latin typeface="Arial" panose="020B0604020202020204" pitchFamily="34" charset="0"/>
              <a:ea typeface="+mn-ea"/>
              <a:cs typeface="Arial" panose="020B0604020202020204" pitchFamily="34" charset="0"/>
            </a:rPr>
            <a:t>Reputable brand</a:t>
          </a:r>
        </a:p>
      </dsp:txBody>
      <dsp:txXfrm>
        <a:off x="3467590" y="273721"/>
        <a:ext cx="1276422" cy="1104255"/>
      </dsp:txXfrm>
    </dsp:sp>
    <dsp:sp modelId="{88E4E5E0-AFB7-4734-9756-4CAA7802A383}">
      <dsp:nvSpPr>
        <dsp:cNvPr id="0" name=""/>
        <dsp:cNvSpPr/>
      </dsp:nvSpPr>
      <dsp:spPr>
        <a:xfrm>
          <a:off x="5421336" y="2284649"/>
          <a:ext cx="879009" cy="757383"/>
        </a:xfrm>
        <a:prstGeom prst="hexagon">
          <a:avLst>
            <a:gd name="adj" fmla="val 28900"/>
            <a:gd name="vf" fmla="val 115470"/>
          </a:avLst>
        </a:prstGeom>
        <a:solidFill>
          <a:srgbClr val="FFFFFF"/>
        </a:solidFill>
        <a:ln>
          <a:noFill/>
        </a:ln>
        <a:effectLst/>
      </dsp:spPr>
      <dsp:style>
        <a:lnRef idx="0">
          <a:scrgbClr r="0" g="0" b="0"/>
        </a:lnRef>
        <a:fillRef idx="1">
          <a:scrgbClr r="0" g="0" b="0"/>
        </a:fillRef>
        <a:effectRef idx="0">
          <a:scrgbClr r="0" g="0" b="0"/>
        </a:effectRef>
        <a:fontRef idx="minor"/>
      </dsp:style>
    </dsp:sp>
    <dsp:sp modelId="{FC94DECC-B9FD-48D7-B6F2-793C1C88993F}">
      <dsp:nvSpPr>
        <dsp:cNvPr id="0" name=""/>
        <dsp:cNvSpPr/>
      </dsp:nvSpPr>
      <dsp:spPr>
        <a:xfrm>
          <a:off x="4902167" y="1015904"/>
          <a:ext cx="1909218" cy="1651697"/>
        </a:xfrm>
        <a:prstGeom prst="hexagon">
          <a:avLst>
            <a:gd name="adj" fmla="val 28570"/>
            <a:gd name="vf" fmla="val 115470"/>
          </a:avLst>
        </a:prstGeom>
        <a:solidFill>
          <a:srgbClr val="00B9D7"/>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0" kern="1200" dirty="0">
              <a:solidFill>
                <a:srgbClr val="FFFFFF"/>
              </a:solidFill>
              <a:latin typeface="Arial" panose="020B0604020202020204" pitchFamily="34" charset="0"/>
              <a:ea typeface="+mn-ea"/>
              <a:cs typeface="Arial" panose="020B0604020202020204" pitchFamily="34" charset="0"/>
            </a:rPr>
            <a:t>PK-12</a:t>
          </a:r>
        </a:p>
      </dsp:txBody>
      <dsp:txXfrm>
        <a:off x="5218565" y="1289625"/>
        <a:ext cx="1276422" cy="1104255"/>
      </dsp:txXfrm>
    </dsp:sp>
    <dsp:sp modelId="{5CF6DB89-6BF6-41FF-A35D-8CB078373A57}">
      <dsp:nvSpPr>
        <dsp:cNvPr id="0" name=""/>
        <dsp:cNvSpPr/>
      </dsp:nvSpPr>
      <dsp:spPr>
        <a:xfrm>
          <a:off x="4708698" y="3882938"/>
          <a:ext cx="879009" cy="757383"/>
        </a:xfrm>
        <a:prstGeom prst="hexagon">
          <a:avLst>
            <a:gd name="adj" fmla="val 28900"/>
            <a:gd name="vf" fmla="val 115470"/>
          </a:avLst>
        </a:prstGeom>
        <a:noFill/>
        <a:ln>
          <a:noFill/>
        </a:ln>
        <a:effectLst/>
      </dsp:spPr>
      <dsp:style>
        <a:lnRef idx="0">
          <a:scrgbClr r="0" g="0" b="0"/>
        </a:lnRef>
        <a:fillRef idx="0">
          <a:scrgbClr r="0" g="0" b="0"/>
        </a:fillRef>
        <a:effectRef idx="0">
          <a:scrgbClr r="0" g="0" b="0"/>
        </a:effectRef>
        <a:fontRef idx="minor">
          <a:schemeClr val="accent5"/>
        </a:fontRef>
      </dsp:style>
    </dsp:sp>
    <dsp:sp modelId="{0E362F2F-F444-405E-BD6D-5F284D3B2C9E}">
      <dsp:nvSpPr>
        <dsp:cNvPr id="0" name=""/>
        <dsp:cNvSpPr/>
      </dsp:nvSpPr>
      <dsp:spPr>
        <a:xfrm>
          <a:off x="4902167" y="3013055"/>
          <a:ext cx="1909218" cy="1651697"/>
        </a:xfrm>
        <a:prstGeom prst="hexagon">
          <a:avLst>
            <a:gd name="adj" fmla="val 28570"/>
            <a:gd name="vf" fmla="val 115470"/>
          </a:avLst>
        </a:prstGeom>
        <a:solidFill>
          <a:srgbClr val="FFFFFF">
            <a:lumMod val="65000"/>
          </a:srgbClr>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FFFFFF"/>
              </a:solidFill>
              <a:latin typeface="Arial" panose="020B0604020202020204" pitchFamily="34" charset="0"/>
              <a:ea typeface="+mn-ea"/>
              <a:cs typeface="Arial" panose="020B0604020202020204" pitchFamily="34" charset="0"/>
            </a:rPr>
            <a:t>Public, Private, Charter, &amp; Home Schools</a:t>
          </a:r>
        </a:p>
      </dsp:txBody>
      <dsp:txXfrm>
        <a:off x="5218565" y="3286776"/>
        <a:ext cx="1276422" cy="1104255"/>
      </dsp:txXfrm>
    </dsp:sp>
    <dsp:sp modelId="{CB0FDB84-4DD4-4C6D-AC8F-2705680F3DE8}">
      <dsp:nvSpPr>
        <dsp:cNvPr id="0" name=""/>
        <dsp:cNvSpPr/>
      </dsp:nvSpPr>
      <dsp:spPr>
        <a:xfrm>
          <a:off x="2940924" y="4048847"/>
          <a:ext cx="879009" cy="757383"/>
        </a:xfrm>
        <a:prstGeom prst="hexagon">
          <a:avLst>
            <a:gd name="adj" fmla="val 28900"/>
            <a:gd name="vf" fmla="val 115470"/>
          </a:avLst>
        </a:prstGeom>
        <a:noFill/>
        <a:ln>
          <a:noFill/>
        </a:ln>
        <a:effectLst/>
      </dsp:spPr>
      <dsp:style>
        <a:lnRef idx="0">
          <a:scrgbClr r="0" g="0" b="0"/>
        </a:lnRef>
        <a:fillRef idx="0">
          <a:scrgbClr r="0" g="0" b="0"/>
        </a:fillRef>
        <a:effectRef idx="0">
          <a:scrgbClr r="0" g="0" b="0"/>
        </a:effectRef>
        <a:fontRef idx="minor">
          <a:schemeClr val="accent5"/>
        </a:fontRef>
      </dsp:style>
    </dsp:sp>
    <dsp:sp modelId="{E0B89D3A-6B0B-4116-88B9-B67B1D43AA58}">
      <dsp:nvSpPr>
        <dsp:cNvPr id="0" name=""/>
        <dsp:cNvSpPr/>
      </dsp:nvSpPr>
      <dsp:spPr>
        <a:xfrm>
          <a:off x="3151192" y="4030097"/>
          <a:ext cx="1909218" cy="1651697"/>
        </a:xfrm>
        <a:prstGeom prst="hexagon">
          <a:avLst>
            <a:gd name="adj" fmla="val 28570"/>
            <a:gd name="vf" fmla="val 115470"/>
          </a:avLst>
        </a:prstGeom>
        <a:solidFill>
          <a:srgbClr val="002060"/>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FFFFFF"/>
              </a:solidFill>
              <a:latin typeface="Arial" panose="020B0604020202020204" pitchFamily="34" charset="0"/>
              <a:ea typeface="+mn-ea"/>
              <a:cs typeface="Arial" panose="020B0604020202020204" pitchFamily="34" charset="0"/>
            </a:rPr>
            <a:t>In over 70 school districts- GHA + State</a:t>
          </a:r>
        </a:p>
      </dsp:txBody>
      <dsp:txXfrm>
        <a:off x="3467590" y="4303818"/>
        <a:ext cx="1276422" cy="1104255"/>
      </dsp:txXfrm>
    </dsp:sp>
    <dsp:sp modelId="{6F4E3CF4-8B40-4F4E-8222-06CFA37C2799}">
      <dsp:nvSpPr>
        <dsp:cNvPr id="0" name=""/>
        <dsp:cNvSpPr/>
      </dsp:nvSpPr>
      <dsp:spPr>
        <a:xfrm>
          <a:off x="1898251" y="2633511"/>
          <a:ext cx="879009" cy="757383"/>
        </a:xfrm>
        <a:prstGeom prst="hexagon">
          <a:avLst>
            <a:gd name="adj" fmla="val 28900"/>
            <a:gd name="vf" fmla="val 115470"/>
          </a:avLst>
        </a:prstGeom>
        <a:noFill/>
        <a:ln>
          <a:noFill/>
        </a:ln>
        <a:effectLst/>
      </dsp:spPr>
      <dsp:style>
        <a:lnRef idx="0">
          <a:scrgbClr r="0" g="0" b="0"/>
        </a:lnRef>
        <a:fillRef idx="0">
          <a:scrgbClr r="0" g="0" b="0"/>
        </a:fillRef>
        <a:effectRef idx="0">
          <a:scrgbClr r="0" g="0" b="0"/>
        </a:effectRef>
        <a:fontRef idx="minor">
          <a:schemeClr val="accent5"/>
        </a:fontRef>
      </dsp:style>
    </dsp:sp>
    <dsp:sp modelId="{D2BCE275-F8F9-44E0-B08D-24B3D54EC75C}">
      <dsp:nvSpPr>
        <dsp:cNvPr id="0" name=""/>
        <dsp:cNvSpPr/>
      </dsp:nvSpPr>
      <dsp:spPr>
        <a:xfrm>
          <a:off x="1392089" y="3014192"/>
          <a:ext cx="1909218" cy="1651697"/>
        </a:xfrm>
        <a:prstGeom prst="hexagon">
          <a:avLst>
            <a:gd name="adj" fmla="val 28570"/>
            <a:gd name="vf" fmla="val 115470"/>
          </a:avLst>
        </a:prstGeom>
        <a:solidFill>
          <a:srgbClr val="00B9D7"/>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FFFFFF"/>
              </a:solidFill>
              <a:latin typeface="Arial" panose="020B0604020202020204" pitchFamily="34" charset="0"/>
              <a:ea typeface="+mn-ea"/>
              <a:cs typeface="Arial" panose="020B0604020202020204" pitchFamily="34" charset="0"/>
            </a:rPr>
            <a:t>Year-round</a:t>
          </a:r>
        </a:p>
      </dsp:txBody>
      <dsp:txXfrm>
        <a:off x="1708487" y="3287913"/>
        <a:ext cx="1276422" cy="1104255"/>
      </dsp:txXfrm>
    </dsp:sp>
    <dsp:sp modelId="{188A5C71-4647-43BC-96F9-7AF43737B93C}">
      <dsp:nvSpPr>
        <dsp:cNvPr id="0" name=""/>
        <dsp:cNvSpPr/>
      </dsp:nvSpPr>
      <dsp:spPr>
        <a:xfrm>
          <a:off x="1392089" y="1013632"/>
          <a:ext cx="1909218" cy="1651697"/>
        </a:xfrm>
        <a:prstGeom prst="hexagon">
          <a:avLst>
            <a:gd name="adj" fmla="val 28570"/>
            <a:gd name="vf" fmla="val 115470"/>
          </a:avLst>
        </a:prstGeom>
        <a:solidFill>
          <a:srgbClr val="FFFFFF">
            <a:lumMod val="65000"/>
          </a:srgbClr>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FFFFFF"/>
              </a:solidFill>
              <a:latin typeface="Arial" panose="020B0604020202020204" pitchFamily="34" charset="0"/>
              <a:ea typeface="+mn-ea"/>
              <a:cs typeface="Arial" panose="020B0604020202020204" pitchFamily="34" charset="0"/>
            </a:rPr>
            <a:t>Satisfies state mandates</a:t>
          </a:r>
        </a:p>
      </dsp:txBody>
      <dsp:txXfrm>
        <a:off x="1708487" y="1287353"/>
        <a:ext cx="1276422" cy="110425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B93BB4-F9E9-4793-9324-7EBE1404A407}">
      <dsp:nvSpPr>
        <dsp:cNvPr id="0" name=""/>
        <dsp:cNvSpPr/>
      </dsp:nvSpPr>
      <dsp:spPr>
        <a:xfrm>
          <a:off x="917" y="1089"/>
          <a:ext cx="7993699" cy="1410114"/>
        </a:xfrm>
        <a:prstGeom prst="roundRect">
          <a:avLst>
            <a:gd name="adj" fmla="val 10000"/>
          </a:avLst>
        </a:prstGeom>
        <a:solidFill>
          <a:srgbClr val="002060"/>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4790" tIns="224790" rIns="224790" bIns="224790" numCol="1" spcCol="1270" anchor="ctr" anchorCtr="0">
          <a:noAutofit/>
        </a:bodyPr>
        <a:lstStyle/>
        <a:p>
          <a:pPr marL="0" lvl="0" indent="0" algn="ctr" defTabSz="2622550">
            <a:lnSpc>
              <a:spcPct val="90000"/>
            </a:lnSpc>
            <a:spcBef>
              <a:spcPct val="0"/>
            </a:spcBef>
            <a:spcAft>
              <a:spcPct val="35000"/>
            </a:spcAft>
            <a:buNone/>
          </a:pPr>
          <a:r>
            <a:rPr lang="en-US" sz="5900" kern="1200" dirty="0">
              <a:solidFill>
                <a:srgbClr val="FFFFFF"/>
              </a:solidFill>
              <a:latin typeface="Arial" panose="020B0604020202020204" pitchFamily="34" charset="0"/>
              <a:ea typeface="+mn-ea"/>
              <a:cs typeface="Arial" panose="020B0604020202020204" pitchFamily="34" charset="0"/>
            </a:rPr>
            <a:t>Reduce campus crime</a:t>
          </a:r>
        </a:p>
      </dsp:txBody>
      <dsp:txXfrm>
        <a:off x="42218" y="42390"/>
        <a:ext cx="7911097" cy="1327512"/>
      </dsp:txXfrm>
    </dsp:sp>
    <dsp:sp modelId="{AC906300-F60E-4A1F-A8AB-AA3AEB20C966}">
      <dsp:nvSpPr>
        <dsp:cNvPr id="0" name=""/>
        <dsp:cNvSpPr/>
      </dsp:nvSpPr>
      <dsp:spPr>
        <a:xfrm>
          <a:off x="917" y="1551125"/>
          <a:ext cx="5221731" cy="1410114"/>
        </a:xfrm>
        <a:prstGeom prst="roundRect">
          <a:avLst>
            <a:gd name="adj" fmla="val 10000"/>
          </a:avLst>
        </a:prstGeom>
        <a:solidFill>
          <a:srgbClr val="D9282C"/>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rgbClr val="FFFFFF"/>
              </a:solidFill>
              <a:latin typeface="Arial" panose="020B0604020202020204" pitchFamily="34" charset="0"/>
              <a:ea typeface="+mn-ea"/>
              <a:cs typeface="Arial" panose="020B0604020202020204" pitchFamily="34" charset="0"/>
            </a:rPr>
            <a:t>Empower students to advocate for themselves and others</a:t>
          </a:r>
        </a:p>
      </dsp:txBody>
      <dsp:txXfrm>
        <a:off x="42218" y="1592426"/>
        <a:ext cx="5139129" cy="1327512"/>
      </dsp:txXfrm>
    </dsp:sp>
    <dsp:sp modelId="{AAD03CF9-0C7B-4C95-8E58-74F733ED9FA2}">
      <dsp:nvSpPr>
        <dsp:cNvPr id="0" name=""/>
        <dsp:cNvSpPr/>
      </dsp:nvSpPr>
      <dsp:spPr>
        <a:xfrm>
          <a:off x="917" y="3101161"/>
          <a:ext cx="2557165" cy="1410114"/>
        </a:xfrm>
        <a:prstGeom prst="roundRect">
          <a:avLst>
            <a:gd name="adj" fmla="val 10000"/>
          </a:avLst>
        </a:prstGeom>
        <a:solidFill>
          <a:srgbClr val="002060"/>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rgbClr val="FFFFFF"/>
              </a:solidFill>
              <a:latin typeface="Arial" panose="020B0604020202020204" pitchFamily="34" charset="0"/>
              <a:ea typeface="+mn-ea"/>
              <a:cs typeface="Arial" panose="020B0604020202020204" pitchFamily="34" charset="0"/>
            </a:rPr>
            <a:t>Create a safer learning and working environment </a:t>
          </a:r>
        </a:p>
      </dsp:txBody>
      <dsp:txXfrm>
        <a:off x="42218" y="3142462"/>
        <a:ext cx="2474563" cy="1327512"/>
      </dsp:txXfrm>
    </dsp:sp>
    <dsp:sp modelId="{AF3CC685-7AAD-4F36-B737-2A0BDDDB4E1C}">
      <dsp:nvSpPr>
        <dsp:cNvPr id="0" name=""/>
        <dsp:cNvSpPr/>
      </dsp:nvSpPr>
      <dsp:spPr>
        <a:xfrm>
          <a:off x="2665483" y="3101161"/>
          <a:ext cx="2557165" cy="1410114"/>
        </a:xfrm>
        <a:prstGeom prst="roundRect">
          <a:avLst>
            <a:gd name="adj" fmla="val 10000"/>
          </a:avLst>
        </a:prstGeom>
        <a:solidFill>
          <a:srgbClr val="00B9D7"/>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rgbClr val="FFFFFF"/>
              </a:solidFill>
              <a:latin typeface="Arial" panose="020B0604020202020204" pitchFamily="34" charset="0"/>
              <a:ea typeface="+mn-ea"/>
              <a:cs typeface="Arial" panose="020B0604020202020204" pitchFamily="34" charset="0"/>
            </a:rPr>
            <a:t>Student / campus buy-in</a:t>
          </a:r>
        </a:p>
      </dsp:txBody>
      <dsp:txXfrm>
        <a:off x="2706784" y="3142462"/>
        <a:ext cx="2474563" cy="1327512"/>
      </dsp:txXfrm>
    </dsp:sp>
    <dsp:sp modelId="{C3A222AE-0E8E-402A-B62B-6C2247D6A5F2}">
      <dsp:nvSpPr>
        <dsp:cNvPr id="0" name=""/>
        <dsp:cNvSpPr/>
      </dsp:nvSpPr>
      <dsp:spPr>
        <a:xfrm>
          <a:off x="5437451" y="1551125"/>
          <a:ext cx="2557165" cy="1410114"/>
        </a:xfrm>
        <a:prstGeom prst="roundRect">
          <a:avLst>
            <a:gd name="adj" fmla="val 10000"/>
          </a:avLst>
        </a:prstGeom>
        <a:solidFill>
          <a:srgbClr val="00B9D7"/>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rgbClr val="FFFFFF"/>
              </a:solidFill>
              <a:latin typeface="Arial" panose="020B0604020202020204" pitchFamily="34" charset="0"/>
              <a:ea typeface="+mn-ea"/>
              <a:cs typeface="Arial" panose="020B0604020202020204" pitchFamily="34" charset="0"/>
            </a:rPr>
            <a:t>Minimize violations of the Student Code of Conduct</a:t>
          </a:r>
        </a:p>
      </dsp:txBody>
      <dsp:txXfrm>
        <a:off x="5478752" y="1592426"/>
        <a:ext cx="2474563" cy="1327512"/>
      </dsp:txXfrm>
    </dsp:sp>
    <dsp:sp modelId="{5F579596-CB5A-4AA3-8F99-78FFBA6C53AB}">
      <dsp:nvSpPr>
        <dsp:cNvPr id="0" name=""/>
        <dsp:cNvSpPr/>
      </dsp:nvSpPr>
      <dsp:spPr>
        <a:xfrm>
          <a:off x="5437451" y="3101161"/>
          <a:ext cx="2557165" cy="1410114"/>
        </a:xfrm>
        <a:prstGeom prst="roundRect">
          <a:avLst>
            <a:gd name="adj" fmla="val 10000"/>
          </a:avLst>
        </a:prstGeom>
        <a:solidFill>
          <a:srgbClr val="D9282C"/>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rgbClr val="FFFFFF"/>
              </a:solidFill>
              <a:latin typeface="Arial" panose="020B0604020202020204" pitchFamily="34" charset="0"/>
              <a:ea typeface="+mn-ea"/>
              <a:cs typeface="Arial" panose="020B0604020202020204" pitchFamily="34" charset="0"/>
            </a:rPr>
            <a:t>Improve school climate</a:t>
          </a:r>
        </a:p>
      </dsp:txBody>
      <dsp:txXfrm>
        <a:off x="5478752" y="3142462"/>
        <a:ext cx="2474563" cy="13275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E5879B-ADB9-4F54-92D0-553C33DBD51A}">
      <dsp:nvSpPr>
        <dsp:cNvPr id="0" name=""/>
        <dsp:cNvSpPr/>
      </dsp:nvSpPr>
      <dsp:spPr>
        <a:xfrm>
          <a:off x="6978" y="918729"/>
          <a:ext cx="2085713" cy="1251428"/>
        </a:xfrm>
        <a:prstGeom prst="roundRect">
          <a:avLst>
            <a:gd name="adj" fmla="val 10000"/>
          </a:avLst>
        </a:prstGeom>
        <a:solidFill>
          <a:srgbClr val="D8282B"/>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rgbClr val="FFFFFF"/>
              </a:solidFill>
              <a:latin typeface="Arial" panose="020B0604020202020204" pitchFamily="34" charset="0"/>
              <a:ea typeface="+mn-ea"/>
              <a:cs typeface="Arial" panose="020B0604020202020204" pitchFamily="34" charset="0"/>
            </a:rPr>
            <a:t>Reduce victimization</a:t>
          </a:r>
        </a:p>
      </dsp:txBody>
      <dsp:txXfrm>
        <a:off x="43631" y="955382"/>
        <a:ext cx="2012407" cy="1178122"/>
      </dsp:txXfrm>
    </dsp:sp>
    <dsp:sp modelId="{3AD3751B-D7D3-413D-B904-7976264EB036}">
      <dsp:nvSpPr>
        <dsp:cNvPr id="0" name=""/>
        <dsp:cNvSpPr/>
      </dsp:nvSpPr>
      <dsp:spPr>
        <a:xfrm>
          <a:off x="2301263" y="1285815"/>
          <a:ext cx="442171" cy="517256"/>
        </a:xfrm>
        <a:prstGeom prst="rightArrow">
          <a:avLst>
            <a:gd name="adj1" fmla="val 60000"/>
            <a:gd name="adj2" fmla="val 50000"/>
          </a:avLst>
        </a:prstGeom>
        <a:solidFill>
          <a:srgbClr val="FFFFFF">
            <a:lumMod val="7500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kern="1200">
            <a:solidFill>
              <a:srgbClr val="FFFFFF"/>
            </a:solidFill>
            <a:latin typeface="Calibri"/>
            <a:ea typeface="+mn-ea"/>
            <a:cs typeface="Calibri"/>
          </a:endParaRPr>
        </a:p>
      </dsp:txBody>
      <dsp:txXfrm>
        <a:off x="2301263" y="1389266"/>
        <a:ext cx="309520" cy="310354"/>
      </dsp:txXfrm>
    </dsp:sp>
    <dsp:sp modelId="{D7E7575A-4F03-4286-A41B-167C65A3AB45}">
      <dsp:nvSpPr>
        <dsp:cNvPr id="0" name=""/>
        <dsp:cNvSpPr/>
      </dsp:nvSpPr>
      <dsp:spPr>
        <a:xfrm>
          <a:off x="2926977" y="918729"/>
          <a:ext cx="2085713" cy="1251428"/>
        </a:xfrm>
        <a:prstGeom prst="roundRect">
          <a:avLst>
            <a:gd name="adj" fmla="val 10000"/>
          </a:avLst>
        </a:prstGeom>
        <a:solidFill>
          <a:srgbClr val="002060"/>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rgbClr val="FFFFFF"/>
              </a:solidFill>
              <a:latin typeface="Arial" panose="020B0604020202020204" pitchFamily="34" charset="0"/>
              <a:ea typeface="+mn-ea"/>
              <a:cs typeface="Arial" panose="020B0604020202020204" pitchFamily="34" charset="0"/>
            </a:rPr>
            <a:t>Deter delinquency</a:t>
          </a:r>
        </a:p>
      </dsp:txBody>
      <dsp:txXfrm>
        <a:off x="2963630" y="955382"/>
        <a:ext cx="2012407" cy="1178122"/>
      </dsp:txXfrm>
    </dsp:sp>
    <dsp:sp modelId="{1D55714A-8BB8-447E-84EB-32884C73C9C6}">
      <dsp:nvSpPr>
        <dsp:cNvPr id="0" name=""/>
        <dsp:cNvSpPr/>
      </dsp:nvSpPr>
      <dsp:spPr>
        <a:xfrm>
          <a:off x="5221262" y="1285815"/>
          <a:ext cx="442171" cy="517256"/>
        </a:xfrm>
        <a:prstGeom prst="rightArrow">
          <a:avLst>
            <a:gd name="adj1" fmla="val 60000"/>
            <a:gd name="adj2" fmla="val 50000"/>
          </a:avLst>
        </a:prstGeom>
        <a:solidFill>
          <a:srgbClr val="FFFFFF">
            <a:lumMod val="7500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kern="1200">
            <a:solidFill>
              <a:srgbClr val="FFFFFF"/>
            </a:solidFill>
            <a:latin typeface="Calibri"/>
            <a:ea typeface="+mn-ea"/>
            <a:cs typeface="Calibri"/>
          </a:endParaRPr>
        </a:p>
      </dsp:txBody>
      <dsp:txXfrm>
        <a:off x="5221262" y="1389266"/>
        <a:ext cx="309520" cy="310354"/>
      </dsp:txXfrm>
    </dsp:sp>
    <dsp:sp modelId="{936F2058-3C8C-4333-A9D3-156BFC1732CB}">
      <dsp:nvSpPr>
        <dsp:cNvPr id="0" name=""/>
        <dsp:cNvSpPr/>
      </dsp:nvSpPr>
      <dsp:spPr>
        <a:xfrm>
          <a:off x="5846976" y="918729"/>
          <a:ext cx="2085713" cy="1251428"/>
        </a:xfrm>
        <a:prstGeom prst="roundRect">
          <a:avLst>
            <a:gd name="adj" fmla="val 10000"/>
          </a:avLst>
        </a:prstGeom>
        <a:solidFill>
          <a:srgbClr val="00B9D7"/>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rgbClr val="FFFFFF"/>
              </a:solidFill>
              <a:latin typeface="Arial" panose="020B0604020202020204" pitchFamily="34" charset="0"/>
              <a:ea typeface="+mn-ea"/>
              <a:cs typeface="Arial" panose="020B0604020202020204" pitchFamily="34" charset="0"/>
            </a:rPr>
            <a:t>Promote anonymous reporting</a:t>
          </a:r>
        </a:p>
      </dsp:txBody>
      <dsp:txXfrm>
        <a:off x="5883629" y="955382"/>
        <a:ext cx="2012407" cy="117812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E5879B-ADB9-4F54-92D0-553C33DBD51A}">
      <dsp:nvSpPr>
        <dsp:cNvPr id="0" name=""/>
        <dsp:cNvSpPr/>
      </dsp:nvSpPr>
      <dsp:spPr>
        <a:xfrm>
          <a:off x="6978" y="918729"/>
          <a:ext cx="2085713" cy="1251428"/>
        </a:xfrm>
        <a:prstGeom prst="roundRect">
          <a:avLst>
            <a:gd name="adj" fmla="val 10000"/>
          </a:avLst>
        </a:prstGeom>
        <a:solidFill>
          <a:srgbClr val="002060"/>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FFFFFF"/>
              </a:solidFill>
              <a:latin typeface="Arial" panose="020B0604020202020204" pitchFamily="34" charset="0"/>
              <a:ea typeface="+mn-ea"/>
              <a:cs typeface="Arial" panose="020B0604020202020204" pitchFamily="34" charset="0"/>
            </a:rPr>
            <a:t>Make sound decisions</a:t>
          </a:r>
        </a:p>
      </dsp:txBody>
      <dsp:txXfrm>
        <a:off x="43631" y="955382"/>
        <a:ext cx="2012407" cy="1178122"/>
      </dsp:txXfrm>
    </dsp:sp>
    <dsp:sp modelId="{3AD3751B-D7D3-413D-B904-7976264EB036}">
      <dsp:nvSpPr>
        <dsp:cNvPr id="0" name=""/>
        <dsp:cNvSpPr/>
      </dsp:nvSpPr>
      <dsp:spPr>
        <a:xfrm>
          <a:off x="2301263" y="1285815"/>
          <a:ext cx="442171" cy="517256"/>
        </a:xfrm>
        <a:prstGeom prst="rightArrow">
          <a:avLst>
            <a:gd name="adj1" fmla="val 60000"/>
            <a:gd name="adj2" fmla="val 50000"/>
          </a:avLst>
        </a:prstGeom>
        <a:solidFill>
          <a:srgbClr val="FFFFFF">
            <a:lumMod val="7500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solidFill>
              <a:srgbClr val="FFFFFF"/>
            </a:solidFill>
            <a:latin typeface="Calibri"/>
            <a:ea typeface="+mn-ea"/>
            <a:cs typeface="Calibri"/>
          </a:endParaRPr>
        </a:p>
      </dsp:txBody>
      <dsp:txXfrm>
        <a:off x="2301263" y="1389266"/>
        <a:ext cx="309520" cy="310354"/>
      </dsp:txXfrm>
    </dsp:sp>
    <dsp:sp modelId="{D7E7575A-4F03-4286-A41B-167C65A3AB45}">
      <dsp:nvSpPr>
        <dsp:cNvPr id="0" name=""/>
        <dsp:cNvSpPr/>
      </dsp:nvSpPr>
      <dsp:spPr>
        <a:xfrm>
          <a:off x="2926977" y="918729"/>
          <a:ext cx="2085713" cy="1251428"/>
        </a:xfrm>
        <a:prstGeom prst="roundRect">
          <a:avLst>
            <a:gd name="adj" fmla="val 10000"/>
          </a:avLst>
        </a:prstGeom>
        <a:solidFill>
          <a:srgbClr val="00B9D7"/>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FFFFFF"/>
              </a:solidFill>
              <a:latin typeface="Arial" panose="020B0604020202020204" pitchFamily="34" charset="0"/>
              <a:ea typeface="+mn-ea"/>
              <a:cs typeface="Arial" panose="020B0604020202020204" pitchFamily="34" charset="0"/>
            </a:rPr>
            <a:t>Safety is top of the priority list</a:t>
          </a:r>
        </a:p>
      </dsp:txBody>
      <dsp:txXfrm>
        <a:off x="2963630" y="955382"/>
        <a:ext cx="2012407" cy="1178122"/>
      </dsp:txXfrm>
    </dsp:sp>
    <dsp:sp modelId="{1D55714A-8BB8-447E-84EB-32884C73C9C6}">
      <dsp:nvSpPr>
        <dsp:cNvPr id="0" name=""/>
        <dsp:cNvSpPr/>
      </dsp:nvSpPr>
      <dsp:spPr>
        <a:xfrm>
          <a:off x="5221262" y="1285815"/>
          <a:ext cx="442171" cy="517256"/>
        </a:xfrm>
        <a:prstGeom prst="rightArrow">
          <a:avLst>
            <a:gd name="adj1" fmla="val 60000"/>
            <a:gd name="adj2" fmla="val 50000"/>
          </a:avLst>
        </a:prstGeom>
        <a:solidFill>
          <a:srgbClr val="FFFFFF">
            <a:lumMod val="7500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solidFill>
              <a:srgbClr val="FFFFFF"/>
            </a:solidFill>
            <a:latin typeface="Calibri"/>
            <a:ea typeface="+mn-ea"/>
            <a:cs typeface="Calibri"/>
          </a:endParaRPr>
        </a:p>
      </dsp:txBody>
      <dsp:txXfrm>
        <a:off x="5221262" y="1389266"/>
        <a:ext cx="309520" cy="310354"/>
      </dsp:txXfrm>
    </dsp:sp>
    <dsp:sp modelId="{936F2058-3C8C-4333-A9D3-156BFC1732CB}">
      <dsp:nvSpPr>
        <dsp:cNvPr id="0" name=""/>
        <dsp:cNvSpPr/>
      </dsp:nvSpPr>
      <dsp:spPr>
        <a:xfrm>
          <a:off x="5846976" y="918729"/>
          <a:ext cx="2085713" cy="1251428"/>
        </a:xfrm>
        <a:prstGeom prst="roundRect">
          <a:avLst>
            <a:gd name="adj" fmla="val 10000"/>
          </a:avLst>
        </a:prstGeom>
        <a:solidFill>
          <a:srgbClr val="D8282B"/>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FFFFFF"/>
              </a:solidFill>
              <a:latin typeface="Arial" panose="020B0604020202020204" pitchFamily="34" charset="0"/>
              <a:ea typeface="+mn-ea"/>
              <a:cs typeface="Arial" panose="020B0604020202020204" pitchFamily="34" charset="0"/>
            </a:rPr>
            <a:t>Honest/ transparent/ informative education</a:t>
          </a:r>
        </a:p>
      </dsp:txBody>
      <dsp:txXfrm>
        <a:off x="5883629" y="955382"/>
        <a:ext cx="2012407" cy="117812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CE0132-266B-45E6-94A7-6F3662ECA31A}">
      <dsp:nvSpPr>
        <dsp:cNvPr id="0" name=""/>
        <dsp:cNvSpPr/>
      </dsp:nvSpPr>
      <dsp:spPr>
        <a:xfrm>
          <a:off x="3191921" y="752"/>
          <a:ext cx="1456703" cy="1456703"/>
        </a:xfrm>
        <a:prstGeom prst="ellipse">
          <a:avLst/>
        </a:prstGeom>
        <a:solidFill>
          <a:srgbClr val="002060"/>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solidFill>
                <a:srgbClr val="FFFFFF"/>
              </a:solidFill>
              <a:latin typeface="Arial" panose="020B0604020202020204" pitchFamily="34" charset="0"/>
              <a:ea typeface="+mn-ea"/>
              <a:cs typeface="Arial" panose="020B0604020202020204" pitchFamily="34" charset="0"/>
            </a:rPr>
            <a:t>No scare tactics</a:t>
          </a:r>
        </a:p>
      </dsp:txBody>
      <dsp:txXfrm>
        <a:off x="3405250" y="214081"/>
        <a:ext cx="1030045" cy="1030045"/>
      </dsp:txXfrm>
    </dsp:sp>
    <dsp:sp modelId="{3F9FE497-4AD5-43D1-B2A1-12CF0A1A986F}">
      <dsp:nvSpPr>
        <dsp:cNvPr id="0" name=""/>
        <dsp:cNvSpPr/>
      </dsp:nvSpPr>
      <dsp:spPr>
        <a:xfrm rot="2160000">
          <a:off x="4602445" y="1119373"/>
          <a:ext cx="386656" cy="491637"/>
        </a:xfrm>
        <a:prstGeom prst="rightArrow">
          <a:avLst>
            <a:gd name="adj1" fmla="val 60000"/>
            <a:gd name="adj2" fmla="val 50000"/>
          </a:avLst>
        </a:prstGeom>
        <a:solidFill>
          <a:srgbClr val="D9282C"/>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solidFill>
              <a:srgbClr val="FFFFFF"/>
            </a:solidFill>
            <a:latin typeface="Calibri"/>
            <a:ea typeface="+mn-ea"/>
            <a:cs typeface="Calibri"/>
          </a:endParaRPr>
        </a:p>
      </dsp:txBody>
      <dsp:txXfrm>
        <a:off x="4613522" y="1183609"/>
        <a:ext cx="270659" cy="294983"/>
      </dsp:txXfrm>
    </dsp:sp>
    <dsp:sp modelId="{897D35A6-6DD6-4C2C-BFB1-632A968AE99B}">
      <dsp:nvSpPr>
        <dsp:cNvPr id="0" name=""/>
        <dsp:cNvSpPr/>
      </dsp:nvSpPr>
      <dsp:spPr>
        <a:xfrm>
          <a:off x="4960629" y="1285793"/>
          <a:ext cx="1456703" cy="1456703"/>
        </a:xfrm>
        <a:prstGeom prst="ellipse">
          <a:avLst/>
        </a:prstGeom>
        <a:solidFill>
          <a:srgbClr val="002060"/>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solidFill>
                <a:srgbClr val="FFFFFF"/>
              </a:solidFill>
              <a:latin typeface="Arial" panose="020B0604020202020204" pitchFamily="34" charset="0"/>
              <a:ea typeface="+mn-ea"/>
              <a:cs typeface="Arial" panose="020B0604020202020204" pitchFamily="34" charset="0"/>
            </a:rPr>
            <a:t>Real life examples</a:t>
          </a:r>
        </a:p>
      </dsp:txBody>
      <dsp:txXfrm>
        <a:off x="5173958" y="1499122"/>
        <a:ext cx="1030045" cy="1030045"/>
      </dsp:txXfrm>
    </dsp:sp>
    <dsp:sp modelId="{1EE6FF57-17F2-4021-ACF7-7567C13B35B9}">
      <dsp:nvSpPr>
        <dsp:cNvPr id="0" name=""/>
        <dsp:cNvSpPr/>
      </dsp:nvSpPr>
      <dsp:spPr>
        <a:xfrm rot="6480000">
          <a:off x="5161241" y="2797539"/>
          <a:ext cx="386656" cy="491637"/>
        </a:xfrm>
        <a:prstGeom prst="rightArrow">
          <a:avLst>
            <a:gd name="adj1" fmla="val 60000"/>
            <a:gd name="adj2" fmla="val 50000"/>
          </a:avLst>
        </a:prstGeom>
        <a:solidFill>
          <a:srgbClr val="D9282C"/>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solidFill>
              <a:srgbClr val="FFFFFF"/>
            </a:solidFill>
            <a:latin typeface="Calibri"/>
            <a:ea typeface="+mn-ea"/>
            <a:cs typeface="Calibri"/>
          </a:endParaRPr>
        </a:p>
      </dsp:txBody>
      <dsp:txXfrm rot="10800000">
        <a:off x="5237162" y="2840706"/>
        <a:ext cx="270659" cy="294983"/>
      </dsp:txXfrm>
    </dsp:sp>
    <dsp:sp modelId="{973D08D3-D0D3-4F2E-A42C-2AA2065236A0}">
      <dsp:nvSpPr>
        <dsp:cNvPr id="0" name=""/>
        <dsp:cNvSpPr/>
      </dsp:nvSpPr>
      <dsp:spPr>
        <a:xfrm>
          <a:off x="4285042" y="3365033"/>
          <a:ext cx="1456703" cy="1456703"/>
        </a:xfrm>
        <a:prstGeom prst="ellipse">
          <a:avLst/>
        </a:prstGeom>
        <a:solidFill>
          <a:srgbClr val="002060"/>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solidFill>
                <a:srgbClr val="FFFFFF"/>
              </a:solidFill>
              <a:latin typeface="Arial" panose="020B0604020202020204" pitchFamily="34" charset="0"/>
              <a:ea typeface="+mn-ea"/>
              <a:cs typeface="Arial" panose="020B0604020202020204" pitchFamily="34" charset="0"/>
            </a:rPr>
            <a:t>Age appropriate </a:t>
          </a:r>
        </a:p>
      </dsp:txBody>
      <dsp:txXfrm>
        <a:off x="4498371" y="3578362"/>
        <a:ext cx="1030045" cy="1030045"/>
      </dsp:txXfrm>
    </dsp:sp>
    <dsp:sp modelId="{5B6040CA-D1AA-4825-95CD-F808B748566A}">
      <dsp:nvSpPr>
        <dsp:cNvPr id="0" name=""/>
        <dsp:cNvSpPr/>
      </dsp:nvSpPr>
      <dsp:spPr>
        <a:xfrm rot="10800000">
          <a:off x="3737888" y="3847566"/>
          <a:ext cx="386656" cy="491637"/>
        </a:xfrm>
        <a:prstGeom prst="rightArrow">
          <a:avLst>
            <a:gd name="adj1" fmla="val 60000"/>
            <a:gd name="adj2" fmla="val 50000"/>
          </a:avLst>
        </a:prstGeom>
        <a:solidFill>
          <a:srgbClr val="D9282C"/>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solidFill>
              <a:srgbClr val="FFFFFF"/>
            </a:solidFill>
            <a:latin typeface="Calibri"/>
            <a:ea typeface="+mn-ea"/>
            <a:cs typeface="Calibri"/>
          </a:endParaRPr>
        </a:p>
      </dsp:txBody>
      <dsp:txXfrm rot="10800000">
        <a:off x="3853885" y="3945893"/>
        <a:ext cx="270659" cy="294983"/>
      </dsp:txXfrm>
    </dsp:sp>
    <dsp:sp modelId="{F1C114D5-F47C-4D8A-88CE-41218AA1A4C8}">
      <dsp:nvSpPr>
        <dsp:cNvPr id="0" name=""/>
        <dsp:cNvSpPr/>
      </dsp:nvSpPr>
      <dsp:spPr>
        <a:xfrm>
          <a:off x="2098800" y="3365033"/>
          <a:ext cx="1456703" cy="1456703"/>
        </a:xfrm>
        <a:prstGeom prst="ellipse">
          <a:avLst/>
        </a:prstGeom>
        <a:solidFill>
          <a:srgbClr val="002060"/>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solidFill>
                <a:srgbClr val="FFFFFF"/>
              </a:solidFill>
              <a:latin typeface="Arial" panose="020B0604020202020204" pitchFamily="34" charset="0"/>
              <a:ea typeface="+mn-ea"/>
              <a:cs typeface="Arial" panose="020B0604020202020204" pitchFamily="34" charset="0"/>
            </a:rPr>
            <a:t>Work directly with campus needs</a:t>
          </a:r>
        </a:p>
      </dsp:txBody>
      <dsp:txXfrm>
        <a:off x="2312129" y="3578362"/>
        <a:ext cx="1030045" cy="1030045"/>
      </dsp:txXfrm>
    </dsp:sp>
    <dsp:sp modelId="{8AEE5BAD-3BCC-4383-96AB-5DD77C63F8B6}">
      <dsp:nvSpPr>
        <dsp:cNvPr id="0" name=""/>
        <dsp:cNvSpPr/>
      </dsp:nvSpPr>
      <dsp:spPr>
        <a:xfrm rot="15120000">
          <a:off x="2299412" y="2818354"/>
          <a:ext cx="386656" cy="491637"/>
        </a:xfrm>
        <a:prstGeom prst="rightArrow">
          <a:avLst>
            <a:gd name="adj1" fmla="val 60000"/>
            <a:gd name="adj2" fmla="val 50000"/>
          </a:avLst>
        </a:prstGeom>
        <a:solidFill>
          <a:srgbClr val="D9282C"/>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solidFill>
              <a:srgbClr val="FFFFFF"/>
            </a:solidFill>
            <a:latin typeface="Calibri"/>
            <a:ea typeface="+mn-ea"/>
            <a:cs typeface="Calibri"/>
          </a:endParaRPr>
        </a:p>
      </dsp:txBody>
      <dsp:txXfrm rot="10800000">
        <a:off x="2375333" y="2971841"/>
        <a:ext cx="270659" cy="294983"/>
      </dsp:txXfrm>
    </dsp:sp>
    <dsp:sp modelId="{046BC11B-788E-40F5-AFDA-A734C9373AD5}">
      <dsp:nvSpPr>
        <dsp:cNvPr id="0" name=""/>
        <dsp:cNvSpPr/>
      </dsp:nvSpPr>
      <dsp:spPr>
        <a:xfrm>
          <a:off x="1423213" y="1285793"/>
          <a:ext cx="1456703" cy="1456703"/>
        </a:xfrm>
        <a:prstGeom prst="ellipse">
          <a:avLst/>
        </a:prstGeom>
        <a:solidFill>
          <a:srgbClr val="002060"/>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solidFill>
                <a:srgbClr val="FFFFFF"/>
              </a:solidFill>
              <a:latin typeface="Arial" panose="020B0604020202020204" pitchFamily="34" charset="0"/>
              <a:ea typeface="+mn-ea"/>
              <a:cs typeface="Arial" panose="020B0604020202020204" pitchFamily="34" charset="0"/>
            </a:rPr>
            <a:t>Relatability</a:t>
          </a:r>
          <a:r>
            <a:rPr lang="en-US" sz="1500" kern="1200" dirty="0">
              <a:solidFill>
                <a:srgbClr val="FFFFFF"/>
              </a:solidFill>
              <a:latin typeface="Calibri"/>
              <a:ea typeface="+mn-ea"/>
              <a:cs typeface="Calibri"/>
            </a:rPr>
            <a:t> </a:t>
          </a:r>
        </a:p>
      </dsp:txBody>
      <dsp:txXfrm>
        <a:off x="1636542" y="1499122"/>
        <a:ext cx="1030045" cy="1030045"/>
      </dsp:txXfrm>
    </dsp:sp>
    <dsp:sp modelId="{8C25E22B-D7FE-4D6C-8858-577F50CEB165}">
      <dsp:nvSpPr>
        <dsp:cNvPr id="0" name=""/>
        <dsp:cNvSpPr/>
      </dsp:nvSpPr>
      <dsp:spPr>
        <a:xfrm rot="19440000">
          <a:off x="2833737" y="1132237"/>
          <a:ext cx="386656" cy="491637"/>
        </a:xfrm>
        <a:prstGeom prst="rightArrow">
          <a:avLst>
            <a:gd name="adj1" fmla="val 60000"/>
            <a:gd name="adj2" fmla="val 50000"/>
          </a:avLst>
        </a:prstGeom>
        <a:solidFill>
          <a:srgbClr val="D9282C"/>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solidFill>
              <a:srgbClr val="FFFFFF"/>
            </a:solidFill>
            <a:latin typeface="Calibri"/>
            <a:ea typeface="+mn-ea"/>
            <a:cs typeface="Calibri"/>
          </a:endParaRPr>
        </a:p>
      </dsp:txBody>
      <dsp:txXfrm>
        <a:off x="2844814" y="1264655"/>
        <a:ext cx="270659" cy="29498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644A09-24AF-4D81-935A-88DEC0144693}">
      <dsp:nvSpPr>
        <dsp:cNvPr id="0" name=""/>
        <dsp:cNvSpPr/>
      </dsp:nvSpPr>
      <dsp:spPr>
        <a:xfrm>
          <a:off x="0" y="360645"/>
          <a:ext cx="2777923" cy="1666754"/>
        </a:xfrm>
        <a:prstGeom prst="rect">
          <a:avLst/>
        </a:prstGeom>
        <a:solidFill>
          <a:srgbClr val="D9282C"/>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dirty="0">
              <a:solidFill>
                <a:srgbClr val="FFFFFF"/>
              </a:solidFill>
              <a:latin typeface="Arial" panose="020B0604020202020204" pitchFamily="34" charset="0"/>
              <a:ea typeface="+mn-ea"/>
              <a:cs typeface="Arial" panose="020B0604020202020204" pitchFamily="34" charset="0"/>
            </a:rPr>
            <a:t>Student Tip Cards</a:t>
          </a:r>
        </a:p>
      </dsp:txBody>
      <dsp:txXfrm>
        <a:off x="0" y="360645"/>
        <a:ext cx="2777923" cy="1666754"/>
      </dsp:txXfrm>
    </dsp:sp>
    <dsp:sp modelId="{B6F00828-E640-4421-9826-1EBB3D7C20DA}">
      <dsp:nvSpPr>
        <dsp:cNvPr id="0" name=""/>
        <dsp:cNvSpPr/>
      </dsp:nvSpPr>
      <dsp:spPr>
        <a:xfrm>
          <a:off x="3055716" y="360645"/>
          <a:ext cx="2777923" cy="1666754"/>
        </a:xfrm>
        <a:prstGeom prst="rect">
          <a:avLst/>
        </a:prstGeom>
        <a:solidFill>
          <a:srgbClr val="00B9D7"/>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dirty="0">
              <a:solidFill>
                <a:srgbClr val="FFFFFF"/>
              </a:solidFill>
              <a:latin typeface="Arial" panose="020B0604020202020204" pitchFamily="34" charset="0"/>
              <a:ea typeface="+mn-ea"/>
              <a:cs typeface="Arial" panose="020B0604020202020204" pitchFamily="34" charset="0"/>
            </a:rPr>
            <a:t>Parent &amp; Educator Tip Cards/Handouts</a:t>
          </a:r>
        </a:p>
      </dsp:txBody>
      <dsp:txXfrm>
        <a:off x="3055716" y="360645"/>
        <a:ext cx="2777923" cy="1666754"/>
      </dsp:txXfrm>
    </dsp:sp>
    <dsp:sp modelId="{B5AE5157-15AC-4D62-A5B8-FEC383BBDB93}">
      <dsp:nvSpPr>
        <dsp:cNvPr id="0" name=""/>
        <dsp:cNvSpPr/>
      </dsp:nvSpPr>
      <dsp:spPr>
        <a:xfrm>
          <a:off x="6111432" y="360645"/>
          <a:ext cx="2777923" cy="1666754"/>
        </a:xfrm>
        <a:prstGeom prst="rect">
          <a:avLst/>
        </a:prstGeom>
        <a:solidFill>
          <a:srgbClr val="002060"/>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dirty="0">
              <a:solidFill>
                <a:srgbClr val="FFFFFF"/>
              </a:solidFill>
              <a:latin typeface="Arial" panose="020B0604020202020204" pitchFamily="34" charset="0"/>
              <a:ea typeface="+mn-ea"/>
              <a:cs typeface="Arial" panose="020B0604020202020204" pitchFamily="34" charset="0"/>
            </a:rPr>
            <a:t>Educator</a:t>
          </a:r>
          <a:r>
            <a:rPr lang="en-US" sz="2500" b="1" kern="1200" baseline="0" dirty="0">
              <a:solidFill>
                <a:srgbClr val="FFFFFF"/>
              </a:solidFill>
              <a:latin typeface="Arial" panose="020B0604020202020204" pitchFamily="34" charset="0"/>
              <a:ea typeface="+mn-ea"/>
              <a:cs typeface="Arial" panose="020B0604020202020204" pitchFamily="34" charset="0"/>
            </a:rPr>
            <a:t> Flow Charts</a:t>
          </a:r>
          <a:endParaRPr lang="en-US" sz="2500" b="1" kern="1200" dirty="0">
            <a:solidFill>
              <a:srgbClr val="FFFFFF"/>
            </a:solidFill>
            <a:latin typeface="Arial" panose="020B0604020202020204" pitchFamily="34" charset="0"/>
            <a:ea typeface="+mn-ea"/>
            <a:cs typeface="Arial" panose="020B0604020202020204" pitchFamily="34" charset="0"/>
          </a:endParaRPr>
        </a:p>
      </dsp:txBody>
      <dsp:txXfrm>
        <a:off x="6111432" y="360645"/>
        <a:ext cx="2777923" cy="1666754"/>
      </dsp:txXfrm>
    </dsp:sp>
    <dsp:sp modelId="{203F6C9B-4C35-4061-B501-B769A4428AAA}">
      <dsp:nvSpPr>
        <dsp:cNvPr id="0" name=""/>
        <dsp:cNvSpPr/>
      </dsp:nvSpPr>
      <dsp:spPr>
        <a:xfrm>
          <a:off x="1527858" y="2305192"/>
          <a:ext cx="2777923" cy="1666754"/>
        </a:xfrm>
        <a:prstGeom prst="rect">
          <a:avLst/>
        </a:prstGeom>
        <a:solidFill>
          <a:srgbClr val="002060"/>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dirty="0">
              <a:solidFill>
                <a:srgbClr val="FFFFFF"/>
              </a:solidFill>
              <a:latin typeface="Arial" panose="020B0604020202020204" pitchFamily="34" charset="0"/>
              <a:ea typeface="+mn-ea"/>
              <a:cs typeface="Arial" panose="020B0604020202020204" pitchFamily="34" charset="0"/>
            </a:rPr>
            <a:t>Post Assessment Quizzes for MS and HS students</a:t>
          </a:r>
        </a:p>
      </dsp:txBody>
      <dsp:txXfrm>
        <a:off x="1527858" y="2305192"/>
        <a:ext cx="2777923" cy="1666754"/>
      </dsp:txXfrm>
    </dsp:sp>
    <dsp:sp modelId="{3C97D11F-10A2-41B8-9D74-25F7B6A50996}">
      <dsp:nvSpPr>
        <dsp:cNvPr id="0" name=""/>
        <dsp:cNvSpPr/>
      </dsp:nvSpPr>
      <dsp:spPr>
        <a:xfrm>
          <a:off x="4583574" y="2305192"/>
          <a:ext cx="2777923" cy="1666754"/>
        </a:xfrm>
        <a:prstGeom prst="rect">
          <a:avLst/>
        </a:prstGeom>
        <a:solidFill>
          <a:srgbClr val="D9282C"/>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dirty="0">
              <a:solidFill>
                <a:srgbClr val="FFFFFF"/>
              </a:solidFill>
              <a:latin typeface="Arial" panose="020B0604020202020204" pitchFamily="34" charset="0"/>
              <a:ea typeface="+mn-ea"/>
              <a:cs typeface="Arial" panose="020B0604020202020204" pitchFamily="34" charset="0"/>
            </a:rPr>
            <a:t>Metal Signs and Posters: Tip Line</a:t>
          </a:r>
        </a:p>
      </dsp:txBody>
      <dsp:txXfrm>
        <a:off x="4583574" y="2305192"/>
        <a:ext cx="2777923" cy="166675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33EDE9-9E66-40BA-8FC1-744D005F998D}">
      <dsp:nvSpPr>
        <dsp:cNvPr id="0" name=""/>
        <dsp:cNvSpPr/>
      </dsp:nvSpPr>
      <dsp:spPr>
        <a:xfrm>
          <a:off x="3375847" y="2683986"/>
          <a:ext cx="669064" cy="1274893"/>
        </a:xfrm>
        <a:custGeom>
          <a:avLst/>
          <a:gdLst/>
          <a:ahLst/>
          <a:cxnLst/>
          <a:rect l="0" t="0" r="0" b="0"/>
          <a:pathLst>
            <a:path>
              <a:moveTo>
                <a:pt x="0" y="0"/>
              </a:moveTo>
              <a:lnTo>
                <a:pt x="334532" y="0"/>
              </a:lnTo>
              <a:lnTo>
                <a:pt x="334532" y="1274893"/>
              </a:lnTo>
              <a:lnTo>
                <a:pt x="669064" y="1274893"/>
              </a:lnTo>
            </a:path>
          </a:pathLst>
        </a:custGeom>
        <a:noFill/>
        <a:ln w="25400" cap="flat" cmpd="sng" algn="ctr">
          <a:solidFill>
            <a:srgbClr val="4472C4">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solidFill>
              <a:srgbClr val="000000">
                <a:hueOff val="0"/>
                <a:satOff val="0"/>
                <a:lumOff val="0"/>
                <a:alphaOff val="0"/>
              </a:srgbClr>
            </a:solidFill>
            <a:latin typeface="Calibri"/>
            <a:ea typeface="+mn-ea"/>
            <a:cs typeface="Calibri"/>
          </a:endParaRPr>
        </a:p>
      </dsp:txBody>
      <dsp:txXfrm>
        <a:off x="3674384" y="3285438"/>
        <a:ext cx="0" cy="0"/>
      </dsp:txXfrm>
    </dsp:sp>
    <dsp:sp modelId="{F8B7B351-6FA0-4A88-BB17-3BB95E0CE416}">
      <dsp:nvSpPr>
        <dsp:cNvPr id="0" name=""/>
        <dsp:cNvSpPr/>
      </dsp:nvSpPr>
      <dsp:spPr>
        <a:xfrm>
          <a:off x="3375847" y="2638266"/>
          <a:ext cx="669064" cy="91440"/>
        </a:xfrm>
        <a:custGeom>
          <a:avLst/>
          <a:gdLst/>
          <a:ahLst/>
          <a:cxnLst/>
          <a:rect l="0" t="0" r="0" b="0"/>
          <a:pathLst>
            <a:path>
              <a:moveTo>
                <a:pt x="0" y="45720"/>
              </a:moveTo>
              <a:lnTo>
                <a:pt x="669064" y="45720"/>
              </a:lnTo>
            </a:path>
          </a:pathLst>
        </a:custGeom>
        <a:noFill/>
        <a:ln w="25400" cap="flat" cmpd="sng" algn="ctr">
          <a:solidFill>
            <a:srgbClr val="4472C4">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solidFill>
              <a:srgbClr val="000000">
                <a:hueOff val="0"/>
                <a:satOff val="0"/>
                <a:lumOff val="0"/>
                <a:alphaOff val="0"/>
              </a:srgbClr>
            </a:solidFill>
            <a:latin typeface="Calibri"/>
            <a:ea typeface="+mn-ea"/>
            <a:cs typeface="Calibri"/>
          </a:endParaRPr>
        </a:p>
      </dsp:txBody>
      <dsp:txXfrm>
        <a:off x="3693652" y="2667259"/>
        <a:ext cx="0" cy="0"/>
      </dsp:txXfrm>
    </dsp:sp>
    <dsp:sp modelId="{2387BA44-3510-4A5F-AAD2-F184EC105037}">
      <dsp:nvSpPr>
        <dsp:cNvPr id="0" name=""/>
        <dsp:cNvSpPr/>
      </dsp:nvSpPr>
      <dsp:spPr>
        <a:xfrm>
          <a:off x="3375847" y="1409092"/>
          <a:ext cx="669064" cy="1274893"/>
        </a:xfrm>
        <a:custGeom>
          <a:avLst/>
          <a:gdLst/>
          <a:ahLst/>
          <a:cxnLst/>
          <a:rect l="0" t="0" r="0" b="0"/>
          <a:pathLst>
            <a:path>
              <a:moveTo>
                <a:pt x="0" y="1274893"/>
              </a:moveTo>
              <a:lnTo>
                <a:pt x="334532" y="1274893"/>
              </a:lnTo>
              <a:lnTo>
                <a:pt x="334532" y="0"/>
              </a:lnTo>
              <a:lnTo>
                <a:pt x="669064" y="0"/>
              </a:lnTo>
            </a:path>
          </a:pathLst>
        </a:custGeom>
        <a:noFill/>
        <a:ln w="25400" cap="flat" cmpd="sng" algn="ctr">
          <a:solidFill>
            <a:srgbClr val="4472C4">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solidFill>
              <a:srgbClr val="000000">
                <a:hueOff val="0"/>
                <a:satOff val="0"/>
                <a:lumOff val="0"/>
                <a:alphaOff val="0"/>
              </a:srgbClr>
            </a:solidFill>
            <a:latin typeface="Calibri"/>
            <a:ea typeface="+mn-ea"/>
            <a:cs typeface="Calibri"/>
          </a:endParaRPr>
        </a:p>
      </dsp:txBody>
      <dsp:txXfrm>
        <a:off x="3674384" y="2010544"/>
        <a:ext cx="0" cy="0"/>
      </dsp:txXfrm>
    </dsp:sp>
    <dsp:sp modelId="{3A28F4FA-5FF1-40FF-9444-5FE672B8C7B9}">
      <dsp:nvSpPr>
        <dsp:cNvPr id="0" name=""/>
        <dsp:cNvSpPr/>
      </dsp:nvSpPr>
      <dsp:spPr>
        <a:xfrm rot="16200000">
          <a:off x="181903" y="2174029"/>
          <a:ext cx="5367973" cy="1019914"/>
        </a:xfrm>
        <a:prstGeom prst="rect">
          <a:avLst/>
        </a:prstGeom>
        <a:solidFill>
          <a:srgbClr val="002060"/>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r>
            <a:rPr lang="en-US" sz="3300" kern="1200" dirty="0">
              <a:solidFill>
                <a:srgbClr val="FFFFFF"/>
              </a:solidFill>
              <a:latin typeface="Arial" panose="020B0604020202020204" pitchFamily="34" charset="0"/>
              <a:ea typeface="+mn-ea"/>
              <a:cs typeface="Arial" panose="020B0604020202020204" pitchFamily="34" charset="0"/>
            </a:rPr>
            <a:t>Collaborations/Partnerships</a:t>
          </a:r>
        </a:p>
      </dsp:txBody>
      <dsp:txXfrm>
        <a:off x="181903" y="2174029"/>
        <a:ext cx="5367973" cy="1019914"/>
      </dsp:txXfrm>
    </dsp:sp>
    <dsp:sp modelId="{6811F533-1CD4-4100-84C4-AC2D9907CFF4}">
      <dsp:nvSpPr>
        <dsp:cNvPr id="0" name=""/>
        <dsp:cNvSpPr/>
      </dsp:nvSpPr>
      <dsp:spPr>
        <a:xfrm>
          <a:off x="4044911" y="899135"/>
          <a:ext cx="3345320" cy="1019914"/>
        </a:xfrm>
        <a:prstGeom prst="rect">
          <a:avLst/>
        </a:prstGeom>
        <a:solidFill>
          <a:srgbClr val="00B9D7"/>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US" sz="2500" kern="1200" dirty="0">
              <a:solidFill>
                <a:srgbClr val="FFFFFF"/>
              </a:solidFill>
              <a:latin typeface="Arial" panose="020B0604020202020204" pitchFamily="34" charset="0"/>
              <a:ea typeface="+mn-ea"/>
              <a:cs typeface="Arial" panose="020B0604020202020204" pitchFamily="34" charset="0"/>
            </a:rPr>
            <a:t>Jet Blue</a:t>
          </a:r>
        </a:p>
      </dsp:txBody>
      <dsp:txXfrm>
        <a:off x="4044911" y="899135"/>
        <a:ext cx="3345320" cy="1019914"/>
      </dsp:txXfrm>
    </dsp:sp>
    <dsp:sp modelId="{7E8F5AF2-0884-4A33-B879-22E6EF626FE2}">
      <dsp:nvSpPr>
        <dsp:cNvPr id="0" name=""/>
        <dsp:cNvSpPr/>
      </dsp:nvSpPr>
      <dsp:spPr>
        <a:xfrm>
          <a:off x="4044911" y="2174029"/>
          <a:ext cx="3345320" cy="1019914"/>
        </a:xfrm>
        <a:prstGeom prst="rect">
          <a:avLst/>
        </a:prstGeom>
        <a:solidFill>
          <a:srgbClr val="00B9D7"/>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US" sz="2500" kern="1200" dirty="0">
              <a:solidFill>
                <a:srgbClr val="FFFFFF"/>
              </a:solidFill>
              <a:latin typeface="Arial" panose="020B0604020202020204" pitchFamily="34" charset="0"/>
              <a:ea typeface="+mn-ea"/>
              <a:cs typeface="Arial" panose="020B0604020202020204" pitchFamily="34" charset="0"/>
            </a:rPr>
            <a:t>be nice. Mental Health Foundation of West Michigan</a:t>
          </a:r>
        </a:p>
      </dsp:txBody>
      <dsp:txXfrm>
        <a:off x="4044911" y="2174029"/>
        <a:ext cx="3345320" cy="1019914"/>
      </dsp:txXfrm>
    </dsp:sp>
    <dsp:sp modelId="{146E88E7-E7F9-45D4-BBAC-ED4784CCF790}">
      <dsp:nvSpPr>
        <dsp:cNvPr id="0" name=""/>
        <dsp:cNvSpPr/>
      </dsp:nvSpPr>
      <dsp:spPr>
        <a:xfrm>
          <a:off x="4044911" y="3448922"/>
          <a:ext cx="3345320" cy="1019914"/>
        </a:xfrm>
        <a:prstGeom prst="rect">
          <a:avLst/>
        </a:prstGeom>
        <a:solidFill>
          <a:srgbClr val="00B9D7"/>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US" sz="2500" kern="1200" dirty="0">
              <a:solidFill>
                <a:srgbClr val="FFFFFF"/>
              </a:solidFill>
              <a:latin typeface="Arial" panose="020B0604020202020204" pitchFamily="34" charset="0"/>
              <a:ea typeface="+mn-ea"/>
              <a:cs typeface="Arial" panose="020B0604020202020204" pitchFamily="34" charset="0"/>
            </a:rPr>
            <a:t>David’s Legacy Foundation</a:t>
          </a:r>
        </a:p>
      </dsp:txBody>
      <dsp:txXfrm>
        <a:off x="4044911" y="3448922"/>
        <a:ext cx="3345320" cy="101991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75EA2C-883B-441B-931F-912F7BD7316B}">
      <dsp:nvSpPr>
        <dsp:cNvPr id="0" name=""/>
        <dsp:cNvSpPr/>
      </dsp:nvSpPr>
      <dsp:spPr>
        <a:xfrm>
          <a:off x="3571" y="1147630"/>
          <a:ext cx="3123406" cy="3123406"/>
        </a:xfrm>
        <a:prstGeom prst="ellipse">
          <a:avLst/>
        </a:prstGeom>
        <a:solidFill>
          <a:srgbClr val="D8282B"/>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1891" tIns="33020" rIns="171891" bIns="33020" numCol="1" spcCol="1270" anchor="ctr" anchorCtr="0">
          <a:noAutofit/>
        </a:bodyPr>
        <a:lstStyle/>
        <a:p>
          <a:pPr marL="0" lvl="0" indent="0" algn="ctr" defTabSz="1155700">
            <a:lnSpc>
              <a:spcPct val="90000"/>
            </a:lnSpc>
            <a:spcBef>
              <a:spcPct val="0"/>
            </a:spcBef>
            <a:spcAft>
              <a:spcPct val="35000"/>
            </a:spcAft>
            <a:buNone/>
          </a:pPr>
          <a:r>
            <a:rPr lang="en-US" sz="2600" kern="1200" dirty="0">
              <a:solidFill>
                <a:srgbClr val="FFFFFF"/>
              </a:solidFill>
              <a:latin typeface="Arial" panose="020B0604020202020204" pitchFamily="34" charset="0"/>
              <a:ea typeface="+mn-ea"/>
              <a:cs typeface="Arial" panose="020B0604020202020204" pitchFamily="34" charset="0"/>
            </a:rPr>
            <a:t>Child ID Kit Community Service Project</a:t>
          </a:r>
        </a:p>
      </dsp:txBody>
      <dsp:txXfrm>
        <a:off x="460983" y="1605042"/>
        <a:ext cx="2208582" cy="2208582"/>
      </dsp:txXfrm>
    </dsp:sp>
    <dsp:sp modelId="{919623DF-5984-4474-84AB-B97B1C6C34A6}">
      <dsp:nvSpPr>
        <dsp:cNvPr id="0" name=""/>
        <dsp:cNvSpPr/>
      </dsp:nvSpPr>
      <dsp:spPr>
        <a:xfrm>
          <a:off x="2502296" y="1147630"/>
          <a:ext cx="3123406" cy="3123406"/>
        </a:xfrm>
        <a:prstGeom prst="ellipse">
          <a:avLst/>
        </a:prstGeom>
        <a:solidFill>
          <a:srgbClr val="00B0F0"/>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1891" tIns="33020" rIns="171891" bIns="33020" numCol="1" spcCol="1270" anchor="ctr" anchorCtr="0">
          <a:noAutofit/>
        </a:bodyPr>
        <a:lstStyle/>
        <a:p>
          <a:pPr marL="0" lvl="0" indent="0" algn="ctr" defTabSz="1155700">
            <a:lnSpc>
              <a:spcPct val="90000"/>
            </a:lnSpc>
            <a:spcBef>
              <a:spcPct val="0"/>
            </a:spcBef>
            <a:spcAft>
              <a:spcPct val="35000"/>
            </a:spcAft>
            <a:buNone/>
          </a:pPr>
          <a:r>
            <a:rPr lang="en-US" sz="2600" kern="1200" dirty="0">
              <a:solidFill>
                <a:srgbClr val="FFFFFF"/>
              </a:solidFill>
              <a:latin typeface="Arial" panose="020B0604020202020204" pitchFamily="34" charset="0"/>
              <a:ea typeface="+mn-ea"/>
              <a:cs typeface="Arial" panose="020B0604020202020204" pitchFamily="34" charset="0"/>
            </a:rPr>
            <a:t>Student Ambassador Leadership Program</a:t>
          </a:r>
        </a:p>
      </dsp:txBody>
      <dsp:txXfrm>
        <a:off x="2959708" y="1605042"/>
        <a:ext cx="2208582" cy="2208582"/>
      </dsp:txXfrm>
    </dsp:sp>
    <dsp:sp modelId="{80C98092-37FE-4175-AE15-BD4F432929B0}">
      <dsp:nvSpPr>
        <dsp:cNvPr id="0" name=""/>
        <dsp:cNvSpPr/>
      </dsp:nvSpPr>
      <dsp:spPr>
        <a:xfrm>
          <a:off x="5001021" y="1147630"/>
          <a:ext cx="3123406" cy="3123406"/>
        </a:xfrm>
        <a:prstGeom prst="ellipse">
          <a:avLst/>
        </a:prstGeom>
        <a:solidFill>
          <a:srgbClr val="162049"/>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1891" tIns="33020" rIns="171891" bIns="33020" numCol="1" spcCol="1270" anchor="ctr" anchorCtr="0">
          <a:noAutofit/>
        </a:bodyPr>
        <a:lstStyle/>
        <a:p>
          <a:pPr marL="0" lvl="0" indent="0" algn="ctr" defTabSz="1155700">
            <a:lnSpc>
              <a:spcPct val="90000"/>
            </a:lnSpc>
            <a:spcBef>
              <a:spcPct val="0"/>
            </a:spcBef>
            <a:spcAft>
              <a:spcPct val="35000"/>
            </a:spcAft>
            <a:buNone/>
          </a:pPr>
          <a:r>
            <a:rPr lang="en-US" sz="2600" kern="1200" dirty="0">
              <a:solidFill>
                <a:srgbClr val="FFFFFF"/>
              </a:solidFill>
              <a:latin typeface="Arial" panose="020B0604020202020204" pitchFamily="34" charset="0"/>
              <a:ea typeface="+mn-ea"/>
              <a:cs typeface="Arial" panose="020B0604020202020204" pitchFamily="34" charset="0"/>
            </a:rPr>
            <a:t>Annual High School PSA Contest</a:t>
          </a:r>
        </a:p>
      </dsp:txBody>
      <dsp:txXfrm>
        <a:off x="5458433" y="1605042"/>
        <a:ext cx="2208582" cy="220858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75EA2C-883B-441B-931F-912F7BD7316B}">
      <dsp:nvSpPr>
        <dsp:cNvPr id="0" name=""/>
        <dsp:cNvSpPr/>
      </dsp:nvSpPr>
      <dsp:spPr>
        <a:xfrm>
          <a:off x="3571" y="1147630"/>
          <a:ext cx="3123406" cy="3123406"/>
        </a:xfrm>
        <a:prstGeom prst="ellipse">
          <a:avLst/>
        </a:prstGeom>
        <a:solidFill>
          <a:srgbClr val="D8282B">
            <a:alpha val="50000"/>
          </a:srgbClr>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1891" tIns="31750" rIns="171891" bIns="31750" numCol="1" spcCol="1270" anchor="ctr" anchorCtr="0">
          <a:noAutofit/>
        </a:bodyPr>
        <a:lstStyle/>
        <a:p>
          <a:pPr marL="0" lvl="0" indent="0" algn="ctr" defTabSz="1111250">
            <a:lnSpc>
              <a:spcPct val="90000"/>
            </a:lnSpc>
            <a:spcBef>
              <a:spcPct val="0"/>
            </a:spcBef>
            <a:spcAft>
              <a:spcPct val="35000"/>
            </a:spcAft>
            <a:buNone/>
          </a:pPr>
          <a:r>
            <a:rPr lang="en-US" sz="2500" kern="1200" dirty="0">
              <a:solidFill>
                <a:srgbClr val="FFFFFF"/>
              </a:solidFill>
              <a:latin typeface="Arial" panose="020B0604020202020204" pitchFamily="34" charset="0"/>
              <a:ea typeface="+mn-ea"/>
              <a:cs typeface="Arial" panose="020B0604020202020204" pitchFamily="34" charset="0"/>
            </a:rPr>
            <a:t>Sextortion and Pornography Guide for families </a:t>
          </a:r>
        </a:p>
      </dsp:txBody>
      <dsp:txXfrm>
        <a:off x="460983" y="1605042"/>
        <a:ext cx="2208582" cy="2208582"/>
      </dsp:txXfrm>
    </dsp:sp>
    <dsp:sp modelId="{919623DF-5984-4474-84AB-B97B1C6C34A6}">
      <dsp:nvSpPr>
        <dsp:cNvPr id="0" name=""/>
        <dsp:cNvSpPr/>
      </dsp:nvSpPr>
      <dsp:spPr>
        <a:xfrm>
          <a:off x="2502296" y="1147630"/>
          <a:ext cx="3123406" cy="3123406"/>
        </a:xfrm>
        <a:prstGeom prst="ellipse">
          <a:avLst/>
        </a:prstGeom>
        <a:solidFill>
          <a:srgbClr val="00B0F0">
            <a:alpha val="50000"/>
          </a:srgbClr>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1891" tIns="31750" rIns="171891" bIns="31750" numCol="1" spcCol="1270" anchor="ctr" anchorCtr="0">
          <a:noAutofit/>
        </a:bodyPr>
        <a:lstStyle/>
        <a:p>
          <a:pPr marL="0" lvl="0" indent="0" algn="ctr" defTabSz="1111250">
            <a:lnSpc>
              <a:spcPct val="90000"/>
            </a:lnSpc>
            <a:spcBef>
              <a:spcPct val="0"/>
            </a:spcBef>
            <a:spcAft>
              <a:spcPct val="35000"/>
            </a:spcAft>
            <a:buNone/>
          </a:pPr>
          <a:r>
            <a:rPr lang="en-US" sz="2500" kern="1200" dirty="0">
              <a:solidFill>
                <a:srgbClr val="FFFFFF"/>
              </a:solidFill>
              <a:latin typeface="Arial" panose="020B0604020202020204" pitchFamily="34" charset="0"/>
              <a:ea typeface="+mn-ea"/>
              <a:cs typeface="Arial" panose="020B0604020202020204" pitchFamily="34" charset="0"/>
            </a:rPr>
            <a:t>Drugs in a Snap booklet for students</a:t>
          </a:r>
        </a:p>
      </dsp:txBody>
      <dsp:txXfrm>
        <a:off x="2959708" y="1605042"/>
        <a:ext cx="2208582" cy="2208582"/>
      </dsp:txXfrm>
    </dsp:sp>
    <dsp:sp modelId="{80C98092-37FE-4175-AE15-BD4F432929B0}">
      <dsp:nvSpPr>
        <dsp:cNvPr id="0" name=""/>
        <dsp:cNvSpPr/>
      </dsp:nvSpPr>
      <dsp:spPr>
        <a:xfrm>
          <a:off x="5001021" y="1147630"/>
          <a:ext cx="3123406" cy="3123406"/>
        </a:xfrm>
        <a:prstGeom prst="ellipse">
          <a:avLst/>
        </a:prstGeom>
        <a:solidFill>
          <a:srgbClr val="162049">
            <a:alpha val="50000"/>
          </a:srgbClr>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1891" tIns="31750" rIns="171891" bIns="31750" numCol="1" spcCol="1270" anchor="ctr" anchorCtr="0">
          <a:noAutofit/>
        </a:bodyPr>
        <a:lstStyle/>
        <a:p>
          <a:pPr marL="0" lvl="0" indent="0" algn="ctr" defTabSz="1111250">
            <a:lnSpc>
              <a:spcPct val="90000"/>
            </a:lnSpc>
            <a:spcBef>
              <a:spcPct val="0"/>
            </a:spcBef>
            <a:spcAft>
              <a:spcPct val="35000"/>
            </a:spcAft>
            <a:buNone/>
          </a:pPr>
          <a:r>
            <a:rPr lang="en-US" sz="2500" kern="1200" dirty="0">
              <a:solidFill>
                <a:srgbClr val="FFFFFF"/>
              </a:solidFill>
              <a:latin typeface="Arial" panose="020B0604020202020204" pitchFamily="34" charset="0"/>
              <a:ea typeface="+mn-ea"/>
              <a:cs typeface="Arial" panose="020B0604020202020204" pitchFamily="34" charset="0"/>
            </a:rPr>
            <a:t>Poster campaign for students </a:t>
          </a:r>
        </a:p>
      </dsp:txBody>
      <dsp:txXfrm>
        <a:off x="5458433" y="1605042"/>
        <a:ext cx="2208582" cy="220858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4FAC826-B800-4E69-95C8-12F744BB78B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9860AC5-3241-444A-B68F-D429C50E496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A6F0269-8879-4C5A-82C8-655ACBC780CE}" type="datetimeFigureOut">
              <a:rPr lang="en-US" smtClean="0"/>
              <a:t>5/18/2023</a:t>
            </a:fld>
            <a:endParaRPr lang="en-US"/>
          </a:p>
        </p:txBody>
      </p:sp>
      <p:sp>
        <p:nvSpPr>
          <p:cNvPr id="4" name="Footer Placeholder 3">
            <a:extLst>
              <a:ext uri="{FF2B5EF4-FFF2-40B4-BE49-F238E27FC236}">
                <a16:creationId xmlns:a16="http://schemas.microsoft.com/office/drawing/2014/main" id="{7CEE7E5D-EA23-42CB-BB9A-E89F60055E9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C929F1E-9943-46B0-A727-EA3F8A37B8B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B8AA284-74D7-451E-8CFE-E2C2470127A2}" type="slidenum">
              <a:rPr lang="en-US" smtClean="0"/>
              <a:t>‹#›</a:t>
            </a:fld>
            <a:endParaRPr lang="en-US"/>
          </a:p>
        </p:txBody>
      </p:sp>
    </p:spTree>
    <p:extLst>
      <p:ext uri="{BB962C8B-B14F-4D97-AF65-F5344CB8AC3E}">
        <p14:creationId xmlns:p14="http://schemas.microsoft.com/office/powerpoint/2010/main" val="19543595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EBC1C9-ACF0-4EC5-AE2A-8CF5C08FE709}" type="datetimeFigureOut">
              <a:rPr lang="en-US" smtClean="0"/>
              <a:t>5/17/2023</a:t>
            </a:fld>
            <a:endParaRPr lang="en-US"/>
          </a:p>
        </p:txBody>
      </p:sp>
      <p:sp>
        <p:nvSpPr>
          <p:cNvPr id="4" name="Slide Image Placeholder 3"/>
          <p:cNvSpPr>
            <a:spLocks noGrp="1" noRot="1" noChangeAspect="1"/>
          </p:cNvSpPr>
          <p:nvPr>
            <p:ph type="sldImg" idx="2"/>
          </p:nvPr>
        </p:nvSpPr>
        <p:spPr>
          <a:xfrm>
            <a:off x="685800" y="458788"/>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308472" y="3615809"/>
            <a:ext cx="6224530" cy="5069404"/>
          </a:xfrm>
          <a:prstGeom prst="rect">
            <a:avLst/>
          </a:prstGeom>
        </p:spPr>
        <p:txBody>
          <a:bodyPr vert="horz" lIns="91440" tIns="45720" rIns="91440" bIns="45720" rtlCol="0"/>
          <a:lstStyle/>
          <a:p>
            <a:endParaRPr lang="en-US" b="1"/>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A4636E-9758-401B-944D-0365920FEAE3}" type="slidenum">
              <a:rPr lang="en-US" smtClean="0"/>
              <a:t>‹#›</a:t>
            </a:fld>
            <a:endParaRPr lang="en-US"/>
          </a:p>
        </p:txBody>
      </p:sp>
    </p:spTree>
    <p:extLst>
      <p:ext uri="{BB962C8B-B14F-4D97-AF65-F5344CB8AC3E}">
        <p14:creationId xmlns:p14="http://schemas.microsoft.com/office/powerpoint/2010/main" val="10841677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Presenter: </a:t>
            </a:r>
            <a:endParaRPr lang="en-US" b="1">
              <a:cs typeface="Calibri"/>
            </a:endParaRPr>
          </a:p>
          <a:p>
            <a:r>
              <a:rPr lang="en-US" b="1"/>
              <a:t>Time:</a:t>
            </a:r>
            <a:endParaRPr lang="en-US">
              <a:cs typeface="Calibri"/>
            </a:endParaRPr>
          </a:p>
          <a:p>
            <a:r>
              <a:rPr lang="en-US" b="1"/>
              <a:t>Strategy:</a:t>
            </a:r>
            <a:endParaRPr lang="en-US"/>
          </a:p>
          <a:p>
            <a:r>
              <a:rPr lang="en-US" b="1"/>
              <a:t>Materials:</a:t>
            </a:r>
          </a:p>
          <a:p>
            <a:endParaRPr lang="en-US" b="1">
              <a:cs typeface="Calibri"/>
            </a:endParaRPr>
          </a:p>
          <a:p>
            <a:r>
              <a:rPr lang="en-US" b="1">
                <a:cs typeface="Calibri"/>
              </a:rPr>
              <a:t>Say:</a:t>
            </a:r>
          </a:p>
          <a:p>
            <a:endParaRPr lang="en-US"/>
          </a:p>
        </p:txBody>
      </p:sp>
      <p:sp>
        <p:nvSpPr>
          <p:cNvPr id="4" name="Slide Number Placeholder 3"/>
          <p:cNvSpPr>
            <a:spLocks noGrp="1"/>
          </p:cNvSpPr>
          <p:nvPr>
            <p:ph type="sldNum" sz="quarter" idx="5"/>
          </p:nvPr>
        </p:nvSpPr>
        <p:spPr/>
        <p:txBody>
          <a:bodyPr/>
          <a:lstStyle/>
          <a:p>
            <a:fld id="{A9A4636E-9758-401B-944D-0365920FEAE3}" type="slidenum">
              <a:rPr lang="en-US" smtClean="0"/>
              <a:t>1</a:t>
            </a:fld>
            <a:endParaRPr lang="en-US"/>
          </a:p>
        </p:txBody>
      </p:sp>
    </p:spTree>
    <p:extLst>
      <p:ext uri="{BB962C8B-B14F-4D97-AF65-F5344CB8AC3E}">
        <p14:creationId xmlns:p14="http://schemas.microsoft.com/office/powerpoint/2010/main" val="33426681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Slide Image Placeholder 1"/>
          <p:cNvSpPr>
            <a:spLocks noGrp="1" noRot="1" noChangeAspect="1"/>
          </p:cNvSpPr>
          <p:nvPr>
            <p:ph type="sldImg"/>
          </p:nvPr>
        </p:nvSpPr>
        <p:spPr bwMode="auto">
          <a:xfrm>
            <a:off x="2857500" y="514350"/>
            <a:ext cx="3429000" cy="2571750"/>
          </a:xfrm>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100354"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rPr>
              <a:t>The</a:t>
            </a:r>
            <a:r>
              <a:rPr lang="en-US" baseline="0" dirty="0">
                <a:latin typeface="Calibri" charset="0"/>
              </a:rPr>
              <a:t> programs are built on two foundational elements</a:t>
            </a:r>
            <a:r>
              <a:rPr lang="mr-IN" baseline="0" dirty="0">
                <a:latin typeface="Calibri" charset="0"/>
              </a:rPr>
              <a:t>…</a:t>
            </a:r>
            <a:r>
              <a:rPr lang="en-US" baseline="0" dirty="0">
                <a:latin typeface="Calibri" charset="0"/>
              </a:rPr>
              <a:t> the 5 Safety Rules and Safe Adults.</a:t>
            </a:r>
          </a:p>
          <a:p>
            <a:endParaRPr lang="en-US" baseline="0" dirty="0">
              <a:latin typeface="Calibri"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solidFill>
                  <a:srgbClr val="000000"/>
                </a:solidFill>
                <a:ea typeface="MS PGothic" charset="-128"/>
              </a:rPr>
              <a:t>Research has shown prevention best-practices teaches</a:t>
            </a:r>
            <a:r>
              <a:rPr lang="en-US" altLang="en-US" baseline="0" dirty="0">
                <a:solidFill>
                  <a:srgbClr val="000000"/>
                </a:solidFill>
                <a:ea typeface="MS PGothic" charset="-128"/>
              </a:rPr>
              <a:t> children rules for safety rather than teaching them to rely on an uh-oh feeling.</a:t>
            </a:r>
            <a:endParaRPr lang="en-US" baseline="0" dirty="0">
              <a:latin typeface="Calibri" charset="0"/>
            </a:endParaRPr>
          </a:p>
          <a:p>
            <a:endParaRPr lang="en-US" baseline="0" dirty="0">
              <a:latin typeface="Calibri"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Calibri" charset="0"/>
              </a:rPr>
              <a:t>The 5 safety rules educate</a:t>
            </a:r>
            <a:r>
              <a:rPr lang="en-US" baseline="0" dirty="0">
                <a:latin typeface="Calibri" charset="0"/>
              </a:rPr>
              <a:t> and empower students with strategies they can use in</a:t>
            </a:r>
            <a:r>
              <a:rPr lang="en-US" dirty="0">
                <a:latin typeface="Calibri" charset="0"/>
              </a:rPr>
              <a:t> any unsafe situation they</a:t>
            </a:r>
            <a:r>
              <a:rPr lang="en-US" baseline="0" dirty="0">
                <a:latin typeface="Calibri" charset="0"/>
              </a:rPr>
              <a:t> </a:t>
            </a:r>
            <a:r>
              <a:rPr lang="en-US" dirty="0">
                <a:latin typeface="Calibri" charset="0"/>
              </a:rPr>
              <a:t>might encounter.</a:t>
            </a:r>
            <a:endParaRPr lang="en-US" baseline="0" dirty="0">
              <a:latin typeface="Calibri" charset="0"/>
            </a:endParaRPr>
          </a:p>
          <a:p>
            <a:endParaRPr lang="en-US" baseline="0" dirty="0">
              <a:latin typeface="Calibri"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latin typeface="Calibri" charset="0"/>
              </a:rPr>
              <a:t>The program incorporates the safety rules throughout every lesson because </a:t>
            </a:r>
            <a:r>
              <a:rPr lang="en-US" sz="1200" b="0" baseline="0" dirty="0">
                <a:solidFill>
                  <a:srgbClr val="000000"/>
                </a:solidFill>
                <a:latin typeface="+mn-lt"/>
                <a:ea typeface="Century Gothic" charset="0"/>
                <a:cs typeface="Century Gothic" charset="0"/>
              </a:rPr>
              <a:t>research says it is important to teach kids rules to follow regarding safety vs just talking about an uncomfortable or uh-oh feelings.</a:t>
            </a:r>
          </a:p>
          <a:p>
            <a:endParaRPr lang="en-US" baseline="0" dirty="0">
              <a:latin typeface="Calibri" charset="0"/>
            </a:endParaRPr>
          </a:p>
          <a:p>
            <a:r>
              <a:rPr lang="en-US" dirty="0">
                <a:latin typeface="Calibri" charset="0"/>
              </a:rPr>
              <a:t>Each</a:t>
            </a:r>
            <a:r>
              <a:rPr lang="en-US" baseline="0" dirty="0">
                <a:latin typeface="Calibri" charset="0"/>
              </a:rPr>
              <a:t> rule has an icon that matches.</a:t>
            </a:r>
          </a:p>
          <a:p>
            <a:endParaRPr lang="en-US" baseline="0" dirty="0">
              <a:latin typeface="Calibri" charset="0"/>
            </a:endParaRPr>
          </a:p>
          <a:p>
            <a:endParaRPr lang="en-US" dirty="0">
              <a:latin typeface="Calibri" charset="0"/>
            </a:endParaRPr>
          </a:p>
          <a:p>
            <a:endParaRPr lang="en-US" dirty="0"/>
          </a:p>
        </p:txBody>
      </p:sp>
      <p:sp>
        <p:nvSpPr>
          <p:cNvPr id="4" name="Footer Placeholder 3"/>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80524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charset="0"/>
              </a:rPr>
              <a:t>Why do you need to know?</a:t>
            </a:r>
          </a:p>
          <a:p>
            <a:endParaRPr lang="en-US" dirty="0">
              <a:latin typeface="Calibri" charset="0"/>
            </a:endParaRPr>
          </a:p>
          <a:p>
            <a:r>
              <a:rPr lang="en-US" dirty="0">
                <a:latin typeface="Calibri" charset="0"/>
              </a:rPr>
              <a:t>Data we have collected from facilitators</a:t>
            </a:r>
            <a:r>
              <a:rPr lang="en-US" baseline="0" dirty="0">
                <a:latin typeface="Calibri" charset="0"/>
              </a:rPr>
              <a:t> has shown that </a:t>
            </a:r>
            <a:r>
              <a:rPr lang="en-US" dirty="0">
                <a:latin typeface="Calibri" charset="0"/>
              </a:rPr>
              <a:t>after implementing the program, children</a:t>
            </a:r>
            <a:r>
              <a:rPr lang="en-US" baseline="0" dirty="0">
                <a:latin typeface="Calibri" charset="0"/>
              </a:rPr>
              <a:t> disclosed abuse and bullying.</a:t>
            </a:r>
          </a:p>
          <a:p>
            <a:endParaRPr lang="en-US" dirty="0">
              <a:latin typeface="Calibri"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81D5798-E100-4C11-9CDF-0F90C8D22B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88650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https://www.cafb.org/programs/community-education/speaker-requests/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81D5798-E100-4C11-9CDF-0F90C8D22B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80492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Slide Image Placeholder 1"/>
          <p:cNvSpPr>
            <a:spLocks noGrp="1" noRot="1" noChangeAspect="1"/>
          </p:cNvSpPr>
          <p:nvPr>
            <p:ph type="sldImg"/>
          </p:nvPr>
        </p:nvSpPr>
        <p:spPr bwMode="auto">
          <a:xfrm>
            <a:off x="2857500" y="514350"/>
            <a:ext cx="3429000" cy="2571750"/>
          </a:xfrm>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235522" name="Notes Placeholder 2"/>
          <p:cNvSpPr>
            <a:spLocks noGrp="1"/>
          </p:cNvSpPr>
          <p:nvPr>
            <p:ph type="body" idx="1"/>
          </p:nvPr>
        </p:nvSpPr>
        <p:spPr bwMode="auto">
          <a:noFill/>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latin typeface="Calibri" charset="0"/>
                <a:cs typeface="Calibri" charset="0"/>
              </a:rPr>
              <a:t>Please</a:t>
            </a:r>
            <a:r>
              <a:rPr lang="en-US" baseline="0" dirty="0">
                <a:latin typeface="Calibri" charset="0"/>
                <a:cs typeface="Calibri" charset="0"/>
              </a:rPr>
              <a:t> contact MBF with any questions or for further information.</a:t>
            </a:r>
          </a:p>
          <a:p>
            <a:pPr eaLnBrk="1" hangingPunct="1">
              <a:spcBef>
                <a:spcPct val="0"/>
              </a:spcBef>
            </a:pPr>
            <a:endParaRPr lang="en-US" baseline="0" dirty="0">
              <a:latin typeface="Calibri" charset="0"/>
              <a:cs typeface="Calibri" charset="0"/>
            </a:endParaRPr>
          </a:p>
          <a:p>
            <a:pPr eaLnBrk="1" hangingPunct="1">
              <a:spcBef>
                <a:spcPct val="0"/>
              </a:spcBef>
            </a:pPr>
            <a:endParaRPr lang="en-US" baseline="0" dirty="0">
              <a:latin typeface="Calibri" charset="0"/>
              <a:cs typeface="Calibri" charset="0"/>
            </a:endParaRPr>
          </a:p>
        </p:txBody>
      </p:sp>
      <p:sp>
        <p:nvSpPr>
          <p:cNvPr id="235523" name="Footer Placeholder 3"/>
          <p:cNvSpPr>
            <a:spLocks noGrp="1"/>
          </p:cNvSpPr>
          <p:nvPr>
            <p:ph type="ftr" sz="quarter" idx="4"/>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17842638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3623D8-F26D-44F3-9423-3083C2C5ED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26505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cs typeface="Calibri"/>
              </a:rPr>
              <a:t>Espi</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DA657C-3F37-9A4D-9029-658ADEAF89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96305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would again like to say thank you to all our sponsors who supported Nurse Appreciation Week.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22FA2F-AEBA-47AF-A823-23994D3DBD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02618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SHAC met to discuss the specific criteria to be used to select the Nurse of the Year to be presented during Nurse Appreciation week </a:t>
            </a:r>
          </a:p>
          <a:p>
            <a:pPr marL="171450" indent="-171450">
              <a:buFont typeface="Arial" panose="020B0604020202020204" pitchFamily="34" charset="0"/>
              <a:buChar char="•"/>
            </a:pPr>
            <a:r>
              <a:rPr lang="en-US" dirty="0"/>
              <a:t>Member of TSNO/NASN</a:t>
            </a:r>
          </a:p>
          <a:p>
            <a:pPr marL="171450" indent="-171450">
              <a:buFont typeface="Arial" panose="020B0604020202020204" pitchFamily="34" charset="0"/>
              <a:buChar char="•"/>
            </a:pPr>
            <a:r>
              <a:rPr lang="en-US" dirty="0"/>
              <a:t>3 years experience as a school nurse</a:t>
            </a:r>
          </a:p>
          <a:p>
            <a:pPr marL="171450" indent="-171450">
              <a:buFont typeface="Arial" panose="020B0604020202020204" pitchFamily="34" charset="0"/>
              <a:buChar char="•"/>
            </a:pPr>
            <a:r>
              <a:rPr lang="en-US" dirty="0"/>
              <a:t>Use School Nursing: Scope and Standards of Practice 11-15 and (5 Pillars) for the Framework for 21</a:t>
            </a:r>
            <a:r>
              <a:rPr lang="en-US" baseline="30000" dirty="0"/>
              <a:t>st</a:t>
            </a:r>
            <a:r>
              <a:rPr lang="en-US" dirty="0"/>
              <a:t> Century School Nursing Practice</a:t>
            </a:r>
          </a:p>
          <a:p>
            <a:pPr marL="0" indent="0">
              <a:buFont typeface="Arial" panose="020B0604020202020204" pitchFamily="34" charset="0"/>
              <a:buNone/>
            </a:pPr>
            <a:r>
              <a:rPr lang="en-US" dirty="0"/>
              <a:t>Ballots were sent to the campus nurses for Nominations.</a:t>
            </a:r>
          </a:p>
          <a:p>
            <a:pPr marL="0" indent="0">
              <a:buFont typeface="Arial" panose="020B0604020202020204" pitchFamily="34" charset="0"/>
              <a:buNone/>
            </a:pPr>
            <a:r>
              <a:rPr lang="en-US" dirty="0"/>
              <a:t>The Top 3 candidates in each category (Elementary, Secondary, and Specialized Education) were notified and advised to submit an essay showing how they exemplified the scope and Standards of School Nursing Practice and how they incorporated the 5 pillars of the 21</a:t>
            </a:r>
            <a:r>
              <a:rPr lang="en-US" baseline="30000" dirty="0"/>
              <a:t>st</a:t>
            </a:r>
            <a:r>
              <a:rPr lang="en-US" dirty="0"/>
              <a:t> century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22FA2F-AEBA-47AF-A823-23994D3DBD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75600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a:solidFill>
                  <a:srgbClr val="202124"/>
                </a:solidFill>
                <a:effectLst/>
                <a:latin typeface="Google Sans"/>
              </a:rPr>
              <a:t>Elementary Nurse of the Year award winner is Noby Kandarapally, BSN, RN, Lantern Lane Elementary</a:t>
            </a:r>
          </a:p>
          <a:p>
            <a:pPr algn="l"/>
            <a:endParaRPr lang="en-US" b="0" i="0">
              <a:solidFill>
                <a:srgbClr val="202124"/>
              </a:solidFill>
              <a:effectLst/>
              <a:latin typeface="Google Sans"/>
            </a:endParaRPr>
          </a:p>
          <a:p>
            <a:pPr algn="l"/>
            <a:r>
              <a:rPr lang="en-US" b="0" i="0">
                <a:solidFill>
                  <a:srgbClr val="202124"/>
                </a:solidFill>
                <a:effectLst/>
                <a:latin typeface="Google Sans"/>
              </a:rPr>
              <a:t>She has served as an excellent mentor. She consistently exemplifies leadership and guides others to do the same. </a:t>
            </a:r>
          </a:p>
          <a:p>
            <a:pPr algn="l"/>
            <a:endParaRPr lang="en-US" b="0" i="0">
              <a:solidFill>
                <a:srgbClr val="202124"/>
              </a:solidFill>
              <a:effectLst/>
              <a:latin typeface="Google Sans"/>
            </a:endParaRPr>
          </a:p>
          <a:p>
            <a:pPr algn="l"/>
            <a:endParaRPr lang="en-US" b="0" i="0">
              <a:solidFill>
                <a:srgbClr val="202124"/>
              </a:solidFill>
              <a:effectLst/>
              <a:latin typeface="Google Sans"/>
            </a:endParaRPr>
          </a:p>
          <a:p>
            <a:pPr algn="l"/>
            <a:endParaRPr lang="en-US" b="0" i="0">
              <a:solidFill>
                <a:srgbClr val="202124"/>
              </a:solidFill>
              <a:effectLst/>
              <a:latin typeface="Roboto" panose="02000000000000000000" pitchFamily="2" charset="0"/>
            </a:endParaRPr>
          </a:p>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496604F-F0C3-460D-AF5C-91472AE483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58278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Secondary Nurse of the Year winner is Natalie Bostic, BSN, RN, James Reese CTE</a:t>
            </a:r>
            <a:endParaRPr lang="en-US">
              <a:solidFill>
                <a:srgbClr val="202124"/>
              </a:solidFill>
              <a:latin typeface="Google Sans"/>
            </a:endParaRPr>
          </a:p>
          <a:p>
            <a:endParaRPr lang="en-US"/>
          </a:p>
          <a:p>
            <a:r>
              <a:rPr lang="en-US"/>
              <a:t>She is a dynamic leader and a great resource regarding nursing practice and the scope of practice in the school setting. She is caring and compassionate and loves working with children. She is an excellent communicator sharing her knowledge with others to help promote a safe school environment.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496604F-F0C3-460D-AF5C-91472AE483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94166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DA657C-3F37-9A4D-9029-658ADEAF89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1480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Special Education Nurse of the Year is Michelle Kendrick, MSN, RN, Palmer Elementary</a:t>
            </a:r>
          </a:p>
          <a:p>
            <a:endParaRPr lang="en-US"/>
          </a:p>
          <a:p>
            <a:r>
              <a:rPr lang="en-US"/>
              <a:t>She is a great example of what a prudent, professional, and competent nurse should be. She exhibits superior clinical competence, is knowledgeable about chronic disease management and prevention, and is very disciplined. She is an excellent resource to teachers and staff when educating them on how to manage certain minor medical issues in the classroom.</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496604F-F0C3-460D-AF5C-91472AE483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81137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DA657C-3F37-9A4D-9029-658ADEAF89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28753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DA657C-3F37-9A4D-9029-658ADEAF89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16902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DA657C-3F37-9A4D-9029-658ADEAF89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94952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a:ea typeface="MS PGothic" charset="-128"/>
              </a:rPr>
              <a:t>This 45-minute Information PowerPoint is a great resource to be used to educate faculty and staff about the program and topics of concern.</a:t>
            </a:r>
          </a:p>
          <a:p>
            <a:pPr eaLnBrk="1" hangingPunct="1">
              <a:spcBef>
                <a:spcPct val="0"/>
              </a:spcBef>
            </a:pPr>
            <a:endParaRPr lang="en-US" altLang="en-US" dirty="0">
              <a:ea typeface="MS PGothic" charset="-128"/>
            </a:endParaRPr>
          </a:p>
          <a:p>
            <a:pPr marL="0" marR="0" indent="0" algn="l" defTabSz="457200" rtl="0" eaLnBrk="1" fontAlgn="auto" latinLnBrk="0" hangingPunct="1">
              <a:lnSpc>
                <a:spcPct val="100000"/>
              </a:lnSpc>
              <a:spcBef>
                <a:spcPct val="0"/>
              </a:spcBef>
              <a:spcAft>
                <a:spcPts val="0"/>
              </a:spcAft>
              <a:buClrTx/>
              <a:buSzTx/>
              <a:buFontTx/>
              <a:buNone/>
              <a:tabLst/>
              <a:defRPr/>
            </a:pPr>
            <a:r>
              <a:rPr lang="en-US" altLang="en-US" dirty="0">
                <a:ea typeface="MS PGothic" charset="-128"/>
              </a:rPr>
              <a:t>The minimum presentation time is 45-minutes with no discussion,</a:t>
            </a:r>
            <a:r>
              <a:rPr lang="en-US" altLang="en-US" baseline="0" dirty="0">
                <a:ea typeface="MS PGothic" charset="-128"/>
              </a:rPr>
              <a:t> however, allowing for 60- minutes is optimal to allow for questions and incorporating notes into the presentation.</a:t>
            </a:r>
            <a:endParaRPr lang="en-US" altLang="en-US" dirty="0">
              <a:ea typeface="MS PGothic" charset="-128"/>
            </a:endParaRPr>
          </a:p>
          <a:p>
            <a:pPr eaLnBrk="1" hangingPunct="1">
              <a:spcBef>
                <a:spcPct val="0"/>
              </a:spcBef>
            </a:pPr>
            <a:endParaRPr lang="en-US" altLang="en-US" dirty="0">
              <a:ea typeface="MS PGothic" charset="-128"/>
            </a:endParaRPr>
          </a:p>
          <a:p>
            <a:pPr eaLnBrk="1" hangingPunct="1">
              <a:spcBef>
                <a:spcPct val="0"/>
              </a:spcBef>
            </a:pPr>
            <a:r>
              <a:rPr lang="en-US" altLang="en-US" dirty="0">
                <a:ea typeface="MS PGothic" charset="-128"/>
              </a:rPr>
              <a:t>Topics include:</a:t>
            </a:r>
          </a:p>
          <a:p>
            <a:pPr eaLnBrk="1" hangingPunct="1">
              <a:spcBef>
                <a:spcPct val="0"/>
              </a:spcBef>
            </a:pPr>
            <a:r>
              <a:rPr lang="en-US" altLang="en-US" dirty="0">
                <a:ea typeface="MS PGothic" charset="-128"/>
              </a:rPr>
              <a:t>Program introduction</a:t>
            </a:r>
          </a:p>
          <a:p>
            <a:pPr eaLnBrk="1" hangingPunct="1">
              <a:spcBef>
                <a:spcPct val="0"/>
              </a:spcBef>
            </a:pPr>
            <a:r>
              <a:rPr lang="en-US" altLang="en-US" dirty="0">
                <a:ea typeface="MS PGothic" charset="-128"/>
              </a:rPr>
              <a:t>Prevention education importance/need</a:t>
            </a:r>
          </a:p>
          <a:p>
            <a:pPr eaLnBrk="1" hangingPunct="1">
              <a:spcBef>
                <a:spcPct val="0"/>
              </a:spcBef>
            </a:pPr>
            <a:r>
              <a:rPr lang="en-US" altLang="en-US" dirty="0">
                <a:ea typeface="MS PGothic" charset="-128"/>
              </a:rPr>
              <a:t>Research</a:t>
            </a:r>
          </a:p>
          <a:p>
            <a:pPr eaLnBrk="1" hangingPunct="1">
              <a:spcBef>
                <a:spcPct val="0"/>
              </a:spcBef>
            </a:pPr>
            <a:r>
              <a:rPr lang="en-US" altLang="en-US" dirty="0">
                <a:ea typeface="MS PGothic" charset="-128"/>
              </a:rPr>
              <a:t>Program benefits/features and curriculum details</a:t>
            </a:r>
          </a:p>
          <a:p>
            <a:pPr eaLnBrk="1" hangingPunct="1">
              <a:spcBef>
                <a:spcPct val="0"/>
              </a:spcBef>
            </a:pPr>
            <a:endParaRPr lang="en-US" altLang="en-US" sz="1200" i="1" dirty="0">
              <a:ea typeface="MS PGothic" charset="-128"/>
            </a:endParaRPr>
          </a:p>
          <a:p>
            <a:pPr eaLnBrk="1" hangingPunct="1">
              <a:spcBef>
                <a:spcPct val="0"/>
              </a:spcBef>
            </a:pPr>
            <a:r>
              <a:rPr lang="en-US" altLang="en-US" sz="1200" i="1" dirty="0">
                <a:ea typeface="MS PGothic" charset="-128"/>
              </a:rPr>
              <a:t>Additional resources are available on your flash drive and at www.mbfpreventioneducation.org</a:t>
            </a:r>
            <a:r>
              <a:rPr lang="en-US" altLang="en-US" sz="1200" i="1" baseline="0" dirty="0">
                <a:ea typeface="MS PGothic" charset="-128"/>
              </a:rPr>
              <a:t> for you to share with staff:</a:t>
            </a:r>
            <a:endParaRPr lang="en-US" altLang="en-US" sz="1200" dirty="0">
              <a:ea typeface="MS PGothic" charset="-128"/>
            </a:endParaRPr>
          </a:p>
          <a:p>
            <a:pPr eaLnBrk="1" hangingPunct="1">
              <a:spcBef>
                <a:spcPct val="0"/>
              </a:spcBef>
            </a:pPr>
            <a:endParaRPr lang="en-US" altLang="en-US" sz="1200" dirty="0">
              <a:ea typeface="MS PGothic" charset="-128"/>
            </a:endParaRPr>
          </a:p>
          <a:p>
            <a:pPr eaLnBrk="1" hangingPunct="1">
              <a:spcBef>
                <a:spcPct val="0"/>
              </a:spcBef>
            </a:pPr>
            <a:r>
              <a:rPr lang="en-US" altLang="en-US" sz="1200" dirty="0">
                <a:ea typeface="MS PGothic" charset="-128"/>
              </a:rPr>
              <a:t>Safety Brief: Victimization, Prevention, &amp; Academic Achievement </a:t>
            </a:r>
          </a:p>
          <a:p>
            <a:pPr>
              <a:spcBef>
                <a:spcPct val="0"/>
              </a:spcBef>
            </a:pPr>
            <a:r>
              <a:rPr lang="en-US" altLang="en-US" sz="1200" dirty="0">
                <a:ea typeface="MS PGothic" charset="-128"/>
              </a:rPr>
              <a:t>Safety Brief: 5</a:t>
            </a:r>
            <a:r>
              <a:rPr lang="en-US" altLang="en-US" sz="1200" baseline="0" dirty="0">
                <a:ea typeface="MS PGothic" charset="-128"/>
              </a:rPr>
              <a:t> </a:t>
            </a:r>
            <a:r>
              <a:rPr lang="en-US" altLang="en-US" sz="1200" dirty="0">
                <a:ea typeface="MS PGothic" charset="-128"/>
              </a:rPr>
              <a:t>Safety Rules</a:t>
            </a:r>
          </a:p>
          <a:p>
            <a:pPr>
              <a:spcBef>
                <a:spcPct val="0"/>
              </a:spcBef>
            </a:pPr>
            <a:r>
              <a:rPr lang="en-US" altLang="en-US" sz="1200" dirty="0">
                <a:ea typeface="MS PGothic" charset="-128"/>
              </a:rPr>
              <a:t>Safety Brief: Safe Adults</a:t>
            </a:r>
          </a:p>
          <a:p>
            <a:pPr>
              <a:spcBef>
                <a:spcPct val="0"/>
              </a:spcBef>
            </a:pPr>
            <a:r>
              <a:rPr lang="en-US" altLang="en-US" sz="1200" dirty="0">
                <a:ea typeface="MS PGothic" charset="-128"/>
              </a:rPr>
              <a:t>Safety Brief:</a:t>
            </a:r>
            <a:r>
              <a:rPr lang="en-US" altLang="en-US" sz="1200" baseline="0" dirty="0">
                <a:ea typeface="MS PGothic" charset="-128"/>
              </a:rPr>
              <a:t> Identifying and Reporting Child Abuse</a:t>
            </a:r>
          </a:p>
          <a:p>
            <a:pPr>
              <a:spcBef>
                <a:spcPct val="0"/>
              </a:spcBef>
            </a:pPr>
            <a:r>
              <a:rPr lang="en-US" altLang="en-US" sz="1200" baseline="0" dirty="0">
                <a:ea typeface="MS PGothic" charset="-128"/>
              </a:rPr>
              <a:t>Safety Brief: Identifying and Reporting Bullying</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81D5798-E100-4C11-9CDF-0F90C8D22B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0772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389342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Slide Image Placeholder 1"/>
          <p:cNvSpPr>
            <a:spLocks noGrp="1" noRot="1" noChangeAspect="1"/>
          </p:cNvSpPr>
          <p:nvPr>
            <p:ph type="sldImg"/>
          </p:nvPr>
        </p:nvSpPr>
        <p:spPr bwMode="auto">
          <a:xfrm>
            <a:off x="2857500" y="514350"/>
            <a:ext cx="3429000" cy="2571750"/>
          </a:xfrm>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10035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0" baseline="0" dirty="0">
                <a:solidFill>
                  <a:srgbClr val="000000"/>
                </a:solidFill>
                <a:latin typeface="Century Gothic" charset="0"/>
                <a:ea typeface="Century Gothic" charset="0"/>
                <a:cs typeface="Century Gothic" charset="0"/>
              </a:rPr>
              <a:t>Effective programs should be comprehensive and cover all types of victimization.</a:t>
            </a:r>
          </a:p>
          <a:p>
            <a:endParaRPr lang="en-US" sz="1200" b="0" baseline="0" dirty="0">
              <a:solidFill>
                <a:srgbClr val="000000"/>
              </a:solidFill>
              <a:latin typeface="Century Gothic" charset="0"/>
              <a:ea typeface="Century Gothic" charset="0"/>
              <a:cs typeface="Century Gothic" charset="0"/>
            </a:endParaRPr>
          </a:p>
          <a:p>
            <a:r>
              <a:rPr lang="en-US" sz="1200" b="0" baseline="0" dirty="0">
                <a:solidFill>
                  <a:srgbClr val="000000"/>
                </a:solidFill>
                <a:latin typeface="Century Gothic" charset="0"/>
                <a:ea typeface="Century Gothic" charset="0"/>
                <a:cs typeface="Century Gothic" charset="0"/>
              </a:rPr>
              <a:t>But they also HAVE to be practical for schools (i.e. can’t take up too much class time).</a:t>
            </a:r>
          </a:p>
          <a:p>
            <a:endParaRPr lang="en-US" sz="1200" b="0" baseline="0" dirty="0">
              <a:solidFill>
                <a:srgbClr val="000000"/>
              </a:solidFill>
              <a:latin typeface="Century Gothic" charset="0"/>
              <a:ea typeface="Century Gothic" charset="0"/>
              <a:cs typeface="Century Gothic" charset="0"/>
            </a:endParaRPr>
          </a:p>
          <a:p>
            <a:r>
              <a:rPr lang="en-US" sz="1200" b="0" baseline="0" dirty="0">
                <a:solidFill>
                  <a:srgbClr val="000000"/>
                </a:solidFill>
                <a:latin typeface="Century Gothic" charset="0"/>
                <a:ea typeface="Century Gothic" charset="0"/>
                <a:cs typeface="Century Gothic" charset="0"/>
              </a:rPr>
              <a:t>CSM is 2 lessons (35- 55 min each depending on grade/age) – or can be broken down into 4 shorter lessons.</a:t>
            </a:r>
          </a:p>
          <a:p>
            <a:endParaRPr lang="en-US" sz="1200" b="0" baseline="0" dirty="0">
              <a:solidFill>
                <a:srgbClr val="000000"/>
              </a:solidFill>
              <a:latin typeface="Century Gothic" charset="0"/>
              <a:ea typeface="Century Gothic" charset="0"/>
              <a:cs typeface="Century Gothic" charset="0"/>
            </a:endParaRPr>
          </a:p>
        </p:txBody>
      </p:sp>
      <p:sp>
        <p:nvSpPr>
          <p:cNvPr id="4" name="Footer Placeholder 3"/>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10852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Slide Image Placeholder 1"/>
          <p:cNvSpPr>
            <a:spLocks noGrp="1" noRot="1" noChangeAspect="1"/>
          </p:cNvSpPr>
          <p:nvPr>
            <p:ph type="sldImg"/>
          </p:nvPr>
        </p:nvSpPr>
        <p:spPr bwMode="auto">
          <a:xfrm>
            <a:off x="2857500" y="514350"/>
            <a:ext cx="3429000" cy="257175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00354"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sz="1200" b="0" baseline="0" dirty="0">
                <a:solidFill>
                  <a:srgbClr val="000000"/>
                </a:solidFill>
                <a:latin typeface="Century Gothic" charset="0"/>
                <a:ea typeface="Century Gothic" charset="0"/>
                <a:cs typeface="Century Gothic" charset="0"/>
              </a:rPr>
              <a:t>TSM covers a wide variety of victimization types.</a:t>
            </a:r>
          </a:p>
          <a:p>
            <a:endParaRPr lang="en-US" sz="1200" b="0" baseline="0" dirty="0">
              <a:solidFill>
                <a:srgbClr val="000000"/>
              </a:solidFill>
              <a:latin typeface="Century Gothic" charset="0"/>
              <a:ea typeface="Century Gothic" charset="0"/>
              <a:cs typeface="Century Gothic" charset="0"/>
            </a:endParaRPr>
          </a:p>
        </p:txBody>
      </p:sp>
      <p:sp>
        <p:nvSpPr>
          <p:cNvPr id="4" name="Footer Placeholder 3"/>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47605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emf"/><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jpeg"/><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jpeg"/><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1.jpeg"/><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Picture 10" descr="A group of people posing for a photo&#10;&#10;Description automatically generated">
            <a:extLst>
              <a:ext uri="{FF2B5EF4-FFF2-40B4-BE49-F238E27FC236}">
                <a16:creationId xmlns:a16="http://schemas.microsoft.com/office/drawing/2014/main" id="{ED1C394B-3B43-4A47-932B-FE0FF982EA4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Title 2">
            <a:extLst>
              <a:ext uri="{FF2B5EF4-FFF2-40B4-BE49-F238E27FC236}">
                <a16:creationId xmlns:a16="http://schemas.microsoft.com/office/drawing/2014/main" id="{40FEDE85-62F5-490B-A879-80059EE5CBAA}"/>
              </a:ext>
            </a:extLst>
          </p:cNvPr>
          <p:cNvSpPr>
            <a:spLocks noGrp="1"/>
          </p:cNvSpPr>
          <p:nvPr>
            <p:ph type="title"/>
          </p:nvPr>
        </p:nvSpPr>
        <p:spPr>
          <a:xfrm>
            <a:off x="838200" y="5021686"/>
            <a:ext cx="10515600" cy="848533"/>
          </a:xfrm>
        </p:spPr>
        <p:txBody>
          <a:bodyPr/>
          <a:lstStyle>
            <a:lvl1pPr algn="ctr">
              <a:lnSpc>
                <a:spcPct val="100000"/>
              </a:lnSpc>
              <a:defRPr b="1">
                <a:solidFill>
                  <a:schemeClr val="bg1"/>
                </a:solidFill>
              </a:defRPr>
            </a:lvl1pPr>
          </a:lstStyle>
          <a:p>
            <a:r>
              <a:rPr lang="en-US"/>
              <a:t>Click to edit Master title style</a:t>
            </a:r>
          </a:p>
        </p:txBody>
      </p:sp>
    </p:spTree>
    <p:extLst>
      <p:ext uri="{BB962C8B-B14F-4D97-AF65-F5344CB8AC3E}">
        <p14:creationId xmlns:p14="http://schemas.microsoft.com/office/powerpoint/2010/main" val="16165651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D384D-CAED-4B0D-87F5-EB77B90044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158FA4A-0C3C-4690-B4A2-C3C353E287B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CD9BE26-3FC2-4B97-9CB7-D1A364E154F8}"/>
              </a:ext>
            </a:extLst>
          </p:cNvPr>
          <p:cNvSpPr>
            <a:spLocks noGrp="1"/>
          </p:cNvSpPr>
          <p:nvPr>
            <p:ph type="dt" sz="half" idx="10"/>
          </p:nvPr>
        </p:nvSpPr>
        <p:spPr/>
        <p:txBody>
          <a:bodyPr/>
          <a:lstStyle/>
          <a:p>
            <a:fld id="{43DC23FC-FD7C-4914-88C6-B8945FD6A5DC}" type="datetimeFigureOut">
              <a:rPr lang="en-US" smtClean="0"/>
              <a:t>5/17/2023</a:t>
            </a:fld>
            <a:endParaRPr lang="en-US" dirty="0"/>
          </a:p>
        </p:txBody>
      </p:sp>
      <p:sp>
        <p:nvSpPr>
          <p:cNvPr id="5" name="Footer Placeholder 4">
            <a:extLst>
              <a:ext uri="{FF2B5EF4-FFF2-40B4-BE49-F238E27FC236}">
                <a16:creationId xmlns:a16="http://schemas.microsoft.com/office/drawing/2014/main" id="{545AB193-639F-40D2-A109-88D1BE6204F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415146B-B73E-45F8-9310-5F7CB20FD631}"/>
              </a:ext>
            </a:extLst>
          </p:cNvPr>
          <p:cNvSpPr>
            <a:spLocks noGrp="1"/>
          </p:cNvSpPr>
          <p:nvPr>
            <p:ph type="sldNum" sz="quarter" idx="12"/>
          </p:nvPr>
        </p:nvSpPr>
        <p:spPr/>
        <p:txBody>
          <a:bodyPr/>
          <a:lstStyle/>
          <a:p>
            <a:fld id="{F0017608-1FAF-4FCB-82B0-66CD09679FB8}" type="slidenum">
              <a:rPr lang="en-US" smtClean="0"/>
              <a:t>‹#›</a:t>
            </a:fld>
            <a:endParaRPr lang="en-US" dirty="0"/>
          </a:p>
        </p:txBody>
      </p:sp>
    </p:spTree>
    <p:extLst>
      <p:ext uri="{BB962C8B-B14F-4D97-AF65-F5344CB8AC3E}">
        <p14:creationId xmlns:p14="http://schemas.microsoft.com/office/powerpoint/2010/main" val="369503926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Need Assistanc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24688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78844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2_Template Option 1">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832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44">
          <p15:clr>
            <a:srgbClr val="FBAE40"/>
          </p15:clr>
        </p15:guide>
        <p15:guide id="2" pos="5616">
          <p15:clr>
            <a:srgbClr val="FBAE40"/>
          </p15:clr>
        </p15:guide>
        <p15:guide id="3" orient="horz" pos="792">
          <p15:clr>
            <a:srgbClr val="FBAE40"/>
          </p15:clr>
        </p15:guide>
        <p15:guide id="4" orient="horz" pos="720">
          <p15:clr>
            <a:srgbClr val="FBAE40"/>
          </p15:clr>
        </p15:guide>
        <p15:guide id="5" orient="horz" pos="144">
          <p15:clr>
            <a:srgbClr val="FBAE40"/>
          </p15:clr>
        </p15:guide>
        <p15:guide id="6" orient="horz" pos="3960">
          <p15:clr>
            <a:srgbClr val="FBAE40"/>
          </p15:clr>
        </p15:guide>
        <p15:guide id="7" orient="horz" pos="4032">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Divider Option 3">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5701D3A-FF03-4157-96D5-6B69C8484993}"/>
              </a:ext>
            </a:extLst>
          </p:cNvPr>
          <p:cNvSpPr/>
          <p:nvPr userDrawn="1"/>
        </p:nvSpPr>
        <p:spPr>
          <a:xfrm>
            <a:off x="-1" y="0"/>
            <a:ext cx="12192000" cy="6858000"/>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Text Placeholder 3"/>
          <p:cNvSpPr>
            <a:spLocks noGrp="1"/>
          </p:cNvSpPr>
          <p:nvPr>
            <p:ph type="body" sz="quarter" idx="11" hasCustomPrompt="1"/>
          </p:nvPr>
        </p:nvSpPr>
        <p:spPr>
          <a:xfrm>
            <a:off x="850900" y="2492375"/>
            <a:ext cx="10490200" cy="1149350"/>
          </a:xfrm>
        </p:spPr>
        <p:txBody>
          <a:bodyPr anchor="b"/>
          <a:lstStyle>
            <a:lvl1pPr marL="0" indent="0" algn="ctr">
              <a:lnSpc>
                <a:spcPct val="80000"/>
              </a:lnSpc>
              <a:spcBef>
                <a:spcPts val="0"/>
              </a:spcBef>
              <a:buNone/>
              <a:defRPr sz="4050" b="1" cap="all" baseline="0">
                <a:solidFill>
                  <a:schemeClr val="bg1"/>
                </a:solidFill>
              </a:defRPr>
            </a:lvl1pPr>
          </a:lstStyle>
          <a:p>
            <a:pPr lvl="0"/>
            <a:r>
              <a:rPr lang="en-US" dirty="0"/>
              <a:t>Divider Title Goes Here</a:t>
            </a:r>
          </a:p>
        </p:txBody>
      </p:sp>
      <p:sp>
        <p:nvSpPr>
          <p:cNvPr id="10" name="Rectangle 9"/>
          <p:cNvSpPr/>
          <p:nvPr userDrawn="1"/>
        </p:nvSpPr>
        <p:spPr>
          <a:xfrm>
            <a:off x="850901" y="3819144"/>
            <a:ext cx="10490199"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3" name="Text Placeholder 2"/>
          <p:cNvSpPr>
            <a:spLocks noGrp="1"/>
          </p:cNvSpPr>
          <p:nvPr>
            <p:ph type="body" sz="quarter" idx="12" hasCustomPrompt="1"/>
          </p:nvPr>
        </p:nvSpPr>
        <p:spPr>
          <a:xfrm>
            <a:off x="850900" y="4241801"/>
            <a:ext cx="10490200" cy="508000"/>
          </a:xfrm>
        </p:spPr>
        <p:txBody>
          <a:bodyPr/>
          <a:lstStyle>
            <a:lvl1pPr marL="0" indent="0" algn="ctr">
              <a:buNone/>
              <a:defRPr sz="1500">
                <a:solidFill>
                  <a:schemeClr val="bg1"/>
                </a:solidFill>
              </a:defRPr>
            </a:lvl1pPr>
          </a:lstStyle>
          <a:p>
            <a:pPr lvl="0"/>
            <a:r>
              <a:rPr lang="en-US" dirty="0"/>
              <a:t>Subtitle goes here</a:t>
            </a:r>
          </a:p>
        </p:txBody>
      </p:sp>
    </p:spTree>
    <p:extLst>
      <p:ext uri="{BB962C8B-B14F-4D97-AF65-F5344CB8AC3E}">
        <p14:creationId xmlns:p14="http://schemas.microsoft.com/office/powerpoint/2010/main" val="676526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Template Option 1">
    <p:spTree>
      <p:nvGrpSpPr>
        <p:cNvPr id="1" name=""/>
        <p:cNvGrpSpPr/>
        <p:nvPr/>
      </p:nvGrpSpPr>
      <p:grpSpPr>
        <a:xfrm>
          <a:off x="0" y="0"/>
          <a:ext cx="0" cy="0"/>
          <a:chOff x="0" y="0"/>
          <a:chExt cx="0" cy="0"/>
        </a:xfrm>
      </p:grpSpPr>
      <p:sp>
        <p:nvSpPr>
          <p:cNvPr id="2" name="Title 1"/>
          <p:cNvSpPr>
            <a:spLocks noGrp="1"/>
          </p:cNvSpPr>
          <p:nvPr>
            <p:ph type="title"/>
          </p:nvPr>
        </p:nvSpPr>
        <p:spPr>
          <a:xfrm>
            <a:off x="2477106" y="228602"/>
            <a:ext cx="9410095" cy="914398"/>
          </a:xfrm>
        </p:spPr>
        <p:txBody>
          <a:bodyPr/>
          <a:lstStyle>
            <a:lvl1pPr>
              <a:defRPr b="0" cap="all" spc="300" baseline="0"/>
            </a:lvl1pPr>
          </a:lstStyle>
          <a:p>
            <a:r>
              <a:rPr lang="en-US" dirty="0"/>
              <a:t>Click to edit Master title style</a:t>
            </a:r>
          </a:p>
        </p:txBody>
      </p:sp>
      <p:cxnSp>
        <p:nvCxnSpPr>
          <p:cNvPr id="4" name="Straight Connector 3">
            <a:extLst>
              <a:ext uri="{FF2B5EF4-FFF2-40B4-BE49-F238E27FC236}">
                <a16:creationId xmlns:a16="http://schemas.microsoft.com/office/drawing/2014/main" id="{CAFE1F45-782E-4CF6-B95A-82DE87FCD851}"/>
              </a:ext>
            </a:extLst>
          </p:cNvPr>
          <p:cNvCxnSpPr/>
          <p:nvPr userDrawn="1"/>
        </p:nvCxnSpPr>
        <p:spPr>
          <a:xfrm>
            <a:off x="2222215" y="373347"/>
            <a:ext cx="0" cy="624906"/>
          </a:xfrm>
          <a:prstGeom prst="line">
            <a:avLst/>
          </a:prstGeom>
        </p:spPr>
        <p:style>
          <a:lnRef idx="1">
            <a:schemeClr val="accent1"/>
          </a:lnRef>
          <a:fillRef idx="0">
            <a:schemeClr val="accent1"/>
          </a:fillRef>
          <a:effectRef idx="0">
            <a:schemeClr val="accent1"/>
          </a:effectRef>
          <a:fontRef idx="minor">
            <a:schemeClr val="tx1"/>
          </a:fontRef>
        </p:style>
      </p:cxnSp>
      <p:sp>
        <p:nvSpPr>
          <p:cNvPr id="3" name="TextBox 2"/>
          <p:cNvSpPr txBox="1"/>
          <p:nvPr userDrawn="1"/>
        </p:nvSpPr>
        <p:spPr>
          <a:xfrm>
            <a:off x="1947553" y="6685808"/>
            <a:ext cx="1219200" cy="914400"/>
          </a:xfrm>
          <a:prstGeom prst="rect">
            <a:avLst/>
          </a:prstGeom>
          <a:noFill/>
        </p:spPr>
        <p:txBody>
          <a:bodyPr wrap="none" lIns="0" tIns="0" rIns="0" bIns="0" rtlCol="0">
            <a:noAutofit/>
          </a:bodyPr>
          <a:lstStyle/>
          <a:p>
            <a:endParaRPr lang="en-US" sz="1800" dirty="0"/>
          </a:p>
        </p:txBody>
      </p:sp>
      <p:pic>
        <p:nvPicPr>
          <p:cNvPr id="6" name="Picture 5">
            <a:extLst>
              <a:ext uri="{FF2B5EF4-FFF2-40B4-BE49-F238E27FC236}">
                <a16:creationId xmlns:a16="http://schemas.microsoft.com/office/drawing/2014/main" id="{9C08E3B6-C17B-8146-B775-0ED8EBC1F7B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20214"/>
          <a:stretch/>
        </p:blipFill>
        <p:spPr>
          <a:xfrm>
            <a:off x="131495" y="244676"/>
            <a:ext cx="1989659" cy="773065"/>
          </a:xfrm>
          <a:prstGeom prst="rect">
            <a:avLst/>
          </a:prstGeom>
        </p:spPr>
      </p:pic>
    </p:spTree>
    <p:extLst>
      <p:ext uri="{BB962C8B-B14F-4D97-AF65-F5344CB8AC3E}">
        <p14:creationId xmlns:p14="http://schemas.microsoft.com/office/powerpoint/2010/main" val="1549838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44">
          <p15:clr>
            <a:srgbClr val="FBAE40"/>
          </p15:clr>
        </p15:guide>
        <p15:guide id="2" pos="5616">
          <p15:clr>
            <a:srgbClr val="FBAE40"/>
          </p15:clr>
        </p15:guide>
        <p15:guide id="3" orient="horz" pos="792">
          <p15:clr>
            <a:srgbClr val="FBAE40"/>
          </p15:clr>
        </p15:guide>
        <p15:guide id="4" orient="horz" pos="720">
          <p15:clr>
            <a:srgbClr val="FBAE40"/>
          </p15:clr>
        </p15:guide>
        <p15:guide id="5" orient="horz" pos="144">
          <p15:clr>
            <a:srgbClr val="FBAE40"/>
          </p15:clr>
        </p15:guide>
        <p15:guide id="6" orient="horz" pos="3960">
          <p15:clr>
            <a:srgbClr val="FBAE40"/>
          </p15:clr>
        </p15:guide>
        <p15:guide id="7" orient="horz" pos="4032">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6C23B-55FD-4FBD-B03E-96C6DD022B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8EB670-9954-4E7F-A633-94052211E9F1}"/>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8DAA2A0-32FD-43A7-B1B4-F563D12C77D7}"/>
              </a:ext>
            </a:extLst>
          </p:cNvPr>
          <p:cNvSpPr>
            <a:spLocks noGrp="1"/>
          </p:cNvSpPr>
          <p:nvPr>
            <p:ph type="dt" sz="half" idx="10"/>
          </p:nvPr>
        </p:nvSpPr>
        <p:spPr/>
        <p:txBody>
          <a:bodyPr/>
          <a:lstStyle/>
          <a:p>
            <a:fld id="{43DC23FC-FD7C-4914-88C6-B8945FD6A5DC}" type="datetimeFigureOut">
              <a:rPr lang="en-US" smtClean="0"/>
              <a:t>5/17/2023</a:t>
            </a:fld>
            <a:endParaRPr lang="en-US" dirty="0"/>
          </a:p>
        </p:txBody>
      </p:sp>
      <p:sp>
        <p:nvSpPr>
          <p:cNvPr id="5" name="Footer Placeholder 4">
            <a:extLst>
              <a:ext uri="{FF2B5EF4-FFF2-40B4-BE49-F238E27FC236}">
                <a16:creationId xmlns:a16="http://schemas.microsoft.com/office/drawing/2014/main" id="{5037529C-454D-427E-94AC-ED529FC1D8D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750DE38-F908-445C-8474-ACA58A170B5D}"/>
              </a:ext>
            </a:extLst>
          </p:cNvPr>
          <p:cNvSpPr>
            <a:spLocks noGrp="1"/>
          </p:cNvSpPr>
          <p:nvPr>
            <p:ph type="sldNum" sz="quarter" idx="12"/>
          </p:nvPr>
        </p:nvSpPr>
        <p:spPr/>
        <p:txBody>
          <a:bodyPr/>
          <a:lstStyle/>
          <a:p>
            <a:fld id="{F0017608-1FAF-4FCB-82B0-66CD09679FB8}" type="slidenum">
              <a:rPr lang="en-US" smtClean="0"/>
              <a:t>‹#›</a:t>
            </a:fld>
            <a:endParaRPr lang="en-US" dirty="0"/>
          </a:p>
        </p:txBody>
      </p:sp>
    </p:spTree>
    <p:extLst>
      <p:ext uri="{BB962C8B-B14F-4D97-AF65-F5344CB8AC3E}">
        <p14:creationId xmlns:p14="http://schemas.microsoft.com/office/powerpoint/2010/main" val="15560333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3A2DA-9B54-4502-8A79-4D599B47508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0F3EAF6-36E4-4191-B0D9-F462CDC17F7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CB37735-07AE-4701-AF6E-B3D8B6972C98}"/>
              </a:ext>
            </a:extLst>
          </p:cNvPr>
          <p:cNvSpPr>
            <a:spLocks noGrp="1"/>
          </p:cNvSpPr>
          <p:nvPr>
            <p:ph type="dt" sz="half" idx="10"/>
          </p:nvPr>
        </p:nvSpPr>
        <p:spPr/>
        <p:txBody>
          <a:bodyPr/>
          <a:lstStyle/>
          <a:p>
            <a:fld id="{43DC23FC-FD7C-4914-88C6-B8945FD6A5DC}" type="datetimeFigureOut">
              <a:rPr lang="en-US" smtClean="0"/>
              <a:t>5/17/2023</a:t>
            </a:fld>
            <a:endParaRPr lang="en-US" dirty="0"/>
          </a:p>
        </p:txBody>
      </p:sp>
      <p:sp>
        <p:nvSpPr>
          <p:cNvPr id="5" name="Footer Placeholder 4">
            <a:extLst>
              <a:ext uri="{FF2B5EF4-FFF2-40B4-BE49-F238E27FC236}">
                <a16:creationId xmlns:a16="http://schemas.microsoft.com/office/drawing/2014/main" id="{BA0F33D5-0F27-4A36-BB02-D90FDD5CCB3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EFD9932-A0F9-4E93-BAF2-C903B06A251D}"/>
              </a:ext>
            </a:extLst>
          </p:cNvPr>
          <p:cNvSpPr>
            <a:spLocks noGrp="1"/>
          </p:cNvSpPr>
          <p:nvPr>
            <p:ph type="sldNum" sz="quarter" idx="12"/>
          </p:nvPr>
        </p:nvSpPr>
        <p:spPr/>
        <p:txBody>
          <a:bodyPr/>
          <a:lstStyle/>
          <a:p>
            <a:fld id="{F0017608-1FAF-4FCB-82B0-66CD09679FB8}" type="slidenum">
              <a:rPr lang="en-US" smtClean="0"/>
              <a:t>‹#›</a:t>
            </a:fld>
            <a:endParaRPr lang="en-US" dirty="0"/>
          </a:p>
        </p:txBody>
      </p:sp>
    </p:spTree>
    <p:extLst>
      <p:ext uri="{BB962C8B-B14F-4D97-AF65-F5344CB8AC3E}">
        <p14:creationId xmlns:p14="http://schemas.microsoft.com/office/powerpoint/2010/main" val="21073292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B416F-3515-422A-ADF9-0CF585E252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0EEB38-D79B-4DF6-9214-D882FC428CE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D60341B-DF9C-4A73-8F1C-4758D41E770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62B396E-0471-4097-A76E-B296BACAE398}"/>
              </a:ext>
            </a:extLst>
          </p:cNvPr>
          <p:cNvSpPr>
            <a:spLocks noGrp="1"/>
          </p:cNvSpPr>
          <p:nvPr>
            <p:ph type="dt" sz="half" idx="10"/>
          </p:nvPr>
        </p:nvSpPr>
        <p:spPr/>
        <p:txBody>
          <a:bodyPr/>
          <a:lstStyle/>
          <a:p>
            <a:fld id="{43DC23FC-FD7C-4914-88C6-B8945FD6A5DC}" type="datetimeFigureOut">
              <a:rPr lang="en-US" smtClean="0"/>
              <a:t>5/17/2023</a:t>
            </a:fld>
            <a:endParaRPr lang="en-US" dirty="0"/>
          </a:p>
        </p:txBody>
      </p:sp>
      <p:sp>
        <p:nvSpPr>
          <p:cNvPr id="6" name="Footer Placeholder 5">
            <a:extLst>
              <a:ext uri="{FF2B5EF4-FFF2-40B4-BE49-F238E27FC236}">
                <a16:creationId xmlns:a16="http://schemas.microsoft.com/office/drawing/2014/main" id="{B5EDC507-0A46-4D97-A96E-5A7E2D29EFF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A12552D-2CCD-4912-A27B-D4D7ABF99BCB}"/>
              </a:ext>
            </a:extLst>
          </p:cNvPr>
          <p:cNvSpPr>
            <a:spLocks noGrp="1"/>
          </p:cNvSpPr>
          <p:nvPr>
            <p:ph type="sldNum" sz="quarter" idx="12"/>
          </p:nvPr>
        </p:nvSpPr>
        <p:spPr/>
        <p:txBody>
          <a:bodyPr/>
          <a:lstStyle/>
          <a:p>
            <a:fld id="{F0017608-1FAF-4FCB-82B0-66CD09679FB8}" type="slidenum">
              <a:rPr lang="en-US" smtClean="0"/>
              <a:t>‹#›</a:t>
            </a:fld>
            <a:endParaRPr lang="en-US" dirty="0"/>
          </a:p>
        </p:txBody>
      </p:sp>
    </p:spTree>
    <p:extLst>
      <p:ext uri="{BB962C8B-B14F-4D97-AF65-F5344CB8AC3E}">
        <p14:creationId xmlns:p14="http://schemas.microsoft.com/office/powerpoint/2010/main" val="40020015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C2F0B-A57D-4A25-8242-C6425209F2E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CD8E697-F278-474C-AA4A-C519A2F3F11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74D2730-82F6-47C4-B3C2-AC240203EC0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90C99BA-0B53-4F53-8050-0CDB924C3CB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1C1437A-17F2-47BB-A4FF-A91092EEFF5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A759AA9-34B0-4430-94E4-DBF422068C6F}"/>
              </a:ext>
            </a:extLst>
          </p:cNvPr>
          <p:cNvSpPr>
            <a:spLocks noGrp="1"/>
          </p:cNvSpPr>
          <p:nvPr>
            <p:ph type="dt" sz="half" idx="10"/>
          </p:nvPr>
        </p:nvSpPr>
        <p:spPr/>
        <p:txBody>
          <a:bodyPr/>
          <a:lstStyle/>
          <a:p>
            <a:fld id="{43DC23FC-FD7C-4914-88C6-B8945FD6A5DC}" type="datetimeFigureOut">
              <a:rPr lang="en-US" smtClean="0"/>
              <a:t>5/17/2023</a:t>
            </a:fld>
            <a:endParaRPr lang="en-US" dirty="0"/>
          </a:p>
        </p:txBody>
      </p:sp>
      <p:sp>
        <p:nvSpPr>
          <p:cNvPr id="8" name="Footer Placeholder 7">
            <a:extLst>
              <a:ext uri="{FF2B5EF4-FFF2-40B4-BE49-F238E27FC236}">
                <a16:creationId xmlns:a16="http://schemas.microsoft.com/office/drawing/2014/main" id="{322537C9-D041-4E88-A723-E214C0FEE03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78BD96AE-A7D1-45BF-829D-269261D05253}"/>
              </a:ext>
            </a:extLst>
          </p:cNvPr>
          <p:cNvSpPr>
            <a:spLocks noGrp="1"/>
          </p:cNvSpPr>
          <p:nvPr>
            <p:ph type="sldNum" sz="quarter" idx="12"/>
          </p:nvPr>
        </p:nvSpPr>
        <p:spPr/>
        <p:txBody>
          <a:bodyPr/>
          <a:lstStyle/>
          <a:p>
            <a:fld id="{F0017608-1FAF-4FCB-82B0-66CD09679FB8}" type="slidenum">
              <a:rPr lang="en-US" smtClean="0"/>
              <a:t>‹#›</a:t>
            </a:fld>
            <a:endParaRPr lang="en-US" dirty="0"/>
          </a:p>
        </p:txBody>
      </p:sp>
    </p:spTree>
    <p:extLst>
      <p:ext uri="{BB962C8B-B14F-4D97-AF65-F5344CB8AC3E}">
        <p14:creationId xmlns:p14="http://schemas.microsoft.com/office/powerpoint/2010/main" val="524206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51C58-6CC2-4297-8705-67CAB5FFF0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E43459B-95D8-49B1-A73D-C45FDA56EBBA}"/>
              </a:ext>
            </a:extLst>
          </p:cNvPr>
          <p:cNvSpPr>
            <a:spLocks noGrp="1"/>
          </p:cNvSpPr>
          <p:nvPr>
            <p:ph type="dt" sz="half" idx="10"/>
          </p:nvPr>
        </p:nvSpPr>
        <p:spPr/>
        <p:txBody>
          <a:bodyPr/>
          <a:lstStyle/>
          <a:p>
            <a:fld id="{43DC23FC-FD7C-4914-88C6-B8945FD6A5DC}" type="datetimeFigureOut">
              <a:rPr lang="en-US" smtClean="0"/>
              <a:t>5/17/2023</a:t>
            </a:fld>
            <a:endParaRPr lang="en-US" dirty="0"/>
          </a:p>
        </p:txBody>
      </p:sp>
      <p:sp>
        <p:nvSpPr>
          <p:cNvPr id="4" name="Footer Placeholder 3">
            <a:extLst>
              <a:ext uri="{FF2B5EF4-FFF2-40B4-BE49-F238E27FC236}">
                <a16:creationId xmlns:a16="http://schemas.microsoft.com/office/drawing/2014/main" id="{8557BC2E-958D-495E-9E81-41D75B3577A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A9FA3B3-FB06-4630-B023-1D20A738FC13}"/>
              </a:ext>
            </a:extLst>
          </p:cNvPr>
          <p:cNvSpPr>
            <a:spLocks noGrp="1"/>
          </p:cNvSpPr>
          <p:nvPr>
            <p:ph type="sldNum" sz="quarter" idx="12"/>
          </p:nvPr>
        </p:nvSpPr>
        <p:spPr/>
        <p:txBody>
          <a:bodyPr/>
          <a:lstStyle/>
          <a:p>
            <a:fld id="{F0017608-1FAF-4FCB-82B0-66CD09679FB8}" type="slidenum">
              <a:rPr lang="en-US" smtClean="0"/>
              <a:t>‹#›</a:t>
            </a:fld>
            <a:endParaRPr lang="en-US" dirty="0"/>
          </a:p>
        </p:txBody>
      </p:sp>
    </p:spTree>
    <p:extLst>
      <p:ext uri="{BB962C8B-B14F-4D97-AF65-F5344CB8AC3E}">
        <p14:creationId xmlns:p14="http://schemas.microsoft.com/office/powerpoint/2010/main" val="32311965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D706549-91BB-411E-9954-7B750670C1F8}"/>
              </a:ext>
            </a:extLst>
          </p:cNvPr>
          <p:cNvSpPr>
            <a:spLocks noGrp="1"/>
          </p:cNvSpPr>
          <p:nvPr>
            <p:ph type="dt" sz="half" idx="10"/>
          </p:nvPr>
        </p:nvSpPr>
        <p:spPr/>
        <p:txBody>
          <a:bodyPr/>
          <a:lstStyle/>
          <a:p>
            <a:fld id="{43DC23FC-FD7C-4914-88C6-B8945FD6A5DC}" type="datetimeFigureOut">
              <a:rPr lang="en-US" smtClean="0"/>
              <a:t>5/17/2023</a:t>
            </a:fld>
            <a:endParaRPr lang="en-US" dirty="0"/>
          </a:p>
        </p:txBody>
      </p:sp>
      <p:sp>
        <p:nvSpPr>
          <p:cNvPr id="3" name="Footer Placeholder 2">
            <a:extLst>
              <a:ext uri="{FF2B5EF4-FFF2-40B4-BE49-F238E27FC236}">
                <a16:creationId xmlns:a16="http://schemas.microsoft.com/office/drawing/2014/main" id="{DC1E080B-16AC-41F4-A72E-50057B5780A9}"/>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25A28256-3C9B-42EC-8AB8-6AFBE5E07545}"/>
              </a:ext>
            </a:extLst>
          </p:cNvPr>
          <p:cNvSpPr>
            <a:spLocks noGrp="1"/>
          </p:cNvSpPr>
          <p:nvPr>
            <p:ph type="sldNum" sz="quarter" idx="12"/>
          </p:nvPr>
        </p:nvSpPr>
        <p:spPr/>
        <p:txBody>
          <a:bodyPr/>
          <a:lstStyle/>
          <a:p>
            <a:fld id="{F0017608-1FAF-4FCB-82B0-66CD09679FB8}" type="slidenum">
              <a:rPr lang="en-US" smtClean="0"/>
              <a:t>‹#›</a:t>
            </a:fld>
            <a:endParaRPr lang="en-US" dirty="0"/>
          </a:p>
        </p:txBody>
      </p:sp>
    </p:spTree>
    <p:extLst>
      <p:ext uri="{BB962C8B-B14F-4D97-AF65-F5344CB8AC3E}">
        <p14:creationId xmlns:p14="http://schemas.microsoft.com/office/powerpoint/2010/main" val="13352892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0C79B-82F7-4082-8C29-DF6C96B13E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3F87256-6AE9-44A2-AD87-0272556A1C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2615F8C-1E65-414D-BA3A-009521BAB3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2B85971-6FA9-4DFF-B5EF-C3C5E05DBBD9}"/>
              </a:ext>
            </a:extLst>
          </p:cNvPr>
          <p:cNvSpPr>
            <a:spLocks noGrp="1"/>
          </p:cNvSpPr>
          <p:nvPr>
            <p:ph type="dt" sz="half" idx="10"/>
          </p:nvPr>
        </p:nvSpPr>
        <p:spPr/>
        <p:txBody>
          <a:bodyPr/>
          <a:lstStyle/>
          <a:p>
            <a:fld id="{43DC23FC-FD7C-4914-88C6-B8945FD6A5DC}" type="datetimeFigureOut">
              <a:rPr lang="en-US" smtClean="0"/>
              <a:t>5/17/2023</a:t>
            </a:fld>
            <a:endParaRPr lang="en-US" dirty="0"/>
          </a:p>
        </p:txBody>
      </p:sp>
      <p:sp>
        <p:nvSpPr>
          <p:cNvPr id="6" name="Footer Placeholder 5">
            <a:extLst>
              <a:ext uri="{FF2B5EF4-FFF2-40B4-BE49-F238E27FC236}">
                <a16:creationId xmlns:a16="http://schemas.microsoft.com/office/drawing/2014/main" id="{B7FD8DFC-26A0-46D4-A3D8-9B1B5DA997E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DE86476-CC25-4279-99C9-9A9F72A1563F}"/>
              </a:ext>
            </a:extLst>
          </p:cNvPr>
          <p:cNvSpPr>
            <a:spLocks noGrp="1"/>
          </p:cNvSpPr>
          <p:nvPr>
            <p:ph type="sldNum" sz="quarter" idx="12"/>
          </p:nvPr>
        </p:nvSpPr>
        <p:spPr/>
        <p:txBody>
          <a:bodyPr/>
          <a:lstStyle/>
          <a:p>
            <a:fld id="{F0017608-1FAF-4FCB-82B0-66CD09679FB8}" type="slidenum">
              <a:rPr lang="en-US" smtClean="0"/>
              <a:t>‹#›</a:t>
            </a:fld>
            <a:endParaRPr lang="en-US" dirty="0"/>
          </a:p>
        </p:txBody>
      </p:sp>
    </p:spTree>
    <p:extLst>
      <p:ext uri="{BB962C8B-B14F-4D97-AF65-F5344CB8AC3E}">
        <p14:creationId xmlns:p14="http://schemas.microsoft.com/office/powerpoint/2010/main" val="7128109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FE7D8-BC36-4777-9ECD-70BF042F8E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AE9DF31-6436-4732-8202-A3000EE81FF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EC78E289-4578-4E98-B573-4790F73CDA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FC40DF4-5E3C-4566-ABA4-DF871142C116}"/>
              </a:ext>
            </a:extLst>
          </p:cNvPr>
          <p:cNvSpPr>
            <a:spLocks noGrp="1"/>
          </p:cNvSpPr>
          <p:nvPr>
            <p:ph type="dt" sz="half" idx="10"/>
          </p:nvPr>
        </p:nvSpPr>
        <p:spPr/>
        <p:txBody>
          <a:bodyPr/>
          <a:lstStyle/>
          <a:p>
            <a:fld id="{43DC23FC-FD7C-4914-88C6-B8945FD6A5DC}" type="datetimeFigureOut">
              <a:rPr lang="en-US" smtClean="0"/>
              <a:t>5/17/2023</a:t>
            </a:fld>
            <a:endParaRPr lang="en-US" dirty="0"/>
          </a:p>
        </p:txBody>
      </p:sp>
      <p:sp>
        <p:nvSpPr>
          <p:cNvPr id="6" name="Footer Placeholder 5">
            <a:extLst>
              <a:ext uri="{FF2B5EF4-FFF2-40B4-BE49-F238E27FC236}">
                <a16:creationId xmlns:a16="http://schemas.microsoft.com/office/drawing/2014/main" id="{E77C819F-1341-4A73-9EAA-0BB49795829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F282792-9881-4FBA-AB65-C11EF7800034}"/>
              </a:ext>
            </a:extLst>
          </p:cNvPr>
          <p:cNvSpPr>
            <a:spLocks noGrp="1"/>
          </p:cNvSpPr>
          <p:nvPr>
            <p:ph type="sldNum" sz="quarter" idx="12"/>
          </p:nvPr>
        </p:nvSpPr>
        <p:spPr/>
        <p:txBody>
          <a:bodyPr/>
          <a:lstStyle/>
          <a:p>
            <a:fld id="{F0017608-1FAF-4FCB-82B0-66CD09679FB8}" type="slidenum">
              <a:rPr lang="en-US" smtClean="0"/>
              <a:t>‹#›</a:t>
            </a:fld>
            <a:endParaRPr lang="en-US" dirty="0"/>
          </a:p>
        </p:txBody>
      </p:sp>
    </p:spTree>
    <p:extLst>
      <p:ext uri="{BB962C8B-B14F-4D97-AF65-F5344CB8AC3E}">
        <p14:creationId xmlns:p14="http://schemas.microsoft.com/office/powerpoint/2010/main" val="9074370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6F9D5-4BA2-4296-8348-98171632187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9B4AAB1-1712-4A58-8E5E-577465DDF32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636934-F5AD-45E6-B55B-A0AF438666DA}"/>
              </a:ext>
            </a:extLst>
          </p:cNvPr>
          <p:cNvSpPr>
            <a:spLocks noGrp="1"/>
          </p:cNvSpPr>
          <p:nvPr>
            <p:ph type="dt" sz="half" idx="10"/>
          </p:nvPr>
        </p:nvSpPr>
        <p:spPr/>
        <p:txBody>
          <a:bodyPr/>
          <a:lstStyle/>
          <a:p>
            <a:fld id="{43DC23FC-FD7C-4914-88C6-B8945FD6A5DC}" type="datetimeFigureOut">
              <a:rPr lang="en-US" smtClean="0"/>
              <a:t>5/17/2023</a:t>
            </a:fld>
            <a:endParaRPr lang="en-US" dirty="0"/>
          </a:p>
        </p:txBody>
      </p:sp>
      <p:sp>
        <p:nvSpPr>
          <p:cNvPr id="5" name="Footer Placeholder 4">
            <a:extLst>
              <a:ext uri="{FF2B5EF4-FFF2-40B4-BE49-F238E27FC236}">
                <a16:creationId xmlns:a16="http://schemas.microsoft.com/office/drawing/2014/main" id="{9BDB134F-06BD-4556-80CE-C5731068B64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31A0DED-C9B9-4A2B-828E-3F5B874C8C35}"/>
              </a:ext>
            </a:extLst>
          </p:cNvPr>
          <p:cNvSpPr>
            <a:spLocks noGrp="1"/>
          </p:cNvSpPr>
          <p:nvPr>
            <p:ph type="sldNum" sz="quarter" idx="12"/>
          </p:nvPr>
        </p:nvSpPr>
        <p:spPr/>
        <p:txBody>
          <a:bodyPr/>
          <a:lstStyle/>
          <a:p>
            <a:fld id="{F0017608-1FAF-4FCB-82B0-66CD09679FB8}" type="slidenum">
              <a:rPr lang="en-US" smtClean="0"/>
              <a:t>‹#›</a:t>
            </a:fld>
            <a:endParaRPr lang="en-US" dirty="0"/>
          </a:p>
        </p:txBody>
      </p:sp>
    </p:spTree>
    <p:extLst>
      <p:ext uri="{BB962C8B-B14F-4D97-AF65-F5344CB8AC3E}">
        <p14:creationId xmlns:p14="http://schemas.microsoft.com/office/powerpoint/2010/main" val="3068990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F8DF90A-0DE7-4BB9-A0B0-5A31EBF65201}"/>
              </a:ext>
            </a:extLst>
          </p:cNvPr>
          <p:cNvSpPr txBox="1"/>
          <p:nvPr userDrawn="1"/>
        </p:nvSpPr>
        <p:spPr>
          <a:xfrm>
            <a:off x="5009421" y="4311837"/>
            <a:ext cx="1086579" cy="397149"/>
          </a:xfrm>
          <a:prstGeom prst="rect">
            <a:avLst/>
          </a:prstGeom>
          <a:noFill/>
        </p:spPr>
        <p:txBody>
          <a:bodyPr wrap="square" rtlCol="0">
            <a:spAutoFit/>
          </a:bodyPr>
          <a:lstStyle/>
          <a:p>
            <a:pPr algn="ctr"/>
            <a:r>
              <a:rPr lang="en-US" sz="2000" b="1">
                <a:solidFill>
                  <a:schemeClr val="bg1"/>
                </a:solidFill>
                <a:latin typeface="Century Gothic" panose="020B0502020202020204" pitchFamily="34" charset="0"/>
              </a:rPr>
              <a:t>04</a:t>
            </a:r>
            <a:endParaRPr lang="en-IN" sz="2000" b="1">
              <a:solidFill>
                <a:schemeClr val="bg1"/>
              </a:solidFill>
              <a:latin typeface="Century Gothic" panose="020B0502020202020204" pitchFamily="34" charset="0"/>
            </a:endParaRPr>
          </a:p>
        </p:txBody>
      </p:sp>
      <p:sp>
        <p:nvSpPr>
          <p:cNvPr id="8" name="TextBox 7">
            <a:extLst>
              <a:ext uri="{FF2B5EF4-FFF2-40B4-BE49-F238E27FC236}">
                <a16:creationId xmlns:a16="http://schemas.microsoft.com/office/drawing/2014/main" id="{5D8E0E0E-1FA0-464E-9948-D8B001EC78E3}"/>
              </a:ext>
            </a:extLst>
          </p:cNvPr>
          <p:cNvSpPr txBox="1"/>
          <p:nvPr userDrawn="1"/>
        </p:nvSpPr>
        <p:spPr>
          <a:xfrm>
            <a:off x="4978931" y="5327771"/>
            <a:ext cx="1086579" cy="397149"/>
          </a:xfrm>
          <a:prstGeom prst="rect">
            <a:avLst/>
          </a:prstGeom>
          <a:noFill/>
        </p:spPr>
        <p:txBody>
          <a:bodyPr wrap="square" rtlCol="0">
            <a:spAutoFit/>
          </a:bodyPr>
          <a:lstStyle/>
          <a:p>
            <a:pPr algn="ctr"/>
            <a:r>
              <a:rPr lang="en-US" sz="2000" b="1">
                <a:solidFill>
                  <a:schemeClr val="bg1"/>
                </a:solidFill>
                <a:latin typeface="Century Gothic" panose="020B0502020202020204" pitchFamily="34" charset="0"/>
              </a:rPr>
              <a:t>05</a:t>
            </a:r>
            <a:endParaRPr lang="en-IN" sz="2000" b="1">
              <a:solidFill>
                <a:schemeClr val="bg1"/>
              </a:solidFill>
              <a:latin typeface="Century Gothic" panose="020B0502020202020204" pitchFamily="34" charset="0"/>
            </a:endParaRPr>
          </a:p>
        </p:txBody>
      </p:sp>
      <p:pic>
        <p:nvPicPr>
          <p:cNvPr id="9" name="Picture 8" descr="Shape, rectangle&#10;&#10;Description automatically generated">
            <a:extLst>
              <a:ext uri="{FF2B5EF4-FFF2-40B4-BE49-F238E27FC236}">
                <a16:creationId xmlns:a16="http://schemas.microsoft.com/office/drawing/2014/main" id="{8520115B-0179-4553-B1B0-6FA2AE1B12F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9562A25-57BE-4FC0-A728-AD9928B094E3}"/>
              </a:ext>
            </a:extLst>
          </p:cNvPr>
          <p:cNvSpPr>
            <a:spLocks noGrp="1"/>
          </p:cNvSpPr>
          <p:nvPr>
            <p:ph type="title"/>
          </p:nvPr>
        </p:nvSpPr>
        <p:spPr>
          <a:xfrm>
            <a:off x="157942" y="1"/>
            <a:ext cx="12034058" cy="1133080"/>
          </a:xfrm>
        </p:spPr>
        <p:txBody>
          <a:bodyPr/>
          <a:lstStyle>
            <a:lvl1pPr>
              <a:defRPr b="1">
                <a:solidFill>
                  <a:schemeClr val="bg1"/>
                </a:solidFill>
              </a:defRPr>
            </a:lvl1pPr>
          </a:lstStyle>
          <a:p>
            <a:r>
              <a:rPr lang="en-US"/>
              <a:t>Click to edit Master title style</a:t>
            </a:r>
          </a:p>
        </p:txBody>
      </p:sp>
    </p:spTree>
    <p:extLst>
      <p:ext uri="{BB962C8B-B14F-4D97-AF65-F5344CB8AC3E}">
        <p14:creationId xmlns:p14="http://schemas.microsoft.com/office/powerpoint/2010/main" val="14638146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DED971A-5043-414E-80D9-1BA1CF9BBB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72D7AF2-4FD3-4C1B-A04F-6AEBAD81F81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45C12E-F6C2-466A-8909-F8615238B254}"/>
              </a:ext>
            </a:extLst>
          </p:cNvPr>
          <p:cNvSpPr>
            <a:spLocks noGrp="1"/>
          </p:cNvSpPr>
          <p:nvPr>
            <p:ph type="dt" sz="half" idx="10"/>
          </p:nvPr>
        </p:nvSpPr>
        <p:spPr/>
        <p:txBody>
          <a:bodyPr/>
          <a:lstStyle/>
          <a:p>
            <a:fld id="{43DC23FC-FD7C-4914-88C6-B8945FD6A5DC}" type="datetimeFigureOut">
              <a:rPr lang="en-US" smtClean="0"/>
              <a:t>5/17/2023</a:t>
            </a:fld>
            <a:endParaRPr lang="en-US" dirty="0"/>
          </a:p>
        </p:txBody>
      </p:sp>
      <p:sp>
        <p:nvSpPr>
          <p:cNvPr id="5" name="Footer Placeholder 4">
            <a:extLst>
              <a:ext uri="{FF2B5EF4-FFF2-40B4-BE49-F238E27FC236}">
                <a16:creationId xmlns:a16="http://schemas.microsoft.com/office/drawing/2014/main" id="{8A487715-8C42-40C3-B4DF-F14B48CDDAD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6A6C53B-3C73-4752-8B27-DBD22F1FACFC}"/>
              </a:ext>
            </a:extLst>
          </p:cNvPr>
          <p:cNvSpPr>
            <a:spLocks noGrp="1"/>
          </p:cNvSpPr>
          <p:nvPr>
            <p:ph type="sldNum" sz="quarter" idx="12"/>
          </p:nvPr>
        </p:nvSpPr>
        <p:spPr/>
        <p:txBody>
          <a:bodyPr/>
          <a:lstStyle/>
          <a:p>
            <a:fld id="{F0017608-1FAF-4FCB-82B0-66CD09679FB8}" type="slidenum">
              <a:rPr lang="en-US" smtClean="0"/>
              <a:t>‹#›</a:t>
            </a:fld>
            <a:endParaRPr lang="en-US" dirty="0"/>
          </a:p>
        </p:txBody>
      </p:sp>
    </p:spTree>
    <p:extLst>
      <p:ext uri="{BB962C8B-B14F-4D97-AF65-F5344CB8AC3E}">
        <p14:creationId xmlns:p14="http://schemas.microsoft.com/office/powerpoint/2010/main" val="41182713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C3532-E3AB-6664-8F0B-F65DD89DEA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0B1436B-B27C-A112-26E9-7B2F01BF39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E707A0E-9A1F-333C-B65E-4149EB27D0A0}"/>
              </a:ext>
            </a:extLst>
          </p:cNvPr>
          <p:cNvSpPr>
            <a:spLocks noGrp="1"/>
          </p:cNvSpPr>
          <p:nvPr>
            <p:ph type="dt" sz="half" idx="10"/>
          </p:nvPr>
        </p:nvSpPr>
        <p:spPr/>
        <p:txBody>
          <a:bodyPr/>
          <a:lstStyle/>
          <a:p>
            <a:fld id="{BE8C13D0-E2C8-44D3-966D-6C925A9FAF9C}" type="datetimeFigureOut">
              <a:rPr lang="en-US" smtClean="0"/>
              <a:t>5/17/2023</a:t>
            </a:fld>
            <a:endParaRPr lang="en-US"/>
          </a:p>
        </p:txBody>
      </p:sp>
      <p:sp>
        <p:nvSpPr>
          <p:cNvPr id="5" name="Footer Placeholder 4">
            <a:extLst>
              <a:ext uri="{FF2B5EF4-FFF2-40B4-BE49-F238E27FC236}">
                <a16:creationId xmlns:a16="http://schemas.microsoft.com/office/drawing/2014/main" id="{FAA857C8-3F67-1576-7A8F-FB9B599718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EEFC4B-F0BE-3033-26DB-084114EDAC0C}"/>
              </a:ext>
            </a:extLst>
          </p:cNvPr>
          <p:cNvSpPr>
            <a:spLocks noGrp="1"/>
          </p:cNvSpPr>
          <p:nvPr>
            <p:ph type="sldNum" sz="quarter" idx="12"/>
          </p:nvPr>
        </p:nvSpPr>
        <p:spPr/>
        <p:txBody>
          <a:bodyPr/>
          <a:lstStyle/>
          <a:p>
            <a:fld id="{C1E899D1-D4F6-41E4-9881-7B5BE6395E4B}" type="slidenum">
              <a:rPr lang="en-US" smtClean="0"/>
              <a:t>‹#›</a:t>
            </a:fld>
            <a:endParaRPr lang="en-US"/>
          </a:p>
        </p:txBody>
      </p:sp>
    </p:spTree>
    <p:extLst>
      <p:ext uri="{BB962C8B-B14F-4D97-AF65-F5344CB8AC3E}">
        <p14:creationId xmlns:p14="http://schemas.microsoft.com/office/powerpoint/2010/main" val="21438939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28D82-9F3A-039B-C87C-37B4CCC576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CA42D8-8EE5-2A22-B066-EFEA7A545C8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E066FE-8734-5B81-2E7B-BDD8073F126A}"/>
              </a:ext>
            </a:extLst>
          </p:cNvPr>
          <p:cNvSpPr>
            <a:spLocks noGrp="1"/>
          </p:cNvSpPr>
          <p:nvPr>
            <p:ph type="dt" sz="half" idx="10"/>
          </p:nvPr>
        </p:nvSpPr>
        <p:spPr/>
        <p:txBody>
          <a:bodyPr/>
          <a:lstStyle/>
          <a:p>
            <a:fld id="{BE8C13D0-E2C8-44D3-966D-6C925A9FAF9C}" type="datetimeFigureOut">
              <a:rPr lang="en-US" smtClean="0"/>
              <a:t>5/17/2023</a:t>
            </a:fld>
            <a:endParaRPr lang="en-US"/>
          </a:p>
        </p:txBody>
      </p:sp>
      <p:sp>
        <p:nvSpPr>
          <p:cNvPr id="5" name="Footer Placeholder 4">
            <a:extLst>
              <a:ext uri="{FF2B5EF4-FFF2-40B4-BE49-F238E27FC236}">
                <a16:creationId xmlns:a16="http://schemas.microsoft.com/office/drawing/2014/main" id="{D5040766-96CE-FAA8-25B8-E683DE50D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21C9F1-58EC-8781-6355-5E534C9D9E2E}"/>
              </a:ext>
            </a:extLst>
          </p:cNvPr>
          <p:cNvSpPr>
            <a:spLocks noGrp="1"/>
          </p:cNvSpPr>
          <p:nvPr>
            <p:ph type="sldNum" sz="quarter" idx="12"/>
          </p:nvPr>
        </p:nvSpPr>
        <p:spPr/>
        <p:txBody>
          <a:bodyPr/>
          <a:lstStyle/>
          <a:p>
            <a:fld id="{C1E899D1-D4F6-41E4-9881-7B5BE6395E4B}" type="slidenum">
              <a:rPr lang="en-US" smtClean="0"/>
              <a:t>‹#›</a:t>
            </a:fld>
            <a:endParaRPr lang="en-US"/>
          </a:p>
        </p:txBody>
      </p:sp>
    </p:spTree>
    <p:extLst>
      <p:ext uri="{BB962C8B-B14F-4D97-AF65-F5344CB8AC3E}">
        <p14:creationId xmlns:p14="http://schemas.microsoft.com/office/powerpoint/2010/main" val="36453949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123AD-01AC-3023-F6DA-E104501031D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A2E74E2-AD41-FEFD-6FFC-598328935D3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D5230A-0BDF-4E00-5B56-59EFF7E8CD86}"/>
              </a:ext>
            </a:extLst>
          </p:cNvPr>
          <p:cNvSpPr>
            <a:spLocks noGrp="1"/>
          </p:cNvSpPr>
          <p:nvPr>
            <p:ph type="dt" sz="half" idx="10"/>
          </p:nvPr>
        </p:nvSpPr>
        <p:spPr/>
        <p:txBody>
          <a:bodyPr/>
          <a:lstStyle/>
          <a:p>
            <a:fld id="{BE8C13D0-E2C8-44D3-966D-6C925A9FAF9C}" type="datetimeFigureOut">
              <a:rPr lang="en-US" smtClean="0"/>
              <a:t>5/17/2023</a:t>
            </a:fld>
            <a:endParaRPr lang="en-US"/>
          </a:p>
        </p:txBody>
      </p:sp>
      <p:sp>
        <p:nvSpPr>
          <p:cNvPr id="5" name="Footer Placeholder 4">
            <a:extLst>
              <a:ext uri="{FF2B5EF4-FFF2-40B4-BE49-F238E27FC236}">
                <a16:creationId xmlns:a16="http://schemas.microsoft.com/office/drawing/2014/main" id="{4F855A56-6CB0-160A-C9E9-9E77365F87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E87927-46DF-6347-5601-E1C7496D974B}"/>
              </a:ext>
            </a:extLst>
          </p:cNvPr>
          <p:cNvSpPr>
            <a:spLocks noGrp="1"/>
          </p:cNvSpPr>
          <p:nvPr>
            <p:ph type="sldNum" sz="quarter" idx="12"/>
          </p:nvPr>
        </p:nvSpPr>
        <p:spPr/>
        <p:txBody>
          <a:bodyPr/>
          <a:lstStyle/>
          <a:p>
            <a:fld id="{C1E899D1-D4F6-41E4-9881-7B5BE6395E4B}" type="slidenum">
              <a:rPr lang="en-US" smtClean="0"/>
              <a:t>‹#›</a:t>
            </a:fld>
            <a:endParaRPr lang="en-US"/>
          </a:p>
        </p:txBody>
      </p:sp>
    </p:spTree>
    <p:extLst>
      <p:ext uri="{BB962C8B-B14F-4D97-AF65-F5344CB8AC3E}">
        <p14:creationId xmlns:p14="http://schemas.microsoft.com/office/powerpoint/2010/main" val="31283702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2B5EA-1BA0-ED42-1A04-D2A7F1361C1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064D1B1-097D-300C-7221-08125A225E7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89AC772-1075-2B60-6B2C-26344EE7644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041490F-E10B-3E88-55FE-228856F949A1}"/>
              </a:ext>
            </a:extLst>
          </p:cNvPr>
          <p:cNvSpPr>
            <a:spLocks noGrp="1"/>
          </p:cNvSpPr>
          <p:nvPr>
            <p:ph type="dt" sz="half" idx="10"/>
          </p:nvPr>
        </p:nvSpPr>
        <p:spPr/>
        <p:txBody>
          <a:bodyPr/>
          <a:lstStyle/>
          <a:p>
            <a:fld id="{BE8C13D0-E2C8-44D3-966D-6C925A9FAF9C}" type="datetimeFigureOut">
              <a:rPr lang="en-US" smtClean="0"/>
              <a:t>5/17/2023</a:t>
            </a:fld>
            <a:endParaRPr lang="en-US"/>
          </a:p>
        </p:txBody>
      </p:sp>
      <p:sp>
        <p:nvSpPr>
          <p:cNvPr id="6" name="Footer Placeholder 5">
            <a:extLst>
              <a:ext uri="{FF2B5EF4-FFF2-40B4-BE49-F238E27FC236}">
                <a16:creationId xmlns:a16="http://schemas.microsoft.com/office/drawing/2014/main" id="{407D2290-6735-A904-6374-A36681202F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299BF3-93DC-5022-81D9-B6C303E53448}"/>
              </a:ext>
            </a:extLst>
          </p:cNvPr>
          <p:cNvSpPr>
            <a:spLocks noGrp="1"/>
          </p:cNvSpPr>
          <p:nvPr>
            <p:ph type="sldNum" sz="quarter" idx="12"/>
          </p:nvPr>
        </p:nvSpPr>
        <p:spPr/>
        <p:txBody>
          <a:bodyPr/>
          <a:lstStyle/>
          <a:p>
            <a:fld id="{C1E899D1-D4F6-41E4-9881-7B5BE6395E4B}" type="slidenum">
              <a:rPr lang="en-US" smtClean="0"/>
              <a:t>‹#›</a:t>
            </a:fld>
            <a:endParaRPr lang="en-US"/>
          </a:p>
        </p:txBody>
      </p:sp>
    </p:spTree>
    <p:extLst>
      <p:ext uri="{BB962C8B-B14F-4D97-AF65-F5344CB8AC3E}">
        <p14:creationId xmlns:p14="http://schemas.microsoft.com/office/powerpoint/2010/main" val="30575553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CD54A-FA86-79B0-A12D-B299B48D685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F995779-6387-759F-33B6-A8715E9C36A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223BACC-07AF-8374-7E67-8D1E317E00A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FD4975-ADAE-D7B1-2D78-E6BA5B4844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EF7909E-2EE9-5681-796C-27535C67C92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B1EB2D6-D81A-B09E-B337-437CEB937226}"/>
              </a:ext>
            </a:extLst>
          </p:cNvPr>
          <p:cNvSpPr>
            <a:spLocks noGrp="1"/>
          </p:cNvSpPr>
          <p:nvPr>
            <p:ph type="dt" sz="half" idx="10"/>
          </p:nvPr>
        </p:nvSpPr>
        <p:spPr/>
        <p:txBody>
          <a:bodyPr/>
          <a:lstStyle/>
          <a:p>
            <a:fld id="{BE8C13D0-E2C8-44D3-966D-6C925A9FAF9C}" type="datetimeFigureOut">
              <a:rPr lang="en-US" smtClean="0"/>
              <a:t>5/17/2023</a:t>
            </a:fld>
            <a:endParaRPr lang="en-US"/>
          </a:p>
        </p:txBody>
      </p:sp>
      <p:sp>
        <p:nvSpPr>
          <p:cNvPr id="8" name="Footer Placeholder 7">
            <a:extLst>
              <a:ext uri="{FF2B5EF4-FFF2-40B4-BE49-F238E27FC236}">
                <a16:creationId xmlns:a16="http://schemas.microsoft.com/office/drawing/2014/main" id="{57FF9ED2-439C-1C71-7FE3-14575219234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D60DF89-A5DF-2D1B-2167-60ED474A768C}"/>
              </a:ext>
            </a:extLst>
          </p:cNvPr>
          <p:cNvSpPr>
            <a:spLocks noGrp="1"/>
          </p:cNvSpPr>
          <p:nvPr>
            <p:ph type="sldNum" sz="quarter" idx="12"/>
          </p:nvPr>
        </p:nvSpPr>
        <p:spPr/>
        <p:txBody>
          <a:bodyPr/>
          <a:lstStyle/>
          <a:p>
            <a:fld id="{C1E899D1-D4F6-41E4-9881-7B5BE6395E4B}" type="slidenum">
              <a:rPr lang="en-US" smtClean="0"/>
              <a:t>‹#›</a:t>
            </a:fld>
            <a:endParaRPr lang="en-US"/>
          </a:p>
        </p:txBody>
      </p:sp>
    </p:spTree>
    <p:extLst>
      <p:ext uri="{BB962C8B-B14F-4D97-AF65-F5344CB8AC3E}">
        <p14:creationId xmlns:p14="http://schemas.microsoft.com/office/powerpoint/2010/main" val="8365007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608F9-5A65-06C4-0832-805D054E739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E23AEAA-5E24-652B-2542-4EA0B8B142CB}"/>
              </a:ext>
            </a:extLst>
          </p:cNvPr>
          <p:cNvSpPr>
            <a:spLocks noGrp="1"/>
          </p:cNvSpPr>
          <p:nvPr>
            <p:ph type="dt" sz="half" idx="10"/>
          </p:nvPr>
        </p:nvSpPr>
        <p:spPr/>
        <p:txBody>
          <a:bodyPr/>
          <a:lstStyle/>
          <a:p>
            <a:fld id="{BE8C13D0-E2C8-44D3-966D-6C925A9FAF9C}" type="datetimeFigureOut">
              <a:rPr lang="en-US" smtClean="0"/>
              <a:t>5/17/2023</a:t>
            </a:fld>
            <a:endParaRPr lang="en-US"/>
          </a:p>
        </p:txBody>
      </p:sp>
      <p:sp>
        <p:nvSpPr>
          <p:cNvPr id="4" name="Footer Placeholder 3">
            <a:extLst>
              <a:ext uri="{FF2B5EF4-FFF2-40B4-BE49-F238E27FC236}">
                <a16:creationId xmlns:a16="http://schemas.microsoft.com/office/drawing/2014/main" id="{16BF21CB-51B9-BB95-3C50-CFF410B32E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1AF1BAF-8235-0A49-3216-7AFAE87760C3}"/>
              </a:ext>
            </a:extLst>
          </p:cNvPr>
          <p:cNvSpPr>
            <a:spLocks noGrp="1"/>
          </p:cNvSpPr>
          <p:nvPr>
            <p:ph type="sldNum" sz="quarter" idx="12"/>
          </p:nvPr>
        </p:nvSpPr>
        <p:spPr/>
        <p:txBody>
          <a:bodyPr/>
          <a:lstStyle/>
          <a:p>
            <a:fld id="{C1E899D1-D4F6-41E4-9881-7B5BE6395E4B}" type="slidenum">
              <a:rPr lang="en-US" smtClean="0"/>
              <a:t>‹#›</a:t>
            </a:fld>
            <a:endParaRPr lang="en-US"/>
          </a:p>
        </p:txBody>
      </p:sp>
    </p:spTree>
    <p:extLst>
      <p:ext uri="{BB962C8B-B14F-4D97-AF65-F5344CB8AC3E}">
        <p14:creationId xmlns:p14="http://schemas.microsoft.com/office/powerpoint/2010/main" val="14033094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96C3C4-3D8C-A154-FCE1-363653F0CF5A}"/>
              </a:ext>
            </a:extLst>
          </p:cNvPr>
          <p:cNvSpPr>
            <a:spLocks noGrp="1"/>
          </p:cNvSpPr>
          <p:nvPr>
            <p:ph type="dt" sz="half" idx="10"/>
          </p:nvPr>
        </p:nvSpPr>
        <p:spPr/>
        <p:txBody>
          <a:bodyPr/>
          <a:lstStyle/>
          <a:p>
            <a:fld id="{BE8C13D0-E2C8-44D3-966D-6C925A9FAF9C}" type="datetimeFigureOut">
              <a:rPr lang="en-US" smtClean="0"/>
              <a:t>5/17/2023</a:t>
            </a:fld>
            <a:endParaRPr lang="en-US"/>
          </a:p>
        </p:txBody>
      </p:sp>
      <p:sp>
        <p:nvSpPr>
          <p:cNvPr id="3" name="Footer Placeholder 2">
            <a:extLst>
              <a:ext uri="{FF2B5EF4-FFF2-40B4-BE49-F238E27FC236}">
                <a16:creationId xmlns:a16="http://schemas.microsoft.com/office/drawing/2014/main" id="{20D2C76E-67E4-4E68-C6EA-2D92DD443BE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A0A5E7-D4EB-6E9B-155F-A77B9F06FFC0}"/>
              </a:ext>
            </a:extLst>
          </p:cNvPr>
          <p:cNvSpPr>
            <a:spLocks noGrp="1"/>
          </p:cNvSpPr>
          <p:nvPr>
            <p:ph type="sldNum" sz="quarter" idx="12"/>
          </p:nvPr>
        </p:nvSpPr>
        <p:spPr/>
        <p:txBody>
          <a:bodyPr/>
          <a:lstStyle/>
          <a:p>
            <a:fld id="{C1E899D1-D4F6-41E4-9881-7B5BE6395E4B}" type="slidenum">
              <a:rPr lang="en-US" smtClean="0"/>
              <a:t>‹#›</a:t>
            </a:fld>
            <a:endParaRPr lang="en-US"/>
          </a:p>
        </p:txBody>
      </p:sp>
    </p:spTree>
    <p:extLst>
      <p:ext uri="{BB962C8B-B14F-4D97-AF65-F5344CB8AC3E}">
        <p14:creationId xmlns:p14="http://schemas.microsoft.com/office/powerpoint/2010/main" val="19024890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5869D-575E-9562-7548-D2EB9C5F26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3BEE6D-CC75-3DC6-2225-728CD372673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E2DC2AA-C950-3801-49EB-149917D8B2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ADD048-B5C1-6E0D-CA50-A4E22F8179B1}"/>
              </a:ext>
            </a:extLst>
          </p:cNvPr>
          <p:cNvSpPr>
            <a:spLocks noGrp="1"/>
          </p:cNvSpPr>
          <p:nvPr>
            <p:ph type="dt" sz="half" idx="10"/>
          </p:nvPr>
        </p:nvSpPr>
        <p:spPr/>
        <p:txBody>
          <a:bodyPr/>
          <a:lstStyle/>
          <a:p>
            <a:fld id="{BE8C13D0-E2C8-44D3-966D-6C925A9FAF9C}" type="datetimeFigureOut">
              <a:rPr lang="en-US" smtClean="0"/>
              <a:t>5/17/2023</a:t>
            </a:fld>
            <a:endParaRPr lang="en-US"/>
          </a:p>
        </p:txBody>
      </p:sp>
      <p:sp>
        <p:nvSpPr>
          <p:cNvPr id="6" name="Footer Placeholder 5">
            <a:extLst>
              <a:ext uri="{FF2B5EF4-FFF2-40B4-BE49-F238E27FC236}">
                <a16:creationId xmlns:a16="http://schemas.microsoft.com/office/drawing/2014/main" id="{9E5EBA6C-1D6F-34F8-8118-310DB27A68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FE4B25-D77C-ADDA-34A3-FAAB93AE6FCC}"/>
              </a:ext>
            </a:extLst>
          </p:cNvPr>
          <p:cNvSpPr>
            <a:spLocks noGrp="1"/>
          </p:cNvSpPr>
          <p:nvPr>
            <p:ph type="sldNum" sz="quarter" idx="12"/>
          </p:nvPr>
        </p:nvSpPr>
        <p:spPr/>
        <p:txBody>
          <a:bodyPr/>
          <a:lstStyle/>
          <a:p>
            <a:fld id="{C1E899D1-D4F6-41E4-9881-7B5BE6395E4B}" type="slidenum">
              <a:rPr lang="en-US" smtClean="0"/>
              <a:t>‹#›</a:t>
            </a:fld>
            <a:endParaRPr lang="en-US"/>
          </a:p>
        </p:txBody>
      </p:sp>
    </p:spTree>
    <p:extLst>
      <p:ext uri="{BB962C8B-B14F-4D97-AF65-F5344CB8AC3E}">
        <p14:creationId xmlns:p14="http://schemas.microsoft.com/office/powerpoint/2010/main" val="289239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994D4-0CFB-EC87-5711-2AC2DAED3F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D9CEB3A-BFBF-6CAB-A221-68C2DD70235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B9E507F-9F1C-8A1E-9B57-25CCDDD08D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8257FC-78CE-91F4-C085-3EC0D86DDEBE}"/>
              </a:ext>
            </a:extLst>
          </p:cNvPr>
          <p:cNvSpPr>
            <a:spLocks noGrp="1"/>
          </p:cNvSpPr>
          <p:nvPr>
            <p:ph type="dt" sz="half" idx="10"/>
          </p:nvPr>
        </p:nvSpPr>
        <p:spPr/>
        <p:txBody>
          <a:bodyPr/>
          <a:lstStyle/>
          <a:p>
            <a:fld id="{BE8C13D0-E2C8-44D3-966D-6C925A9FAF9C}" type="datetimeFigureOut">
              <a:rPr lang="en-US" smtClean="0"/>
              <a:t>5/17/2023</a:t>
            </a:fld>
            <a:endParaRPr lang="en-US"/>
          </a:p>
        </p:txBody>
      </p:sp>
      <p:sp>
        <p:nvSpPr>
          <p:cNvPr id="6" name="Footer Placeholder 5">
            <a:extLst>
              <a:ext uri="{FF2B5EF4-FFF2-40B4-BE49-F238E27FC236}">
                <a16:creationId xmlns:a16="http://schemas.microsoft.com/office/drawing/2014/main" id="{D7D89A77-139C-31AD-7F3F-37CD2A183C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635F10-6C0B-73BA-13B0-5D7B926BEF5E}"/>
              </a:ext>
            </a:extLst>
          </p:cNvPr>
          <p:cNvSpPr>
            <a:spLocks noGrp="1"/>
          </p:cNvSpPr>
          <p:nvPr>
            <p:ph type="sldNum" sz="quarter" idx="12"/>
          </p:nvPr>
        </p:nvSpPr>
        <p:spPr/>
        <p:txBody>
          <a:bodyPr/>
          <a:lstStyle/>
          <a:p>
            <a:fld id="{C1E899D1-D4F6-41E4-9881-7B5BE6395E4B}" type="slidenum">
              <a:rPr lang="en-US" smtClean="0"/>
              <a:t>‹#›</a:t>
            </a:fld>
            <a:endParaRPr lang="en-US"/>
          </a:p>
        </p:txBody>
      </p:sp>
    </p:spTree>
    <p:extLst>
      <p:ext uri="{BB962C8B-B14F-4D97-AF65-F5344CB8AC3E}">
        <p14:creationId xmlns:p14="http://schemas.microsoft.com/office/powerpoint/2010/main" val="22696926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0D7DA23-9647-4B87-AFE2-AA10E38080AC}"/>
              </a:ext>
            </a:extLst>
          </p:cNvPr>
          <p:cNvGrpSpPr/>
          <p:nvPr userDrawn="1"/>
        </p:nvGrpSpPr>
        <p:grpSpPr>
          <a:xfrm>
            <a:off x="-1181" y="-14223"/>
            <a:ext cx="12192000" cy="6872223"/>
            <a:chOff x="-1181" y="-14223"/>
            <a:chExt cx="12192000" cy="6872223"/>
          </a:xfrm>
        </p:grpSpPr>
        <p:sp>
          <p:nvSpPr>
            <p:cNvPr id="8" name="Rectangle 7">
              <a:extLst>
                <a:ext uri="{FF2B5EF4-FFF2-40B4-BE49-F238E27FC236}">
                  <a16:creationId xmlns:a16="http://schemas.microsoft.com/office/drawing/2014/main" id="{E60E3B49-AC27-443F-8B90-4B1D0106C6D9}"/>
                </a:ext>
              </a:extLst>
            </p:cNvPr>
            <p:cNvSpPr/>
            <p:nvPr/>
          </p:nvSpPr>
          <p:spPr>
            <a:xfrm>
              <a:off x="3972200" y="868654"/>
              <a:ext cx="587177" cy="5989346"/>
            </a:xfrm>
            <a:prstGeom prst="rect">
              <a:avLst/>
            </a:prstGeom>
            <a:solidFill>
              <a:srgbClr val="6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9" name="Rectangle 8">
              <a:extLst>
                <a:ext uri="{FF2B5EF4-FFF2-40B4-BE49-F238E27FC236}">
                  <a16:creationId xmlns:a16="http://schemas.microsoft.com/office/drawing/2014/main" id="{C44A3DCE-2511-4BC0-A984-8EAE8C2D4335}"/>
                </a:ext>
              </a:extLst>
            </p:cNvPr>
            <p:cNvSpPr/>
            <p:nvPr/>
          </p:nvSpPr>
          <p:spPr>
            <a:xfrm>
              <a:off x="2979" y="3132877"/>
              <a:ext cx="4559377" cy="1249411"/>
            </a:xfrm>
            <a:prstGeom prst="rect">
              <a:avLst/>
            </a:prstGeom>
            <a:solidFill>
              <a:srgbClr val="5555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pic>
          <p:nvPicPr>
            <p:cNvPr id="10" name="Picture 9" descr="A drawing of a face&#10;&#10;Description automatically generated">
              <a:extLst>
                <a:ext uri="{FF2B5EF4-FFF2-40B4-BE49-F238E27FC236}">
                  <a16:creationId xmlns:a16="http://schemas.microsoft.com/office/drawing/2014/main" id="{22CC119A-CAC3-48CB-A13A-FE0B9E377A42}"/>
                </a:ext>
              </a:extLst>
            </p:cNvPr>
            <p:cNvPicPr>
              <a:picLocks noChangeAspect="1"/>
            </p:cNvPicPr>
            <p:nvPr/>
          </p:nvPicPr>
          <p:blipFill>
            <a:blip r:embed="rId2"/>
            <a:stretch>
              <a:fillRect/>
            </a:stretch>
          </p:blipFill>
          <p:spPr>
            <a:xfrm>
              <a:off x="1128458" y="6051104"/>
              <a:ext cx="1387128" cy="610491"/>
            </a:xfrm>
            <a:prstGeom prst="rect">
              <a:avLst/>
            </a:prstGeom>
          </p:spPr>
        </p:pic>
        <p:sp>
          <p:nvSpPr>
            <p:cNvPr id="11" name="Rectangle 10">
              <a:extLst>
                <a:ext uri="{FF2B5EF4-FFF2-40B4-BE49-F238E27FC236}">
                  <a16:creationId xmlns:a16="http://schemas.microsoft.com/office/drawing/2014/main" id="{B4D586AC-3AD2-4181-86E6-37C059C72BA9}"/>
                </a:ext>
              </a:extLst>
            </p:cNvPr>
            <p:cNvSpPr/>
            <p:nvPr/>
          </p:nvSpPr>
          <p:spPr>
            <a:xfrm>
              <a:off x="666655" y="3345752"/>
              <a:ext cx="2624436" cy="830997"/>
            </a:xfrm>
            <a:prstGeom prst="rect">
              <a:avLst/>
            </a:prstGeom>
          </p:spPr>
          <p:txBody>
            <a:bodyPr wrap="none">
              <a:spAutoFit/>
            </a:bodyPr>
            <a:lstStyle/>
            <a:p>
              <a:pPr algn="r"/>
              <a:r>
                <a:rPr lang="en-IN" sz="4800" b="1">
                  <a:solidFill>
                    <a:schemeClr val="bg1"/>
                  </a:solidFill>
                  <a:latin typeface="Century Gothic" panose="020B0502020202020204" pitchFamily="34" charset="0"/>
                  <a:ea typeface="Adobe Gothic Std B" panose="020B0800000000000000" pitchFamily="34" charset="-128"/>
                </a:rPr>
                <a:t>Agenda</a:t>
              </a:r>
              <a:endParaRPr lang="en-IN" sz="2800">
                <a:solidFill>
                  <a:schemeClr val="bg1"/>
                </a:solidFill>
              </a:endParaRPr>
            </a:p>
          </p:txBody>
        </p:sp>
        <p:sp>
          <p:nvSpPr>
            <p:cNvPr id="12" name="TextBox 11">
              <a:extLst>
                <a:ext uri="{FF2B5EF4-FFF2-40B4-BE49-F238E27FC236}">
                  <a16:creationId xmlns:a16="http://schemas.microsoft.com/office/drawing/2014/main" id="{191293B7-4D7D-4FE9-BEEA-9066B57B5198}"/>
                </a:ext>
              </a:extLst>
            </p:cNvPr>
            <p:cNvSpPr txBox="1"/>
            <p:nvPr/>
          </p:nvSpPr>
          <p:spPr>
            <a:xfrm>
              <a:off x="44539" y="5045165"/>
              <a:ext cx="3938953" cy="400110"/>
            </a:xfrm>
            <a:prstGeom prst="rect">
              <a:avLst/>
            </a:prstGeom>
            <a:noFill/>
          </p:spPr>
          <p:txBody>
            <a:bodyPr wrap="square" rtlCol="0" anchor="ctr">
              <a:spAutoFit/>
            </a:bodyPr>
            <a:lstStyle/>
            <a:p>
              <a:pPr algn="ctr"/>
              <a:r>
                <a:rPr lang="en-US" sz="2000" b="1">
                  <a:solidFill>
                    <a:srgbClr val="8F2928"/>
                  </a:solidFill>
                  <a:latin typeface="Century Gothic" panose="020B0502020202020204" pitchFamily="34" charset="0"/>
                  <a:ea typeface="Cambria Math" panose="02040503050406030204" pitchFamily="18" charset="0"/>
                  <a:cs typeface="Aparajita" panose="02020603050405020304" pitchFamily="18" charset="0"/>
                </a:rPr>
                <a:t>INSPIRE. </a:t>
              </a:r>
              <a:r>
                <a:rPr lang="en-US" sz="2000" b="1">
                  <a:solidFill>
                    <a:schemeClr val="bg2">
                      <a:lumMod val="25000"/>
                    </a:schemeClr>
                  </a:solidFill>
                  <a:latin typeface="Century Gothic" panose="020B0502020202020204" pitchFamily="34" charset="0"/>
                  <a:ea typeface="Cambria Math" panose="02040503050406030204" pitchFamily="18" charset="0"/>
                  <a:cs typeface="Aparajita" panose="02020603050405020304" pitchFamily="18" charset="0"/>
                </a:rPr>
                <a:t>EQUIP. </a:t>
              </a:r>
              <a:r>
                <a:rPr lang="en-US" sz="2000" b="1">
                  <a:solidFill>
                    <a:srgbClr val="8F2928"/>
                  </a:solidFill>
                  <a:latin typeface="Century Gothic" panose="020B0502020202020204" pitchFamily="34" charset="0"/>
                  <a:ea typeface="Cambria Math" panose="02040503050406030204" pitchFamily="18" charset="0"/>
                  <a:cs typeface="Aparajita" panose="02020603050405020304" pitchFamily="18" charset="0"/>
                </a:rPr>
                <a:t>IMAGINE.</a:t>
              </a:r>
            </a:p>
          </p:txBody>
        </p:sp>
        <p:pic>
          <p:nvPicPr>
            <p:cNvPr id="13" name="Picture 12" descr="Diagram&#10;&#10;Description automatically generated">
              <a:extLst>
                <a:ext uri="{FF2B5EF4-FFF2-40B4-BE49-F238E27FC236}">
                  <a16:creationId xmlns:a16="http://schemas.microsoft.com/office/drawing/2014/main" id="{C6D433D7-6898-4237-8CD6-ED2048F5894A}"/>
                </a:ext>
              </a:extLst>
            </p:cNvPr>
            <p:cNvPicPr>
              <a:picLocks noChangeAspect="1"/>
            </p:cNvPicPr>
            <p:nvPr/>
          </p:nvPicPr>
          <p:blipFill>
            <a:blip r:embed="rId3"/>
            <a:stretch>
              <a:fillRect/>
            </a:stretch>
          </p:blipFill>
          <p:spPr>
            <a:xfrm>
              <a:off x="0" y="877652"/>
              <a:ext cx="3972200" cy="2262562"/>
            </a:xfrm>
            <a:prstGeom prst="rect">
              <a:avLst/>
            </a:prstGeom>
          </p:spPr>
        </p:pic>
        <p:grpSp>
          <p:nvGrpSpPr>
            <p:cNvPr id="14" name="Group 13">
              <a:extLst>
                <a:ext uri="{FF2B5EF4-FFF2-40B4-BE49-F238E27FC236}">
                  <a16:creationId xmlns:a16="http://schemas.microsoft.com/office/drawing/2014/main" id="{C12D87EC-5052-49B8-AB21-ED9686AA115F}"/>
                </a:ext>
              </a:extLst>
            </p:cNvPr>
            <p:cNvGrpSpPr/>
            <p:nvPr/>
          </p:nvGrpSpPr>
          <p:grpSpPr>
            <a:xfrm>
              <a:off x="4968071" y="1360716"/>
              <a:ext cx="1097440" cy="5098142"/>
              <a:chOff x="4968071" y="1360716"/>
              <a:chExt cx="1097440" cy="5098142"/>
            </a:xfrm>
          </p:grpSpPr>
          <p:grpSp>
            <p:nvGrpSpPr>
              <p:cNvPr id="16" name="Group 15">
                <a:extLst>
                  <a:ext uri="{FF2B5EF4-FFF2-40B4-BE49-F238E27FC236}">
                    <a16:creationId xmlns:a16="http://schemas.microsoft.com/office/drawing/2014/main" id="{19F748FD-5844-492B-B2A4-8CBF9B8ADBAE}"/>
                  </a:ext>
                </a:extLst>
              </p:cNvPr>
              <p:cNvGrpSpPr/>
              <p:nvPr/>
            </p:nvGrpSpPr>
            <p:grpSpPr>
              <a:xfrm>
                <a:off x="4978932" y="1360716"/>
                <a:ext cx="1086579" cy="2502611"/>
                <a:chOff x="4773471" y="754878"/>
                <a:chExt cx="610491" cy="2502611"/>
              </a:xfrm>
            </p:grpSpPr>
            <p:grpSp>
              <p:nvGrpSpPr>
                <p:cNvPr id="25" name="Group 24">
                  <a:extLst>
                    <a:ext uri="{FF2B5EF4-FFF2-40B4-BE49-F238E27FC236}">
                      <a16:creationId xmlns:a16="http://schemas.microsoft.com/office/drawing/2014/main" id="{5576017D-9629-4502-8A5B-B2036779465E}"/>
                    </a:ext>
                  </a:extLst>
                </p:cNvPr>
                <p:cNvGrpSpPr/>
                <p:nvPr/>
              </p:nvGrpSpPr>
              <p:grpSpPr>
                <a:xfrm>
                  <a:off x="4773471" y="754878"/>
                  <a:ext cx="610491" cy="610491"/>
                  <a:chOff x="6106717" y="501611"/>
                  <a:chExt cx="756974" cy="756974"/>
                </a:xfrm>
              </p:grpSpPr>
              <p:sp>
                <p:nvSpPr>
                  <p:cNvPr id="32" name="Rectangle 31">
                    <a:extLst>
                      <a:ext uri="{FF2B5EF4-FFF2-40B4-BE49-F238E27FC236}">
                        <a16:creationId xmlns:a16="http://schemas.microsoft.com/office/drawing/2014/main" id="{60C1A9BA-F399-439C-BDA4-4435B1FB2E48}"/>
                      </a:ext>
                    </a:extLst>
                  </p:cNvPr>
                  <p:cNvSpPr/>
                  <p:nvPr/>
                </p:nvSpPr>
                <p:spPr>
                  <a:xfrm>
                    <a:off x="6106717" y="501611"/>
                    <a:ext cx="756974" cy="756974"/>
                  </a:xfrm>
                  <a:prstGeom prst="rect">
                    <a:avLst/>
                  </a:prstGeom>
                  <a:solidFill>
                    <a:srgbClr val="8F2928"/>
                  </a:solidFill>
                  <a:ln w="12700">
                    <a:solidFill>
                      <a:schemeClr val="bg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solidFill>
                        <a:schemeClr val="bg1"/>
                      </a:solidFill>
                    </a:endParaRPr>
                  </a:p>
                </p:txBody>
              </p:sp>
              <p:sp>
                <p:nvSpPr>
                  <p:cNvPr id="33" name="TextBox 32">
                    <a:extLst>
                      <a:ext uri="{FF2B5EF4-FFF2-40B4-BE49-F238E27FC236}">
                        <a16:creationId xmlns:a16="http://schemas.microsoft.com/office/drawing/2014/main" id="{09C55AF9-2416-4C44-BA52-C07C112C898C}"/>
                      </a:ext>
                    </a:extLst>
                  </p:cNvPr>
                  <p:cNvSpPr txBox="1"/>
                  <p:nvPr/>
                </p:nvSpPr>
                <p:spPr>
                  <a:xfrm>
                    <a:off x="6106717" y="633877"/>
                    <a:ext cx="756974" cy="492442"/>
                  </a:xfrm>
                  <a:prstGeom prst="rect">
                    <a:avLst/>
                  </a:prstGeom>
                  <a:noFill/>
                </p:spPr>
                <p:txBody>
                  <a:bodyPr wrap="square" rtlCol="0">
                    <a:spAutoFit/>
                  </a:bodyPr>
                  <a:lstStyle/>
                  <a:p>
                    <a:pPr algn="ctr"/>
                    <a:r>
                      <a:rPr lang="en-US" sz="2000" b="1">
                        <a:solidFill>
                          <a:schemeClr val="bg1"/>
                        </a:solidFill>
                        <a:latin typeface="Century Gothic" panose="020B0502020202020204" pitchFamily="34" charset="0"/>
                      </a:rPr>
                      <a:t>01</a:t>
                    </a:r>
                    <a:endParaRPr lang="en-IN" sz="2000" b="1">
                      <a:solidFill>
                        <a:schemeClr val="bg1"/>
                      </a:solidFill>
                      <a:latin typeface="Century Gothic" panose="020B0502020202020204" pitchFamily="34" charset="0"/>
                    </a:endParaRPr>
                  </a:p>
                </p:txBody>
              </p:sp>
            </p:grpSp>
            <p:grpSp>
              <p:nvGrpSpPr>
                <p:cNvPr id="26" name="Group 25">
                  <a:extLst>
                    <a:ext uri="{FF2B5EF4-FFF2-40B4-BE49-F238E27FC236}">
                      <a16:creationId xmlns:a16="http://schemas.microsoft.com/office/drawing/2014/main" id="{77DA2CFC-47D2-44A1-A8C1-5AE21CC1CB48}"/>
                    </a:ext>
                  </a:extLst>
                </p:cNvPr>
                <p:cNvGrpSpPr/>
                <p:nvPr/>
              </p:nvGrpSpPr>
              <p:grpSpPr>
                <a:xfrm>
                  <a:off x="4773471" y="1700938"/>
                  <a:ext cx="610491" cy="610491"/>
                  <a:chOff x="6514683" y="617027"/>
                  <a:chExt cx="756974" cy="756974"/>
                </a:xfrm>
              </p:grpSpPr>
              <p:sp>
                <p:nvSpPr>
                  <p:cNvPr id="30" name="Rectangle 29">
                    <a:extLst>
                      <a:ext uri="{FF2B5EF4-FFF2-40B4-BE49-F238E27FC236}">
                        <a16:creationId xmlns:a16="http://schemas.microsoft.com/office/drawing/2014/main" id="{B5E6DB11-C6BF-4300-9770-11F0BA6A46A8}"/>
                      </a:ext>
                    </a:extLst>
                  </p:cNvPr>
                  <p:cNvSpPr/>
                  <p:nvPr/>
                </p:nvSpPr>
                <p:spPr>
                  <a:xfrm>
                    <a:off x="6514683" y="617027"/>
                    <a:ext cx="756974" cy="756974"/>
                  </a:xfrm>
                  <a:prstGeom prst="rect">
                    <a:avLst/>
                  </a:prstGeom>
                  <a:solidFill>
                    <a:srgbClr val="555559"/>
                  </a:solidFill>
                  <a:ln w="12700">
                    <a:solidFill>
                      <a:schemeClr val="bg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31" name="TextBox 30">
                    <a:extLst>
                      <a:ext uri="{FF2B5EF4-FFF2-40B4-BE49-F238E27FC236}">
                        <a16:creationId xmlns:a16="http://schemas.microsoft.com/office/drawing/2014/main" id="{938115F1-9876-413E-B53C-B7DE41C4C1CF}"/>
                      </a:ext>
                    </a:extLst>
                  </p:cNvPr>
                  <p:cNvSpPr txBox="1"/>
                  <p:nvPr/>
                </p:nvSpPr>
                <p:spPr>
                  <a:xfrm>
                    <a:off x="6514683" y="749293"/>
                    <a:ext cx="756974" cy="492442"/>
                  </a:xfrm>
                  <a:prstGeom prst="rect">
                    <a:avLst/>
                  </a:prstGeom>
                  <a:noFill/>
                </p:spPr>
                <p:txBody>
                  <a:bodyPr wrap="square" rtlCol="0">
                    <a:spAutoFit/>
                  </a:bodyPr>
                  <a:lstStyle/>
                  <a:p>
                    <a:pPr algn="ctr"/>
                    <a:r>
                      <a:rPr lang="en-US" sz="2000" b="1">
                        <a:solidFill>
                          <a:schemeClr val="bg1"/>
                        </a:solidFill>
                        <a:latin typeface="Century Gothic" panose="020B0502020202020204" pitchFamily="34" charset="0"/>
                      </a:rPr>
                      <a:t>02</a:t>
                    </a:r>
                    <a:endParaRPr lang="en-IN" sz="2000" b="1">
                      <a:solidFill>
                        <a:schemeClr val="bg1"/>
                      </a:solidFill>
                      <a:latin typeface="Century Gothic" panose="020B0502020202020204" pitchFamily="34" charset="0"/>
                    </a:endParaRPr>
                  </a:p>
                </p:txBody>
              </p:sp>
            </p:grpSp>
            <p:grpSp>
              <p:nvGrpSpPr>
                <p:cNvPr id="27" name="Group 26">
                  <a:extLst>
                    <a:ext uri="{FF2B5EF4-FFF2-40B4-BE49-F238E27FC236}">
                      <a16:creationId xmlns:a16="http://schemas.microsoft.com/office/drawing/2014/main" id="{B14477A2-2EF6-4C09-B260-AC3D874CC4D5}"/>
                    </a:ext>
                  </a:extLst>
                </p:cNvPr>
                <p:cNvGrpSpPr/>
                <p:nvPr/>
              </p:nvGrpSpPr>
              <p:grpSpPr>
                <a:xfrm>
                  <a:off x="4773471" y="2646998"/>
                  <a:ext cx="610491" cy="610491"/>
                  <a:chOff x="6514683" y="617027"/>
                  <a:chExt cx="756974" cy="756974"/>
                </a:xfrm>
              </p:grpSpPr>
              <p:sp>
                <p:nvSpPr>
                  <p:cNvPr id="28" name="Rectangle 27">
                    <a:extLst>
                      <a:ext uri="{FF2B5EF4-FFF2-40B4-BE49-F238E27FC236}">
                        <a16:creationId xmlns:a16="http://schemas.microsoft.com/office/drawing/2014/main" id="{028CA391-F7C5-4A7A-A62F-56F69295D091}"/>
                      </a:ext>
                    </a:extLst>
                  </p:cNvPr>
                  <p:cNvSpPr/>
                  <p:nvPr/>
                </p:nvSpPr>
                <p:spPr>
                  <a:xfrm>
                    <a:off x="6514683" y="617027"/>
                    <a:ext cx="756974" cy="756974"/>
                  </a:xfrm>
                  <a:prstGeom prst="rect">
                    <a:avLst/>
                  </a:prstGeom>
                  <a:solidFill>
                    <a:srgbClr val="8F2928"/>
                  </a:solidFill>
                  <a:ln w="12700">
                    <a:solidFill>
                      <a:schemeClr val="bg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29" name="TextBox 28">
                    <a:extLst>
                      <a:ext uri="{FF2B5EF4-FFF2-40B4-BE49-F238E27FC236}">
                        <a16:creationId xmlns:a16="http://schemas.microsoft.com/office/drawing/2014/main" id="{4F02760B-E82B-46CB-A6D2-85144C6DD0EF}"/>
                      </a:ext>
                    </a:extLst>
                  </p:cNvPr>
                  <p:cNvSpPr txBox="1"/>
                  <p:nvPr/>
                </p:nvSpPr>
                <p:spPr>
                  <a:xfrm>
                    <a:off x="6514683" y="749293"/>
                    <a:ext cx="756974" cy="492442"/>
                  </a:xfrm>
                  <a:prstGeom prst="rect">
                    <a:avLst/>
                  </a:prstGeom>
                  <a:noFill/>
                </p:spPr>
                <p:txBody>
                  <a:bodyPr wrap="square" rtlCol="0">
                    <a:spAutoFit/>
                  </a:bodyPr>
                  <a:lstStyle/>
                  <a:p>
                    <a:pPr algn="ctr"/>
                    <a:r>
                      <a:rPr lang="en-US" sz="2000" b="1">
                        <a:solidFill>
                          <a:schemeClr val="bg1"/>
                        </a:solidFill>
                        <a:latin typeface="Century Gothic" panose="020B0502020202020204" pitchFamily="34" charset="0"/>
                      </a:rPr>
                      <a:t>03</a:t>
                    </a:r>
                    <a:endParaRPr lang="en-IN" sz="2000" b="1">
                      <a:solidFill>
                        <a:schemeClr val="bg1"/>
                      </a:solidFill>
                      <a:latin typeface="Century Gothic" panose="020B0502020202020204" pitchFamily="34" charset="0"/>
                    </a:endParaRPr>
                  </a:p>
                </p:txBody>
              </p:sp>
            </p:grpSp>
          </p:grpSp>
          <p:grpSp>
            <p:nvGrpSpPr>
              <p:cNvPr id="17" name="Group 16">
                <a:extLst>
                  <a:ext uri="{FF2B5EF4-FFF2-40B4-BE49-F238E27FC236}">
                    <a16:creationId xmlns:a16="http://schemas.microsoft.com/office/drawing/2014/main" id="{00B74309-5E9E-4FBC-8B9C-F1A22B17D25A}"/>
                  </a:ext>
                </a:extLst>
              </p:cNvPr>
              <p:cNvGrpSpPr/>
              <p:nvPr/>
            </p:nvGrpSpPr>
            <p:grpSpPr>
              <a:xfrm>
                <a:off x="4968071" y="4169589"/>
                <a:ext cx="1097440" cy="2289269"/>
                <a:chOff x="4773471" y="861549"/>
                <a:chExt cx="616593" cy="2289269"/>
              </a:xfrm>
            </p:grpSpPr>
            <p:sp>
              <p:nvSpPr>
                <p:cNvPr id="18" name="TextBox 17">
                  <a:extLst>
                    <a:ext uri="{FF2B5EF4-FFF2-40B4-BE49-F238E27FC236}">
                      <a16:creationId xmlns:a16="http://schemas.microsoft.com/office/drawing/2014/main" id="{C3EA26F0-001E-4F4A-B6BF-2E75E625D3A0}"/>
                    </a:ext>
                  </a:extLst>
                </p:cNvPr>
                <p:cNvSpPr txBox="1"/>
                <p:nvPr/>
              </p:nvSpPr>
              <p:spPr>
                <a:xfrm>
                  <a:off x="4773471" y="861549"/>
                  <a:ext cx="610491" cy="397149"/>
                </a:xfrm>
                <a:prstGeom prst="rect">
                  <a:avLst/>
                </a:prstGeom>
                <a:noFill/>
              </p:spPr>
              <p:txBody>
                <a:bodyPr wrap="square" rtlCol="0">
                  <a:spAutoFit/>
                </a:bodyPr>
                <a:lstStyle/>
                <a:p>
                  <a:pPr algn="ctr"/>
                  <a:r>
                    <a:rPr lang="en-US" sz="2000" b="1">
                      <a:solidFill>
                        <a:schemeClr val="bg1"/>
                      </a:solidFill>
                      <a:latin typeface="Century Gothic" panose="020B0502020202020204" pitchFamily="34" charset="0"/>
                    </a:rPr>
                    <a:t>01</a:t>
                  </a:r>
                  <a:endParaRPr lang="en-IN" sz="2000" b="1">
                    <a:solidFill>
                      <a:schemeClr val="bg1"/>
                    </a:solidFill>
                    <a:latin typeface="Century Gothic" panose="020B0502020202020204" pitchFamily="34" charset="0"/>
                  </a:endParaRPr>
                </a:p>
              </p:txBody>
            </p:sp>
            <p:grpSp>
              <p:nvGrpSpPr>
                <p:cNvPr id="19" name="Group 18">
                  <a:extLst>
                    <a:ext uri="{FF2B5EF4-FFF2-40B4-BE49-F238E27FC236}">
                      <a16:creationId xmlns:a16="http://schemas.microsoft.com/office/drawing/2014/main" id="{03F97867-39A5-433D-8B05-D40FBFE15448}"/>
                    </a:ext>
                  </a:extLst>
                </p:cNvPr>
                <p:cNvGrpSpPr/>
                <p:nvPr/>
              </p:nvGrpSpPr>
              <p:grpSpPr>
                <a:xfrm>
                  <a:off x="4773471" y="900729"/>
                  <a:ext cx="610491" cy="1304029"/>
                  <a:chOff x="6514683" y="-375186"/>
                  <a:chExt cx="756974" cy="1616921"/>
                </a:xfrm>
              </p:grpSpPr>
              <p:sp>
                <p:nvSpPr>
                  <p:cNvPr id="23" name="Rectangle 22">
                    <a:extLst>
                      <a:ext uri="{FF2B5EF4-FFF2-40B4-BE49-F238E27FC236}">
                        <a16:creationId xmlns:a16="http://schemas.microsoft.com/office/drawing/2014/main" id="{21A79FD6-EF31-423B-8FAE-8DCC64400B51}"/>
                      </a:ext>
                    </a:extLst>
                  </p:cNvPr>
                  <p:cNvSpPr/>
                  <p:nvPr/>
                </p:nvSpPr>
                <p:spPr>
                  <a:xfrm>
                    <a:off x="6514683" y="-375186"/>
                    <a:ext cx="756974" cy="756974"/>
                  </a:xfrm>
                  <a:prstGeom prst="rect">
                    <a:avLst/>
                  </a:prstGeom>
                  <a:solidFill>
                    <a:srgbClr val="555559"/>
                  </a:solidFill>
                  <a:ln w="12700">
                    <a:solidFill>
                      <a:schemeClr val="bg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24" name="TextBox 23">
                    <a:extLst>
                      <a:ext uri="{FF2B5EF4-FFF2-40B4-BE49-F238E27FC236}">
                        <a16:creationId xmlns:a16="http://schemas.microsoft.com/office/drawing/2014/main" id="{09B8A3E6-77B6-49D2-9502-29197AB1A30A}"/>
                      </a:ext>
                    </a:extLst>
                  </p:cNvPr>
                  <p:cNvSpPr txBox="1"/>
                  <p:nvPr/>
                </p:nvSpPr>
                <p:spPr>
                  <a:xfrm>
                    <a:off x="6514683" y="749293"/>
                    <a:ext cx="756974" cy="492442"/>
                  </a:xfrm>
                  <a:prstGeom prst="rect">
                    <a:avLst/>
                  </a:prstGeom>
                  <a:noFill/>
                </p:spPr>
                <p:txBody>
                  <a:bodyPr wrap="square" rtlCol="0">
                    <a:spAutoFit/>
                  </a:bodyPr>
                  <a:lstStyle/>
                  <a:p>
                    <a:pPr algn="ctr"/>
                    <a:r>
                      <a:rPr lang="en-US" sz="2000" b="1">
                        <a:solidFill>
                          <a:schemeClr val="bg1"/>
                        </a:solidFill>
                        <a:latin typeface="Century Gothic" panose="020B0502020202020204" pitchFamily="34" charset="0"/>
                      </a:rPr>
                      <a:t>02</a:t>
                    </a:r>
                    <a:endParaRPr lang="en-IN" sz="2000" b="1">
                      <a:solidFill>
                        <a:schemeClr val="bg1"/>
                      </a:solidFill>
                      <a:latin typeface="Century Gothic" panose="020B0502020202020204" pitchFamily="34" charset="0"/>
                    </a:endParaRPr>
                  </a:p>
                </p:txBody>
              </p:sp>
            </p:grpSp>
            <p:grpSp>
              <p:nvGrpSpPr>
                <p:cNvPr id="20" name="Group 19">
                  <a:extLst>
                    <a:ext uri="{FF2B5EF4-FFF2-40B4-BE49-F238E27FC236}">
                      <a16:creationId xmlns:a16="http://schemas.microsoft.com/office/drawing/2014/main" id="{F7EA7A00-6012-45F5-9AC0-1FF298DE7CE2}"/>
                    </a:ext>
                  </a:extLst>
                </p:cNvPr>
                <p:cNvGrpSpPr/>
                <p:nvPr/>
              </p:nvGrpSpPr>
              <p:grpSpPr>
                <a:xfrm>
                  <a:off x="4773474" y="1931056"/>
                  <a:ext cx="616590" cy="1219762"/>
                  <a:chOff x="6514683" y="-270700"/>
                  <a:chExt cx="764536" cy="1512435"/>
                </a:xfrm>
              </p:grpSpPr>
              <p:sp>
                <p:nvSpPr>
                  <p:cNvPr id="21" name="Rectangle 20">
                    <a:extLst>
                      <a:ext uri="{FF2B5EF4-FFF2-40B4-BE49-F238E27FC236}">
                        <a16:creationId xmlns:a16="http://schemas.microsoft.com/office/drawing/2014/main" id="{D3A5B891-1C13-43CC-AE0F-98514A655AA5}"/>
                      </a:ext>
                    </a:extLst>
                  </p:cNvPr>
                  <p:cNvSpPr/>
                  <p:nvPr/>
                </p:nvSpPr>
                <p:spPr>
                  <a:xfrm>
                    <a:off x="6522245" y="-270700"/>
                    <a:ext cx="756974" cy="756974"/>
                  </a:xfrm>
                  <a:prstGeom prst="rect">
                    <a:avLst/>
                  </a:prstGeom>
                  <a:solidFill>
                    <a:srgbClr val="8F2928"/>
                  </a:solidFill>
                  <a:ln w="12700">
                    <a:solidFill>
                      <a:schemeClr val="bg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22" name="TextBox 21">
                    <a:extLst>
                      <a:ext uri="{FF2B5EF4-FFF2-40B4-BE49-F238E27FC236}">
                        <a16:creationId xmlns:a16="http://schemas.microsoft.com/office/drawing/2014/main" id="{DF3AF1E0-6756-43E3-AD39-8431F3B2ADC8}"/>
                      </a:ext>
                    </a:extLst>
                  </p:cNvPr>
                  <p:cNvSpPr txBox="1"/>
                  <p:nvPr/>
                </p:nvSpPr>
                <p:spPr>
                  <a:xfrm>
                    <a:off x="6514683" y="749293"/>
                    <a:ext cx="756974" cy="492442"/>
                  </a:xfrm>
                  <a:prstGeom prst="rect">
                    <a:avLst/>
                  </a:prstGeom>
                  <a:noFill/>
                </p:spPr>
                <p:txBody>
                  <a:bodyPr wrap="square" rtlCol="0">
                    <a:spAutoFit/>
                  </a:bodyPr>
                  <a:lstStyle/>
                  <a:p>
                    <a:pPr algn="ctr"/>
                    <a:r>
                      <a:rPr lang="en-US" sz="2000" b="1">
                        <a:solidFill>
                          <a:schemeClr val="bg1"/>
                        </a:solidFill>
                        <a:latin typeface="Century Gothic" panose="020B0502020202020204" pitchFamily="34" charset="0"/>
                      </a:rPr>
                      <a:t>03</a:t>
                    </a:r>
                    <a:endParaRPr lang="en-IN" sz="2000" b="1">
                      <a:solidFill>
                        <a:schemeClr val="bg1"/>
                      </a:solidFill>
                      <a:latin typeface="Century Gothic" panose="020B0502020202020204" pitchFamily="34" charset="0"/>
                    </a:endParaRPr>
                  </a:p>
                </p:txBody>
              </p:sp>
            </p:grpSp>
          </p:grpSp>
        </p:grpSp>
        <p:pic>
          <p:nvPicPr>
            <p:cNvPr id="15" name="Picture 14">
              <a:extLst>
                <a:ext uri="{FF2B5EF4-FFF2-40B4-BE49-F238E27FC236}">
                  <a16:creationId xmlns:a16="http://schemas.microsoft.com/office/drawing/2014/main" id="{717BF827-A398-4432-A75D-BFAB44776DEC}"/>
                </a:ext>
              </a:extLst>
            </p:cNvPr>
            <p:cNvPicPr>
              <a:picLocks noChangeAspect="1"/>
            </p:cNvPicPr>
            <p:nvPr/>
          </p:nvPicPr>
          <p:blipFill>
            <a:blip r:embed="rId4"/>
            <a:stretch>
              <a:fillRect/>
            </a:stretch>
          </p:blipFill>
          <p:spPr>
            <a:xfrm>
              <a:off x="-1181" y="-14223"/>
              <a:ext cx="12192000" cy="1107558"/>
            </a:xfrm>
            <a:prstGeom prst="rect">
              <a:avLst/>
            </a:prstGeom>
          </p:spPr>
        </p:pic>
      </p:grpSp>
      <p:sp>
        <p:nvSpPr>
          <p:cNvPr id="34" name="TextBox 33">
            <a:extLst>
              <a:ext uri="{FF2B5EF4-FFF2-40B4-BE49-F238E27FC236}">
                <a16:creationId xmlns:a16="http://schemas.microsoft.com/office/drawing/2014/main" id="{894E5FB9-74EE-43FB-8BB4-5A2BA331BC97}"/>
              </a:ext>
            </a:extLst>
          </p:cNvPr>
          <p:cNvSpPr txBox="1"/>
          <p:nvPr userDrawn="1"/>
        </p:nvSpPr>
        <p:spPr>
          <a:xfrm>
            <a:off x="5009421" y="4311837"/>
            <a:ext cx="1086579" cy="397149"/>
          </a:xfrm>
          <a:prstGeom prst="rect">
            <a:avLst/>
          </a:prstGeom>
          <a:noFill/>
        </p:spPr>
        <p:txBody>
          <a:bodyPr wrap="square" rtlCol="0">
            <a:spAutoFit/>
          </a:bodyPr>
          <a:lstStyle/>
          <a:p>
            <a:pPr algn="ctr"/>
            <a:r>
              <a:rPr lang="en-US" sz="2000" b="1">
                <a:solidFill>
                  <a:schemeClr val="bg1"/>
                </a:solidFill>
                <a:latin typeface="Century Gothic" panose="020B0502020202020204" pitchFamily="34" charset="0"/>
              </a:rPr>
              <a:t>04</a:t>
            </a:r>
            <a:endParaRPr lang="en-IN" sz="2000" b="1">
              <a:solidFill>
                <a:schemeClr val="bg1"/>
              </a:solidFill>
              <a:latin typeface="Century Gothic" panose="020B0502020202020204" pitchFamily="34" charset="0"/>
            </a:endParaRPr>
          </a:p>
        </p:txBody>
      </p:sp>
      <p:sp>
        <p:nvSpPr>
          <p:cNvPr id="35" name="TextBox 34">
            <a:extLst>
              <a:ext uri="{FF2B5EF4-FFF2-40B4-BE49-F238E27FC236}">
                <a16:creationId xmlns:a16="http://schemas.microsoft.com/office/drawing/2014/main" id="{178569EE-628B-4EE6-A30A-5E1E23AB67CC}"/>
              </a:ext>
            </a:extLst>
          </p:cNvPr>
          <p:cNvSpPr txBox="1"/>
          <p:nvPr userDrawn="1"/>
        </p:nvSpPr>
        <p:spPr>
          <a:xfrm>
            <a:off x="4978931" y="5327771"/>
            <a:ext cx="1086579" cy="397149"/>
          </a:xfrm>
          <a:prstGeom prst="rect">
            <a:avLst/>
          </a:prstGeom>
          <a:noFill/>
        </p:spPr>
        <p:txBody>
          <a:bodyPr wrap="square" rtlCol="0">
            <a:spAutoFit/>
          </a:bodyPr>
          <a:lstStyle/>
          <a:p>
            <a:pPr algn="ctr"/>
            <a:r>
              <a:rPr lang="en-US" sz="2000" b="1">
                <a:solidFill>
                  <a:schemeClr val="bg1"/>
                </a:solidFill>
                <a:latin typeface="Century Gothic" panose="020B0502020202020204" pitchFamily="34" charset="0"/>
              </a:rPr>
              <a:t>05</a:t>
            </a:r>
            <a:endParaRPr lang="en-IN" sz="2000" b="1">
              <a:solidFill>
                <a:schemeClr val="bg1"/>
              </a:solidFill>
              <a:latin typeface="Century Gothic" panose="020B0502020202020204" pitchFamily="34" charset="0"/>
            </a:endParaRPr>
          </a:p>
        </p:txBody>
      </p:sp>
    </p:spTree>
    <p:extLst>
      <p:ext uri="{BB962C8B-B14F-4D97-AF65-F5344CB8AC3E}">
        <p14:creationId xmlns:p14="http://schemas.microsoft.com/office/powerpoint/2010/main" val="999532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35F6E-559F-957D-87A6-4A6945EDD66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64BE57F-6F1E-2801-AB19-7E6169DF77E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F6B3F7-DA18-EC54-D418-641F364038EE}"/>
              </a:ext>
            </a:extLst>
          </p:cNvPr>
          <p:cNvSpPr>
            <a:spLocks noGrp="1"/>
          </p:cNvSpPr>
          <p:nvPr>
            <p:ph type="dt" sz="half" idx="10"/>
          </p:nvPr>
        </p:nvSpPr>
        <p:spPr/>
        <p:txBody>
          <a:bodyPr/>
          <a:lstStyle/>
          <a:p>
            <a:fld id="{BE8C13D0-E2C8-44D3-966D-6C925A9FAF9C}" type="datetimeFigureOut">
              <a:rPr lang="en-US" smtClean="0"/>
              <a:t>5/17/2023</a:t>
            </a:fld>
            <a:endParaRPr lang="en-US"/>
          </a:p>
        </p:txBody>
      </p:sp>
      <p:sp>
        <p:nvSpPr>
          <p:cNvPr id="5" name="Footer Placeholder 4">
            <a:extLst>
              <a:ext uri="{FF2B5EF4-FFF2-40B4-BE49-F238E27FC236}">
                <a16:creationId xmlns:a16="http://schemas.microsoft.com/office/drawing/2014/main" id="{28F5EF04-C125-1187-CDC6-44AF196094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397546-FD0B-DE8D-4E96-DACE6CB99A14}"/>
              </a:ext>
            </a:extLst>
          </p:cNvPr>
          <p:cNvSpPr>
            <a:spLocks noGrp="1"/>
          </p:cNvSpPr>
          <p:nvPr>
            <p:ph type="sldNum" sz="quarter" idx="12"/>
          </p:nvPr>
        </p:nvSpPr>
        <p:spPr/>
        <p:txBody>
          <a:bodyPr/>
          <a:lstStyle/>
          <a:p>
            <a:fld id="{C1E899D1-D4F6-41E4-9881-7B5BE6395E4B}" type="slidenum">
              <a:rPr lang="en-US" smtClean="0"/>
              <a:t>‹#›</a:t>
            </a:fld>
            <a:endParaRPr lang="en-US"/>
          </a:p>
        </p:txBody>
      </p:sp>
    </p:spTree>
    <p:extLst>
      <p:ext uri="{BB962C8B-B14F-4D97-AF65-F5344CB8AC3E}">
        <p14:creationId xmlns:p14="http://schemas.microsoft.com/office/powerpoint/2010/main" val="41226240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520FC1D-C748-AEA3-3FE9-A5FCA599B3E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31309AB-2BED-6658-DE82-F6DCE5DB51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A4C513-9694-7438-7C2D-E11BB0F2D786}"/>
              </a:ext>
            </a:extLst>
          </p:cNvPr>
          <p:cNvSpPr>
            <a:spLocks noGrp="1"/>
          </p:cNvSpPr>
          <p:nvPr>
            <p:ph type="dt" sz="half" idx="10"/>
          </p:nvPr>
        </p:nvSpPr>
        <p:spPr/>
        <p:txBody>
          <a:bodyPr/>
          <a:lstStyle/>
          <a:p>
            <a:fld id="{BE8C13D0-E2C8-44D3-966D-6C925A9FAF9C}" type="datetimeFigureOut">
              <a:rPr lang="en-US" smtClean="0"/>
              <a:t>5/17/2023</a:t>
            </a:fld>
            <a:endParaRPr lang="en-US"/>
          </a:p>
        </p:txBody>
      </p:sp>
      <p:sp>
        <p:nvSpPr>
          <p:cNvPr id="5" name="Footer Placeholder 4">
            <a:extLst>
              <a:ext uri="{FF2B5EF4-FFF2-40B4-BE49-F238E27FC236}">
                <a16:creationId xmlns:a16="http://schemas.microsoft.com/office/drawing/2014/main" id="{1C2A29BB-1BC6-4699-FE8B-72677FDFE8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D43BD6-B644-A605-96BF-E1EFDFCA6C44}"/>
              </a:ext>
            </a:extLst>
          </p:cNvPr>
          <p:cNvSpPr>
            <a:spLocks noGrp="1"/>
          </p:cNvSpPr>
          <p:nvPr>
            <p:ph type="sldNum" sz="quarter" idx="12"/>
          </p:nvPr>
        </p:nvSpPr>
        <p:spPr/>
        <p:txBody>
          <a:bodyPr/>
          <a:lstStyle/>
          <a:p>
            <a:fld id="{C1E899D1-D4F6-41E4-9881-7B5BE6395E4B}" type="slidenum">
              <a:rPr lang="en-US" smtClean="0"/>
              <a:t>‹#›</a:t>
            </a:fld>
            <a:endParaRPr lang="en-US"/>
          </a:p>
        </p:txBody>
      </p:sp>
    </p:spTree>
    <p:extLst>
      <p:ext uri="{BB962C8B-B14F-4D97-AF65-F5344CB8AC3E}">
        <p14:creationId xmlns:p14="http://schemas.microsoft.com/office/powerpoint/2010/main" val="18445144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75560-AB42-453C-BE5E-81EB5F9E547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F4118C0-3157-4C2B-B48F-4CAB2B1BA57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FED5D9E-98B9-492B-B9C7-ACEABE03D6F4}"/>
              </a:ext>
            </a:extLst>
          </p:cNvPr>
          <p:cNvSpPr>
            <a:spLocks noGrp="1"/>
          </p:cNvSpPr>
          <p:nvPr>
            <p:ph type="dt" sz="half" idx="10"/>
          </p:nvPr>
        </p:nvSpPr>
        <p:spPr/>
        <p:txBody>
          <a:bodyPr/>
          <a:lstStyle/>
          <a:p>
            <a:fld id="{32DCAB14-D55B-4746-85C9-885066E4BC3D}" type="datetimeFigureOut">
              <a:rPr lang="en-US" smtClean="0">
                <a:solidFill>
                  <a:prstClr val="black">
                    <a:tint val="75000"/>
                  </a:prstClr>
                </a:solidFill>
              </a:rPr>
              <a:pPr/>
              <a:t>5/17/2023</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36D5EF28-F783-4CD8-8037-0E0709A1E97F}"/>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62FD397E-170B-428B-A497-2D7F2FD936CA}"/>
              </a:ext>
            </a:extLst>
          </p:cNvPr>
          <p:cNvSpPr>
            <a:spLocks noGrp="1"/>
          </p:cNvSpPr>
          <p:nvPr>
            <p:ph type="sldNum" sz="quarter" idx="12"/>
          </p:nvPr>
        </p:nvSpPr>
        <p:spPr/>
        <p:txBody>
          <a:bodyPr/>
          <a:lstStyle/>
          <a:p>
            <a:fld id="{595A8537-5EDE-4161-9468-76242286DF4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015721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A1FFE-A54B-43AF-84CB-4E9AC5A0F4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937F74C-1C50-480D-B55C-69F2B711FEE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31514F-1D09-4744-B572-870C75BA1B9A}"/>
              </a:ext>
            </a:extLst>
          </p:cNvPr>
          <p:cNvSpPr>
            <a:spLocks noGrp="1"/>
          </p:cNvSpPr>
          <p:nvPr>
            <p:ph type="dt" sz="half" idx="10"/>
          </p:nvPr>
        </p:nvSpPr>
        <p:spPr/>
        <p:txBody>
          <a:bodyPr/>
          <a:lstStyle/>
          <a:p>
            <a:fld id="{32DCAB14-D55B-4746-85C9-885066E4BC3D}" type="datetimeFigureOut">
              <a:rPr lang="en-US" smtClean="0">
                <a:solidFill>
                  <a:prstClr val="black">
                    <a:tint val="75000"/>
                  </a:prstClr>
                </a:solidFill>
              </a:rPr>
              <a:pPr/>
              <a:t>5/17/2023</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636E7B46-CB25-404D-B171-DF0EAD881228}"/>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8469C826-7F06-406C-A5AC-57289E1474EF}"/>
              </a:ext>
            </a:extLst>
          </p:cNvPr>
          <p:cNvSpPr>
            <a:spLocks noGrp="1"/>
          </p:cNvSpPr>
          <p:nvPr>
            <p:ph type="sldNum" sz="quarter" idx="12"/>
          </p:nvPr>
        </p:nvSpPr>
        <p:spPr/>
        <p:txBody>
          <a:bodyPr/>
          <a:lstStyle/>
          <a:p>
            <a:fld id="{595A8537-5EDE-4161-9468-76242286DF4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966493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5D0DE-1C61-409D-B000-96767BCF2AA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C937B0C-9DA7-494B-AD5D-20387CE636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A7B05EB-B17B-4DE7-AECB-50529BEC5D45}"/>
              </a:ext>
            </a:extLst>
          </p:cNvPr>
          <p:cNvSpPr>
            <a:spLocks noGrp="1"/>
          </p:cNvSpPr>
          <p:nvPr>
            <p:ph type="dt" sz="half" idx="10"/>
          </p:nvPr>
        </p:nvSpPr>
        <p:spPr/>
        <p:txBody>
          <a:bodyPr/>
          <a:lstStyle/>
          <a:p>
            <a:fld id="{32DCAB14-D55B-4746-85C9-885066E4BC3D}" type="datetimeFigureOut">
              <a:rPr lang="en-US" smtClean="0">
                <a:solidFill>
                  <a:prstClr val="black">
                    <a:tint val="75000"/>
                  </a:prstClr>
                </a:solidFill>
              </a:rPr>
              <a:pPr/>
              <a:t>5/17/2023</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E676FE75-1FD4-4C8C-85FC-AF93B263FF97}"/>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F01146CD-E316-48FE-8385-0382109E275C}"/>
              </a:ext>
            </a:extLst>
          </p:cNvPr>
          <p:cNvSpPr>
            <a:spLocks noGrp="1"/>
          </p:cNvSpPr>
          <p:nvPr>
            <p:ph type="sldNum" sz="quarter" idx="12"/>
          </p:nvPr>
        </p:nvSpPr>
        <p:spPr/>
        <p:txBody>
          <a:bodyPr/>
          <a:lstStyle/>
          <a:p>
            <a:fld id="{595A8537-5EDE-4161-9468-76242286DF4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742677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C29B7-09F8-4909-9B0B-7202BD84EE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D8955A8-F720-4A7A-B0FB-0B22081E408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E47D8EB-A6D6-4EE7-B77F-413B25DE0C7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E7F489E-BAF6-4E69-9EF8-4F127580A5BA}"/>
              </a:ext>
            </a:extLst>
          </p:cNvPr>
          <p:cNvSpPr>
            <a:spLocks noGrp="1"/>
          </p:cNvSpPr>
          <p:nvPr>
            <p:ph type="dt" sz="half" idx="10"/>
          </p:nvPr>
        </p:nvSpPr>
        <p:spPr/>
        <p:txBody>
          <a:bodyPr/>
          <a:lstStyle/>
          <a:p>
            <a:fld id="{32DCAB14-D55B-4746-85C9-885066E4BC3D}" type="datetimeFigureOut">
              <a:rPr lang="en-US" smtClean="0">
                <a:solidFill>
                  <a:prstClr val="black">
                    <a:tint val="75000"/>
                  </a:prstClr>
                </a:solidFill>
              </a:rPr>
              <a:pPr/>
              <a:t>5/17/2023</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id="{2C1568E5-0B0C-4DB3-864C-0614CC4375DB}"/>
              </a:ext>
            </a:extLst>
          </p:cNvPr>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a:extLst>
              <a:ext uri="{FF2B5EF4-FFF2-40B4-BE49-F238E27FC236}">
                <a16:creationId xmlns:a16="http://schemas.microsoft.com/office/drawing/2014/main" id="{2EDD4938-EA45-422F-94D5-9B7D29FCE1D7}"/>
              </a:ext>
            </a:extLst>
          </p:cNvPr>
          <p:cNvSpPr>
            <a:spLocks noGrp="1"/>
          </p:cNvSpPr>
          <p:nvPr>
            <p:ph type="sldNum" sz="quarter" idx="12"/>
          </p:nvPr>
        </p:nvSpPr>
        <p:spPr/>
        <p:txBody>
          <a:bodyPr/>
          <a:lstStyle/>
          <a:p>
            <a:fld id="{595A8537-5EDE-4161-9468-76242286DF4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231651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E7D58-E980-40DB-BF7A-D6FE149C17C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406C01D-AC5D-431F-818F-D6724E0F6D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85A0AC3-FC27-43EF-AD20-9DE6E9A4840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FC67768-63BB-4CCB-8EA6-C1C79E76318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C580730-83F4-41B0-8640-2BC5B3053C8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F0CCC53-4461-4BEF-B977-2C74B0D1C924}"/>
              </a:ext>
            </a:extLst>
          </p:cNvPr>
          <p:cNvSpPr>
            <a:spLocks noGrp="1"/>
          </p:cNvSpPr>
          <p:nvPr>
            <p:ph type="dt" sz="half" idx="10"/>
          </p:nvPr>
        </p:nvSpPr>
        <p:spPr/>
        <p:txBody>
          <a:bodyPr/>
          <a:lstStyle/>
          <a:p>
            <a:fld id="{32DCAB14-D55B-4746-85C9-885066E4BC3D}" type="datetimeFigureOut">
              <a:rPr lang="en-US" smtClean="0">
                <a:solidFill>
                  <a:prstClr val="black">
                    <a:tint val="75000"/>
                  </a:prstClr>
                </a:solidFill>
              </a:rPr>
              <a:pPr/>
              <a:t>5/17/2023</a:t>
            </a:fld>
            <a:endParaRPr lang="en-US" dirty="0">
              <a:solidFill>
                <a:prstClr val="black">
                  <a:tint val="75000"/>
                </a:prstClr>
              </a:solidFill>
            </a:endParaRPr>
          </a:p>
        </p:txBody>
      </p:sp>
      <p:sp>
        <p:nvSpPr>
          <p:cNvPr id="8" name="Footer Placeholder 7">
            <a:extLst>
              <a:ext uri="{FF2B5EF4-FFF2-40B4-BE49-F238E27FC236}">
                <a16:creationId xmlns:a16="http://schemas.microsoft.com/office/drawing/2014/main" id="{90DB8C4C-EBD6-4B4D-9F29-5B404A0D1D14}"/>
              </a:ext>
            </a:extLst>
          </p:cNvPr>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a:extLst>
              <a:ext uri="{FF2B5EF4-FFF2-40B4-BE49-F238E27FC236}">
                <a16:creationId xmlns:a16="http://schemas.microsoft.com/office/drawing/2014/main" id="{C47A07B4-2CD4-4A07-B29C-DB756C700FB1}"/>
              </a:ext>
            </a:extLst>
          </p:cNvPr>
          <p:cNvSpPr>
            <a:spLocks noGrp="1"/>
          </p:cNvSpPr>
          <p:nvPr>
            <p:ph type="sldNum" sz="quarter" idx="12"/>
          </p:nvPr>
        </p:nvSpPr>
        <p:spPr/>
        <p:txBody>
          <a:bodyPr/>
          <a:lstStyle/>
          <a:p>
            <a:fld id="{595A8537-5EDE-4161-9468-76242286DF4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955731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02E4E-BB07-4544-85EA-BAEF90B7F70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61077E9-7BDB-4961-9BEE-3DAF14006E71}"/>
              </a:ext>
            </a:extLst>
          </p:cNvPr>
          <p:cNvSpPr>
            <a:spLocks noGrp="1"/>
          </p:cNvSpPr>
          <p:nvPr>
            <p:ph type="dt" sz="half" idx="10"/>
          </p:nvPr>
        </p:nvSpPr>
        <p:spPr/>
        <p:txBody>
          <a:bodyPr/>
          <a:lstStyle/>
          <a:p>
            <a:fld id="{32DCAB14-D55B-4746-85C9-885066E4BC3D}" type="datetimeFigureOut">
              <a:rPr lang="en-US" smtClean="0">
                <a:solidFill>
                  <a:prstClr val="black">
                    <a:tint val="75000"/>
                  </a:prstClr>
                </a:solidFill>
              </a:rPr>
              <a:pPr/>
              <a:t>5/17/2023</a:t>
            </a:fld>
            <a:endParaRPr lang="en-US" dirty="0">
              <a:solidFill>
                <a:prstClr val="black">
                  <a:tint val="75000"/>
                </a:prstClr>
              </a:solidFill>
            </a:endParaRPr>
          </a:p>
        </p:txBody>
      </p:sp>
      <p:sp>
        <p:nvSpPr>
          <p:cNvPr id="4" name="Footer Placeholder 3">
            <a:extLst>
              <a:ext uri="{FF2B5EF4-FFF2-40B4-BE49-F238E27FC236}">
                <a16:creationId xmlns:a16="http://schemas.microsoft.com/office/drawing/2014/main" id="{07C1BFEA-1AA0-415B-8570-B6A8D99C058A}"/>
              </a:ext>
            </a:extLst>
          </p:cNvPr>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a:extLst>
              <a:ext uri="{FF2B5EF4-FFF2-40B4-BE49-F238E27FC236}">
                <a16:creationId xmlns:a16="http://schemas.microsoft.com/office/drawing/2014/main" id="{7A6D2C1A-EF91-40B6-89B0-CF90CECF47D9}"/>
              </a:ext>
            </a:extLst>
          </p:cNvPr>
          <p:cNvSpPr>
            <a:spLocks noGrp="1"/>
          </p:cNvSpPr>
          <p:nvPr>
            <p:ph type="sldNum" sz="quarter" idx="12"/>
          </p:nvPr>
        </p:nvSpPr>
        <p:spPr/>
        <p:txBody>
          <a:bodyPr/>
          <a:lstStyle/>
          <a:p>
            <a:fld id="{595A8537-5EDE-4161-9468-76242286DF4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596648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5DFBEF-6858-4930-B89A-606A3488E64D}"/>
              </a:ext>
            </a:extLst>
          </p:cNvPr>
          <p:cNvSpPr>
            <a:spLocks noGrp="1"/>
          </p:cNvSpPr>
          <p:nvPr>
            <p:ph type="dt" sz="half" idx="10"/>
          </p:nvPr>
        </p:nvSpPr>
        <p:spPr/>
        <p:txBody>
          <a:bodyPr/>
          <a:lstStyle/>
          <a:p>
            <a:fld id="{32DCAB14-D55B-4746-85C9-885066E4BC3D}" type="datetimeFigureOut">
              <a:rPr lang="en-US" smtClean="0">
                <a:solidFill>
                  <a:prstClr val="black">
                    <a:tint val="75000"/>
                  </a:prstClr>
                </a:solidFill>
              </a:rPr>
              <a:pPr/>
              <a:t>5/17/2023</a:t>
            </a:fld>
            <a:endParaRPr lang="en-US" dirty="0">
              <a:solidFill>
                <a:prstClr val="black">
                  <a:tint val="75000"/>
                </a:prstClr>
              </a:solidFill>
            </a:endParaRPr>
          </a:p>
        </p:txBody>
      </p:sp>
      <p:sp>
        <p:nvSpPr>
          <p:cNvPr id="3" name="Footer Placeholder 2">
            <a:extLst>
              <a:ext uri="{FF2B5EF4-FFF2-40B4-BE49-F238E27FC236}">
                <a16:creationId xmlns:a16="http://schemas.microsoft.com/office/drawing/2014/main" id="{09243D16-FDF7-40AA-9998-480B52680B60}"/>
              </a:ext>
            </a:extLst>
          </p:cNvPr>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a:extLst>
              <a:ext uri="{FF2B5EF4-FFF2-40B4-BE49-F238E27FC236}">
                <a16:creationId xmlns:a16="http://schemas.microsoft.com/office/drawing/2014/main" id="{A194D314-4A51-480F-A8E8-D952E24C8BF6}"/>
              </a:ext>
            </a:extLst>
          </p:cNvPr>
          <p:cNvSpPr>
            <a:spLocks noGrp="1"/>
          </p:cNvSpPr>
          <p:nvPr>
            <p:ph type="sldNum" sz="quarter" idx="12"/>
          </p:nvPr>
        </p:nvSpPr>
        <p:spPr/>
        <p:txBody>
          <a:bodyPr/>
          <a:lstStyle/>
          <a:p>
            <a:fld id="{595A8537-5EDE-4161-9468-76242286DF4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121413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AFE6D-70FA-4273-917A-71F2525295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D89B76-CF4E-4A5F-B08B-9FF2C9354FE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02761D3-8E88-417B-8C8E-C1D7FAE71D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7815760-3479-45AC-AC48-10A0C760CC61}"/>
              </a:ext>
            </a:extLst>
          </p:cNvPr>
          <p:cNvSpPr>
            <a:spLocks noGrp="1"/>
          </p:cNvSpPr>
          <p:nvPr>
            <p:ph type="dt" sz="half" idx="10"/>
          </p:nvPr>
        </p:nvSpPr>
        <p:spPr/>
        <p:txBody>
          <a:bodyPr/>
          <a:lstStyle/>
          <a:p>
            <a:fld id="{32DCAB14-D55B-4746-85C9-885066E4BC3D}" type="datetimeFigureOut">
              <a:rPr lang="en-US" smtClean="0">
                <a:solidFill>
                  <a:prstClr val="black">
                    <a:tint val="75000"/>
                  </a:prstClr>
                </a:solidFill>
              </a:rPr>
              <a:pPr/>
              <a:t>5/17/2023</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id="{1AF592FD-E460-459B-BA2E-EC6E8ACE943A}"/>
              </a:ext>
            </a:extLst>
          </p:cNvPr>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a:extLst>
              <a:ext uri="{FF2B5EF4-FFF2-40B4-BE49-F238E27FC236}">
                <a16:creationId xmlns:a16="http://schemas.microsoft.com/office/drawing/2014/main" id="{3F26A9CC-335C-49D8-85DD-7FEC2085CC6A}"/>
              </a:ext>
            </a:extLst>
          </p:cNvPr>
          <p:cNvSpPr>
            <a:spLocks noGrp="1"/>
          </p:cNvSpPr>
          <p:nvPr>
            <p:ph type="sldNum" sz="quarter" idx="12"/>
          </p:nvPr>
        </p:nvSpPr>
        <p:spPr/>
        <p:txBody>
          <a:bodyPr/>
          <a:lstStyle/>
          <a:p>
            <a:fld id="{595A8537-5EDE-4161-9468-76242286DF4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816193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aroon Slide">
    <p:spTree>
      <p:nvGrpSpPr>
        <p:cNvPr id="1" name=""/>
        <p:cNvGrpSpPr/>
        <p:nvPr/>
      </p:nvGrpSpPr>
      <p:grpSpPr>
        <a:xfrm>
          <a:off x="0" y="0"/>
          <a:ext cx="0" cy="0"/>
          <a:chOff x="0" y="0"/>
          <a:chExt cx="0" cy="0"/>
        </a:xfrm>
      </p:grpSpPr>
      <p:pic>
        <p:nvPicPr>
          <p:cNvPr id="8" name="Picture 7" descr="Shape&#10;&#10;Description automatically generated">
            <a:extLst>
              <a:ext uri="{FF2B5EF4-FFF2-40B4-BE49-F238E27FC236}">
                <a16:creationId xmlns:a16="http://schemas.microsoft.com/office/drawing/2014/main" id="{31C1DE35-91A0-4C14-84F8-E6610A8E685E}"/>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2506388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3493C-5570-488D-B896-BC6E0F3D21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DFECF7E-C038-4B37-8B53-66E46BAF730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5E83EB12-8B7C-4A06-8081-716E7C7314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8A4F96E-A78B-47DB-AA28-EACAD4542B75}"/>
              </a:ext>
            </a:extLst>
          </p:cNvPr>
          <p:cNvSpPr>
            <a:spLocks noGrp="1"/>
          </p:cNvSpPr>
          <p:nvPr>
            <p:ph type="dt" sz="half" idx="10"/>
          </p:nvPr>
        </p:nvSpPr>
        <p:spPr/>
        <p:txBody>
          <a:bodyPr/>
          <a:lstStyle/>
          <a:p>
            <a:fld id="{32DCAB14-D55B-4746-85C9-885066E4BC3D}" type="datetimeFigureOut">
              <a:rPr lang="en-US" smtClean="0">
                <a:solidFill>
                  <a:prstClr val="black">
                    <a:tint val="75000"/>
                  </a:prstClr>
                </a:solidFill>
              </a:rPr>
              <a:pPr/>
              <a:t>5/17/2023</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id="{6B0C2D71-BCDD-4A2C-A251-8FF9DA8DFD2D}"/>
              </a:ext>
            </a:extLst>
          </p:cNvPr>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a:extLst>
              <a:ext uri="{FF2B5EF4-FFF2-40B4-BE49-F238E27FC236}">
                <a16:creationId xmlns:a16="http://schemas.microsoft.com/office/drawing/2014/main" id="{E651E878-15C6-4652-A0FE-D0FCFBFEE04E}"/>
              </a:ext>
            </a:extLst>
          </p:cNvPr>
          <p:cNvSpPr>
            <a:spLocks noGrp="1"/>
          </p:cNvSpPr>
          <p:nvPr>
            <p:ph type="sldNum" sz="quarter" idx="12"/>
          </p:nvPr>
        </p:nvSpPr>
        <p:spPr/>
        <p:txBody>
          <a:bodyPr/>
          <a:lstStyle/>
          <a:p>
            <a:fld id="{595A8537-5EDE-4161-9468-76242286DF4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200399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AFA33-FC32-415A-A49F-F24041FAB64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117B1C6-888C-4FE7-9B17-B5D7E6619A8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812E02-85F1-4B2F-A06A-03903C2971EA}"/>
              </a:ext>
            </a:extLst>
          </p:cNvPr>
          <p:cNvSpPr>
            <a:spLocks noGrp="1"/>
          </p:cNvSpPr>
          <p:nvPr>
            <p:ph type="dt" sz="half" idx="10"/>
          </p:nvPr>
        </p:nvSpPr>
        <p:spPr/>
        <p:txBody>
          <a:bodyPr/>
          <a:lstStyle/>
          <a:p>
            <a:fld id="{32DCAB14-D55B-4746-85C9-885066E4BC3D}" type="datetimeFigureOut">
              <a:rPr lang="en-US" smtClean="0">
                <a:solidFill>
                  <a:prstClr val="black">
                    <a:tint val="75000"/>
                  </a:prstClr>
                </a:solidFill>
              </a:rPr>
              <a:pPr/>
              <a:t>5/17/2023</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C2BDF775-FB71-4E3B-B0B4-2E7EB8030772}"/>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CD527826-C884-4883-A41F-A680A55ED0C3}"/>
              </a:ext>
            </a:extLst>
          </p:cNvPr>
          <p:cNvSpPr>
            <a:spLocks noGrp="1"/>
          </p:cNvSpPr>
          <p:nvPr>
            <p:ph type="sldNum" sz="quarter" idx="12"/>
          </p:nvPr>
        </p:nvSpPr>
        <p:spPr/>
        <p:txBody>
          <a:bodyPr/>
          <a:lstStyle/>
          <a:p>
            <a:fld id="{595A8537-5EDE-4161-9468-76242286DF4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144261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A9FEDB-9086-4414-8B4A-98BA575D0B2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E661F03-DF99-4056-B552-C584065BF8C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3729AD-BF47-4504-9E62-6BB2C7F3EFE0}"/>
              </a:ext>
            </a:extLst>
          </p:cNvPr>
          <p:cNvSpPr>
            <a:spLocks noGrp="1"/>
          </p:cNvSpPr>
          <p:nvPr>
            <p:ph type="dt" sz="half" idx="10"/>
          </p:nvPr>
        </p:nvSpPr>
        <p:spPr/>
        <p:txBody>
          <a:bodyPr/>
          <a:lstStyle/>
          <a:p>
            <a:fld id="{32DCAB14-D55B-4746-85C9-885066E4BC3D}" type="datetimeFigureOut">
              <a:rPr lang="en-US" smtClean="0">
                <a:solidFill>
                  <a:prstClr val="black">
                    <a:tint val="75000"/>
                  </a:prstClr>
                </a:solidFill>
              </a:rPr>
              <a:pPr/>
              <a:t>5/17/2023</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015A1F79-D7E7-4450-A1A6-04CCF19E66B4}"/>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04AA9C3E-2755-409E-AF03-919AD19582D5}"/>
              </a:ext>
            </a:extLst>
          </p:cNvPr>
          <p:cNvSpPr>
            <a:spLocks noGrp="1"/>
          </p:cNvSpPr>
          <p:nvPr>
            <p:ph type="sldNum" sz="quarter" idx="12"/>
          </p:nvPr>
        </p:nvSpPr>
        <p:spPr/>
        <p:txBody>
          <a:bodyPr/>
          <a:lstStyle/>
          <a:p>
            <a:fld id="{595A8537-5EDE-4161-9468-76242286DF4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588742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solidFill>
          <a:schemeClr val="bg1">
            <a:lumMod val="95000"/>
          </a:schemeClr>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0" y="0"/>
            <a:ext cx="9780588" cy="6804025"/>
          </a:xfrm>
          <a:solidFill>
            <a:schemeClr val="bg1">
              <a:lumMod val="85000"/>
            </a:schemeClr>
          </a:solidFill>
        </p:spPr>
        <p:txBody>
          <a:bodyPr tIns="172800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and Drop your Photo Here</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3200400" y="2811053"/>
            <a:ext cx="8991600" cy="1261295"/>
          </a:xfrm>
          <a:solidFill>
            <a:schemeClr val="bg1"/>
          </a:solidFill>
        </p:spPr>
        <p:txBody>
          <a:bodyPr vert="horz" lIns="180000" tIns="180000" rIns="252000" bIns="180000" rtlCol="0" anchor="t">
            <a:noAutofit/>
          </a:bodyPr>
          <a:lstStyle>
            <a:lvl1pPr algn="r">
              <a:defRPr lang="en-ZA" sz="6000" b="1" spc="-300" dirty="0"/>
            </a:lvl1pPr>
          </a:lstStyle>
          <a:p>
            <a:pPr lvl="0" algn="r"/>
            <a:r>
              <a:rPr lang="en-US" noProof="0"/>
              <a:t>Click to edit presentation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3200400" y="4061039"/>
            <a:ext cx="6580188" cy="580921"/>
          </a:xfrm>
          <a:solidFill>
            <a:schemeClr val="tx1">
              <a:alpha val="80000"/>
            </a:schemeClr>
          </a:solidFill>
        </p:spPr>
        <p:txBody>
          <a:bodyPr vert="horz" lIns="180000" tIns="180000" rIns="180000" bIns="180000" rtlCol="0">
            <a:noAutofit/>
          </a:bodyPr>
          <a:lstStyle>
            <a:lvl1pPr marL="0" indent="0" algn="r">
              <a:buNone/>
              <a:defRPr lang="en-ZA" dirty="0">
                <a:solidFill>
                  <a:schemeClr val="bg1"/>
                </a:solidFill>
              </a:defRPr>
            </a:lvl1pPr>
          </a:lstStyle>
          <a:p>
            <a:pPr marL="266700" lvl="0" indent="-266700" algn="ctr"/>
            <a:r>
              <a:rPr lang="en-US" noProof="0"/>
              <a:t>Click to edit Master subtitle style</a:t>
            </a:r>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51DD44D8-4A8F-4693-B90A-166855B29D25}"/>
              </a:ext>
            </a:extLst>
          </p:cNvPr>
          <p:cNvSpPr/>
          <p:nvPr userDrawn="1"/>
        </p:nvSpPr>
        <p:spPr>
          <a:xfrm>
            <a:off x="9780588" y="2698612"/>
            <a:ext cx="2411412"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6949681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ivider Slide 1">
    <p:bg>
      <p:bgPr>
        <a:solidFill>
          <a:schemeClr val="bg1">
            <a:lumMod val="95000"/>
          </a:schemeClr>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0" y="0"/>
            <a:ext cx="9780588" cy="6371351"/>
          </a:xfrm>
          <a:solidFill>
            <a:schemeClr val="bg1">
              <a:lumMod val="85000"/>
            </a:schemeClr>
          </a:solidFill>
        </p:spPr>
        <p:txBody>
          <a:bodyPr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and Drop </a:t>
            </a:r>
            <a:br>
              <a:rPr lang="en-US" noProof="0" dirty="0"/>
            </a:br>
            <a:r>
              <a:rPr lang="en-US" noProof="0" dirty="0"/>
              <a:t>your Photo Here</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6235700" y="2204792"/>
            <a:ext cx="5956300" cy="1944000"/>
          </a:xfrm>
          <a:solidFill>
            <a:schemeClr val="bg1"/>
          </a:solidFill>
        </p:spPr>
        <p:txBody>
          <a:bodyPr vert="horz" lIns="180000" tIns="180000" rIns="252000" bIns="180000" rtlCol="0" anchor="t">
            <a:noAutofit/>
          </a:bodyPr>
          <a:lstStyle>
            <a:lvl1pPr algn="r">
              <a:defRPr lang="en-ZA" sz="6000" b="1" spc="-300" dirty="0"/>
            </a:lvl1pPr>
          </a:lstStyle>
          <a:p>
            <a:pPr lvl="0" algn="r"/>
            <a:r>
              <a:rPr lang="en-US" noProof="0"/>
              <a:t>Click to edit section divider</a:t>
            </a:r>
          </a:p>
        </p:txBody>
      </p:sp>
      <p:sp>
        <p:nvSpPr>
          <p:cNvPr id="7" name="Subtitle 2">
            <a:extLst>
              <a:ext uri="{FF2B5EF4-FFF2-40B4-BE49-F238E27FC236}">
                <a16:creationId xmlns:a16="http://schemas.microsoft.com/office/drawing/2014/main" id="{9E4D4535-D519-40ED-B8A4-2EA1276BB652}"/>
              </a:ext>
            </a:extLst>
          </p:cNvPr>
          <p:cNvSpPr>
            <a:spLocks noGrp="1"/>
          </p:cNvSpPr>
          <p:nvPr>
            <p:ph type="body" sz="quarter" idx="13" hasCustomPrompt="1"/>
          </p:nvPr>
        </p:nvSpPr>
        <p:spPr>
          <a:xfrm>
            <a:off x="6235700" y="4148860"/>
            <a:ext cx="5956300" cy="1100565"/>
          </a:xfrm>
          <a:solidFill>
            <a:schemeClr val="tx1">
              <a:alpha val="80000"/>
            </a:schemeClr>
          </a:solidFill>
        </p:spPr>
        <p:txBody>
          <a:bodyPr lIns="180000" tIns="180000" rIns="252000" bIns="180000"/>
          <a:lstStyle>
            <a:lvl1pPr marL="0" indent="0" algn="r">
              <a:buNone/>
              <a:defRPr sz="1800">
                <a:solidFill>
                  <a:schemeClr val="bg1"/>
                </a:solidFill>
              </a:defRPr>
            </a:lvl1pPr>
            <a:lvl2pPr marL="266700" indent="0" algn="r">
              <a:buNone/>
              <a:defRPr sz="1800">
                <a:solidFill>
                  <a:schemeClr val="bg1"/>
                </a:solidFill>
              </a:defRPr>
            </a:lvl2pPr>
            <a:lvl3pPr marL="542925" indent="0" algn="r">
              <a:buNone/>
              <a:defRPr sz="1800">
                <a:solidFill>
                  <a:schemeClr val="bg1"/>
                </a:solidFill>
              </a:defRPr>
            </a:lvl3pPr>
            <a:lvl4pPr marL="809625" indent="0" algn="r">
              <a:buNone/>
              <a:defRPr sz="1800">
                <a:solidFill>
                  <a:schemeClr val="bg1"/>
                </a:solidFill>
              </a:defRPr>
            </a:lvl4pPr>
            <a:lvl5pPr marL="1076325" indent="0" algn="r">
              <a:buNone/>
              <a:defRPr sz="1800">
                <a:solidFill>
                  <a:schemeClr val="bg1"/>
                </a:solidFill>
              </a:defRPr>
            </a:lvl5pPr>
          </a:lstStyle>
          <a:p>
            <a:pPr lvl="0"/>
            <a:r>
              <a:rPr lang="en-US" noProof="0"/>
              <a:t>Click to edit Master subtitle style</a:t>
            </a:r>
          </a:p>
        </p:txBody>
      </p:sp>
      <p:sp>
        <p:nvSpPr>
          <p:cNvPr id="8" name="Rectangle 7">
            <a:extLst>
              <a:ext uri="{FF2B5EF4-FFF2-40B4-BE49-F238E27FC236}">
                <a16:creationId xmlns:a16="http://schemas.microsoft.com/office/drawing/2014/main" id="{51DD44D8-4A8F-4693-B90A-166855B29D25}"/>
              </a:ext>
            </a:extLst>
          </p:cNvPr>
          <p:cNvSpPr/>
          <p:nvPr userDrawn="1"/>
        </p:nvSpPr>
        <p:spPr>
          <a:xfrm>
            <a:off x="9780588" y="5247782"/>
            <a:ext cx="2411412"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F50EF489-F21B-4E7C-9A44-D3CC8DC34F5F}"/>
              </a:ext>
            </a:extLst>
          </p:cNvPr>
          <p:cNvSpPr>
            <a:spLocks noGrp="1"/>
          </p:cNvSpPr>
          <p:nvPr>
            <p:ph type="sldNum" sz="quarter" idx="12"/>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40744270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ivier Slid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2411412" y="0"/>
            <a:ext cx="9780588" cy="6371351"/>
          </a:xfrm>
          <a:solidFill>
            <a:schemeClr val="bg1">
              <a:lumMod val="85000"/>
            </a:schemeClr>
          </a:solidFill>
        </p:spPr>
        <p:txBody>
          <a:bodyPr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and Drop </a:t>
            </a:r>
            <a:br>
              <a:rPr lang="en-US" noProof="0" dirty="0"/>
            </a:br>
            <a:r>
              <a:rPr lang="en-US" noProof="0" dirty="0"/>
              <a:t>your Photo Here</a:t>
            </a:r>
          </a:p>
        </p:txBody>
      </p:sp>
      <p:sp>
        <p:nvSpPr>
          <p:cNvPr id="3" name="Title 1">
            <a:extLst>
              <a:ext uri="{FF2B5EF4-FFF2-40B4-BE49-F238E27FC236}">
                <a16:creationId xmlns:a16="http://schemas.microsoft.com/office/drawing/2014/main" id="{E473AB13-DFF9-4538-9907-E261659E0E01}"/>
              </a:ext>
            </a:extLst>
          </p:cNvPr>
          <p:cNvSpPr>
            <a:spLocks noGrp="1"/>
          </p:cNvSpPr>
          <p:nvPr>
            <p:ph type="title" hasCustomPrompt="1"/>
          </p:nvPr>
        </p:nvSpPr>
        <p:spPr>
          <a:xfrm>
            <a:off x="-1700" y="2156226"/>
            <a:ext cx="5958000" cy="1958400"/>
          </a:xfrm>
          <a:solidFill>
            <a:schemeClr val="bg1"/>
          </a:solidFill>
        </p:spPr>
        <p:txBody>
          <a:bodyPr lIns="252000" tIns="180000" rIns="180000" bIns="180000"/>
          <a:lstStyle>
            <a:lvl1pPr>
              <a:defRPr sz="6000" b="1" spc="-300">
                <a:solidFill>
                  <a:schemeClr val="tx1">
                    <a:lumMod val="75000"/>
                    <a:lumOff val="25000"/>
                  </a:schemeClr>
                </a:solidFill>
                <a:latin typeface="+mj-lt"/>
              </a:defRPr>
            </a:lvl1pPr>
          </a:lstStyle>
          <a:p>
            <a:r>
              <a:rPr lang="en-US" noProof="0"/>
              <a:t>Click to edit section divider</a:t>
            </a:r>
          </a:p>
        </p:txBody>
      </p:sp>
      <p:sp>
        <p:nvSpPr>
          <p:cNvPr id="7" name="Subtitle 2">
            <a:extLst>
              <a:ext uri="{FF2B5EF4-FFF2-40B4-BE49-F238E27FC236}">
                <a16:creationId xmlns:a16="http://schemas.microsoft.com/office/drawing/2014/main" id="{9E4D4535-D519-40ED-B8A4-2EA1276BB652}"/>
              </a:ext>
            </a:extLst>
          </p:cNvPr>
          <p:cNvSpPr>
            <a:spLocks noGrp="1"/>
          </p:cNvSpPr>
          <p:nvPr>
            <p:ph type="body" sz="quarter" idx="13" hasCustomPrompt="1"/>
          </p:nvPr>
        </p:nvSpPr>
        <p:spPr>
          <a:xfrm>
            <a:off x="0" y="4110760"/>
            <a:ext cx="5956300" cy="1100565"/>
          </a:xfrm>
          <a:solidFill>
            <a:schemeClr val="tx1">
              <a:alpha val="80000"/>
            </a:schemeClr>
          </a:solidFill>
        </p:spPr>
        <p:txBody>
          <a:bodyPr lIns="252000" tIns="180000" rIns="180000" bIns="180000"/>
          <a:lstStyle>
            <a:lvl1pPr marL="0" indent="0" algn="l">
              <a:buNone/>
              <a:defRPr sz="1800">
                <a:solidFill>
                  <a:schemeClr val="bg1"/>
                </a:solidFill>
              </a:defRPr>
            </a:lvl1pPr>
            <a:lvl2pPr marL="266700" indent="0" algn="r">
              <a:buNone/>
              <a:defRPr sz="1800">
                <a:solidFill>
                  <a:schemeClr val="bg1"/>
                </a:solidFill>
              </a:defRPr>
            </a:lvl2pPr>
            <a:lvl3pPr marL="542925" indent="0" algn="r">
              <a:buNone/>
              <a:defRPr sz="1800">
                <a:solidFill>
                  <a:schemeClr val="bg1"/>
                </a:solidFill>
              </a:defRPr>
            </a:lvl3pPr>
            <a:lvl4pPr marL="809625" indent="0" algn="r">
              <a:buNone/>
              <a:defRPr sz="1800">
                <a:solidFill>
                  <a:schemeClr val="bg1"/>
                </a:solidFill>
              </a:defRPr>
            </a:lvl4pPr>
            <a:lvl5pPr marL="1076325" indent="0" algn="r">
              <a:buNone/>
              <a:defRPr sz="1800">
                <a:solidFill>
                  <a:schemeClr val="bg1"/>
                </a:solidFill>
              </a:defRPr>
            </a:lvl5pPr>
          </a:lstStyle>
          <a:p>
            <a:pPr lvl="0"/>
            <a:r>
              <a:rPr lang="en-US" noProof="0"/>
              <a:t>Click to edit Master subtitle style</a:t>
            </a:r>
          </a:p>
        </p:txBody>
      </p:sp>
      <p:sp>
        <p:nvSpPr>
          <p:cNvPr id="8" name="Rectangle 7">
            <a:extLst>
              <a:ext uri="{FF2B5EF4-FFF2-40B4-BE49-F238E27FC236}">
                <a16:creationId xmlns:a16="http://schemas.microsoft.com/office/drawing/2014/main" id="{51DD44D8-4A8F-4693-B90A-166855B29D25}"/>
              </a:ext>
            </a:extLst>
          </p:cNvPr>
          <p:cNvSpPr/>
          <p:nvPr userDrawn="1"/>
        </p:nvSpPr>
        <p:spPr>
          <a:xfrm>
            <a:off x="0" y="5209682"/>
            <a:ext cx="2411412"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F50EF489-F21B-4E7C-9A44-D3CC8DC34F5F}"/>
              </a:ext>
            </a:extLst>
          </p:cNvPr>
          <p:cNvSpPr>
            <a:spLocks noGrp="1"/>
          </p:cNvSpPr>
          <p:nvPr>
            <p:ph type="sldNum" sz="quarter" idx="12"/>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178845001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ext Image Layout 1">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6096000" y="-1"/>
            <a:ext cx="6096000" cy="6371351"/>
          </a:xfrm>
          <a:solidFill>
            <a:schemeClr val="bg1">
              <a:lumMod val="95000"/>
            </a:schemeClr>
          </a:solidFill>
        </p:spPr>
        <p:txBody>
          <a:bodyPr tIns="158400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7111800" y="3802899"/>
            <a:ext cx="4648200" cy="985000"/>
          </a:xfrm>
          <a:solidFill>
            <a:schemeClr val="bg1"/>
          </a:solidFill>
        </p:spPr>
        <p:txBody>
          <a:bodyPr lIns="180000" tIns="180000" rIns="180000" bIns="180000"/>
          <a:lstStyle>
            <a:lvl1pPr algn="r">
              <a:defRPr sz="6000" b="1" spc="-300">
                <a:solidFill>
                  <a:schemeClr val="tx1">
                    <a:lumMod val="75000"/>
                    <a:lumOff val="25000"/>
                  </a:schemeClr>
                </a:solidFill>
              </a:defRPr>
            </a:lvl1pPr>
          </a:lstStyle>
          <a:p>
            <a:r>
              <a:rPr lang="en-US" noProof="0"/>
              <a:t>Edit page title</a:t>
            </a:r>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7111800" y="4787900"/>
            <a:ext cx="4648200" cy="1162800"/>
          </a:xfrm>
          <a:solidFill>
            <a:schemeClr val="tx1">
              <a:alpha val="80000"/>
            </a:schemeClr>
          </a:solidFill>
        </p:spPr>
        <p:txBody>
          <a:bodyPr lIns="180000" tIns="180000" rIns="180000" bIns="180000"/>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432000" y="2668686"/>
            <a:ext cx="5472000" cy="2999426"/>
          </a:xfrm>
        </p:spPr>
        <p:txBody>
          <a:bodyPr anchor="b"/>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Slide Number Placeholder 4">
            <a:extLst>
              <a:ext uri="{FF2B5EF4-FFF2-40B4-BE49-F238E27FC236}">
                <a16:creationId xmlns:a16="http://schemas.microsoft.com/office/drawing/2014/main" id="{0505ED12-A431-4761-87A4-F05164BE0221}"/>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8" name="Rectangle 7">
            <a:extLst>
              <a:ext uri="{FF2B5EF4-FFF2-40B4-BE49-F238E27FC236}">
                <a16:creationId xmlns:a16="http://schemas.microsoft.com/office/drawing/2014/main" id="{1508F53F-6AA2-4060-904A-BC90211DC043}"/>
              </a:ext>
            </a:extLst>
          </p:cNvPr>
          <p:cNvSpPr/>
          <p:nvPr userDrawn="1"/>
        </p:nvSpPr>
        <p:spPr>
          <a:xfrm>
            <a:off x="9348588" y="3700775"/>
            <a:ext cx="2411412" cy="1148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Tree>
    <p:extLst>
      <p:ext uri="{BB962C8B-B14F-4D97-AF65-F5344CB8AC3E}">
        <p14:creationId xmlns:p14="http://schemas.microsoft.com/office/powerpoint/2010/main" val="37324828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ext Image Layout 2">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0" y="-1"/>
            <a:ext cx="6096000" cy="6371351"/>
          </a:xfrm>
          <a:solidFill>
            <a:schemeClr val="bg1">
              <a:lumMod val="95000"/>
            </a:schemeClr>
          </a:solidFill>
        </p:spPr>
        <p:txBody>
          <a:bodyPr tIns="158400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5118100" y="1869795"/>
            <a:ext cx="6641900" cy="1124345"/>
          </a:xfrm>
          <a:solidFill>
            <a:schemeClr val="bg1">
              <a:lumMod val="95000"/>
            </a:schemeClr>
          </a:solidFill>
        </p:spPr>
        <p:txBody>
          <a:bodyPr lIns="180000" tIns="180000" rIns="180000" bIns="180000"/>
          <a:lstStyle>
            <a:lvl1pPr algn="l">
              <a:defRPr sz="6000" b="1" spc="-300">
                <a:solidFill>
                  <a:schemeClr val="tx1">
                    <a:lumMod val="75000"/>
                    <a:lumOff val="25000"/>
                  </a:schemeClr>
                </a:solidFill>
              </a:defRPr>
            </a:lvl1pPr>
          </a:lstStyle>
          <a:p>
            <a:r>
              <a:rPr lang="en-US" noProof="0"/>
              <a:t>Click to edit page title</a:t>
            </a:r>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5118334" y="2994141"/>
            <a:ext cx="6641626" cy="590155"/>
          </a:xfrm>
          <a:solidFill>
            <a:schemeClr val="tx1">
              <a:alpha val="80000"/>
            </a:schemeClr>
          </a:solidFill>
        </p:spPr>
        <p:txBody>
          <a:bodyPr lIns="180000" tIns="180000" rIns="180000" bIns="180000"/>
          <a:lstStyle>
            <a:lvl1pPr marL="0" indent="0" algn="l">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6288000" y="3763648"/>
            <a:ext cx="5472000" cy="242835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Slide Number Placeholder 4">
            <a:extLst>
              <a:ext uri="{FF2B5EF4-FFF2-40B4-BE49-F238E27FC236}">
                <a16:creationId xmlns:a16="http://schemas.microsoft.com/office/drawing/2014/main" id="{0505ED12-A431-4761-87A4-F05164BE0221}"/>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8" name="Rectangle 7">
            <a:extLst>
              <a:ext uri="{FF2B5EF4-FFF2-40B4-BE49-F238E27FC236}">
                <a16:creationId xmlns:a16="http://schemas.microsoft.com/office/drawing/2014/main" id="{FA5285E0-8F27-49C4-AADF-92A3B72D41FD}"/>
              </a:ext>
            </a:extLst>
          </p:cNvPr>
          <p:cNvSpPr/>
          <p:nvPr userDrawn="1"/>
        </p:nvSpPr>
        <p:spPr>
          <a:xfrm>
            <a:off x="9775824" y="1762069"/>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Tree>
    <p:extLst>
      <p:ext uri="{BB962C8B-B14F-4D97-AF65-F5344CB8AC3E}">
        <p14:creationId xmlns:p14="http://schemas.microsoft.com/office/powerpoint/2010/main" val="27268074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mparison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page title</a:t>
            </a:r>
          </a:p>
        </p:txBody>
      </p:sp>
      <p:sp>
        <p:nvSpPr>
          <p:cNvPr id="9" name="Subtitle 2">
            <a:extLst>
              <a:ext uri="{FF2B5EF4-FFF2-40B4-BE49-F238E27FC236}">
                <a16:creationId xmlns:a16="http://schemas.microsoft.com/office/drawing/2014/main" id="{E4633398-8EC3-417B-BEA6-101D8F224678}"/>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mparison Left Placeholder 1">
            <a:extLst>
              <a:ext uri="{FF2B5EF4-FFF2-40B4-BE49-F238E27FC236}">
                <a16:creationId xmlns:a16="http://schemas.microsoft.com/office/drawing/2014/main" id="{9322B50D-6A7D-41C6-BA57-613BC231DF36}"/>
              </a:ext>
            </a:extLst>
          </p:cNvPr>
          <p:cNvSpPr>
            <a:spLocks noGrp="1"/>
          </p:cNvSpPr>
          <p:nvPr>
            <p:ph type="body" idx="1"/>
          </p:nvPr>
        </p:nvSpPr>
        <p:spPr>
          <a:xfrm>
            <a:off x="432000" y="2307689"/>
            <a:ext cx="5472000" cy="360000"/>
          </a:xfrm>
        </p:spPr>
        <p:txBody>
          <a:bodyPr anchor="t"/>
          <a:lstStyle>
            <a:lvl1pPr marL="0" indent="0">
              <a:buNone/>
              <a:defRPr sz="2400" b="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4" name="Content Placeholder 2">
            <a:extLst>
              <a:ext uri="{FF2B5EF4-FFF2-40B4-BE49-F238E27FC236}">
                <a16:creationId xmlns:a16="http://schemas.microsoft.com/office/drawing/2014/main" id="{9FD584DA-F775-47B8-A1D7-6556AD5FCBD2}"/>
              </a:ext>
            </a:extLst>
          </p:cNvPr>
          <p:cNvSpPr>
            <a:spLocks noGrp="1"/>
          </p:cNvSpPr>
          <p:nvPr>
            <p:ph sz="half" idx="2"/>
          </p:nvPr>
        </p:nvSpPr>
        <p:spPr>
          <a:xfrm>
            <a:off x="432000" y="2815037"/>
            <a:ext cx="5472000" cy="3376963"/>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mparison Left Placeholder 2">
            <a:extLst>
              <a:ext uri="{FF2B5EF4-FFF2-40B4-BE49-F238E27FC236}">
                <a16:creationId xmlns:a16="http://schemas.microsoft.com/office/drawing/2014/main" id="{78A963F8-6F6E-440E-B3B3-DDE13C083A36}"/>
              </a:ext>
            </a:extLst>
          </p:cNvPr>
          <p:cNvSpPr>
            <a:spLocks noGrp="1"/>
          </p:cNvSpPr>
          <p:nvPr>
            <p:ph type="body" sz="quarter" idx="13"/>
          </p:nvPr>
        </p:nvSpPr>
        <p:spPr>
          <a:xfrm>
            <a:off x="6300000" y="2308214"/>
            <a:ext cx="5472000" cy="358775"/>
          </a:xfrm>
        </p:spPr>
        <p:txBody>
          <a:bodyPr/>
          <a:lstStyle>
            <a:lvl1pPr marL="0" indent="0">
              <a:buNone/>
              <a:defRPr sz="2400" b="1"/>
            </a:lvl1pPr>
          </a:lstStyle>
          <a:p>
            <a:pPr lvl="0"/>
            <a:r>
              <a:rPr lang="en-US" noProof="0"/>
              <a:t>Edit Master text styles</a:t>
            </a:r>
          </a:p>
        </p:txBody>
      </p:sp>
      <p:sp>
        <p:nvSpPr>
          <p:cNvPr id="8" name="Text Placeholder 4">
            <a:extLst>
              <a:ext uri="{FF2B5EF4-FFF2-40B4-BE49-F238E27FC236}">
                <a16:creationId xmlns:a16="http://schemas.microsoft.com/office/drawing/2014/main" id="{DF0A5256-B267-47DA-858A-0F3867CB6139}"/>
              </a:ext>
            </a:extLst>
          </p:cNvPr>
          <p:cNvSpPr>
            <a:spLocks noGrp="1"/>
          </p:cNvSpPr>
          <p:nvPr>
            <p:ph type="body" sz="quarter" idx="12"/>
          </p:nvPr>
        </p:nvSpPr>
        <p:spPr>
          <a:xfrm>
            <a:off x="6299887" y="2812214"/>
            <a:ext cx="5472113" cy="337903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18733E7E-50D2-4F6C-9DF2-CF4C98C4B847}"/>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10" name="Rectangle 9" descr="Accent block left">
            <a:extLst>
              <a:ext uri="{FF2B5EF4-FFF2-40B4-BE49-F238E27FC236}">
                <a16:creationId xmlns:a16="http://schemas.microsoft.com/office/drawing/2014/main" id="{BBC0CAF5-0DE6-4BEA-824E-124A54A76AC6}"/>
              </a:ext>
              <a:ext uri="{C183D7F6-B498-43B3-948B-1728B52AA6E4}">
                <adec:decorative xmlns:adec="http://schemas.microsoft.com/office/drawing/2017/decorative" val="1"/>
              </a:ext>
            </a:extLst>
          </p:cNvPr>
          <p:cNvSpPr/>
          <p:nvPr userDrawn="1"/>
        </p:nvSpPr>
        <p:spPr>
          <a:xfrm>
            <a:off x="431800" y="2100317"/>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1" name="Rectangle 10" descr="Accent bar right&#10;">
            <a:extLst>
              <a:ext uri="{FF2B5EF4-FFF2-40B4-BE49-F238E27FC236}">
                <a16:creationId xmlns:a16="http://schemas.microsoft.com/office/drawing/2014/main" id="{ED008080-B2F5-441A-8B15-30AE86BBF943}"/>
              </a:ext>
              <a:ext uri="{C183D7F6-B498-43B3-948B-1728B52AA6E4}">
                <adec:decorative xmlns:adec="http://schemas.microsoft.com/office/drawing/2017/decorative" val="1"/>
              </a:ext>
            </a:extLst>
          </p:cNvPr>
          <p:cNvSpPr/>
          <p:nvPr userDrawn="1"/>
        </p:nvSpPr>
        <p:spPr>
          <a:xfrm>
            <a:off x="6299887" y="2100317"/>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Tree>
    <p:extLst>
      <p:ext uri="{BB962C8B-B14F-4D97-AF65-F5344CB8AC3E}">
        <p14:creationId xmlns:p14="http://schemas.microsoft.com/office/powerpoint/2010/main" val="23934344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Large Photo">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0" y="1"/>
            <a:ext cx="12192000" cy="6371350"/>
          </a:xfrm>
          <a:solidFill>
            <a:schemeClr val="bg1">
              <a:lumMod val="85000"/>
            </a:schemeClr>
          </a:solidFill>
        </p:spPr>
        <p:txBody>
          <a:bodyPr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6096000" y="5359400"/>
            <a:ext cx="5664000" cy="565899"/>
          </a:xfrm>
          <a:solidFill>
            <a:schemeClr val="tx1"/>
          </a:solidFill>
        </p:spPr>
        <p:txBody>
          <a:bodyPr lIns="180000" tIns="180000" rIns="180000" bIns="180000" anchor="ctr"/>
          <a:lstStyle>
            <a:lvl1pPr marL="0" indent="0" algn="r">
              <a:buNone/>
              <a:defRPr>
                <a:solidFill>
                  <a:schemeClr val="bg1"/>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Enter your caption</a:t>
            </a:r>
          </a:p>
        </p:txBody>
      </p:sp>
      <p:sp>
        <p:nvSpPr>
          <p:cNvPr id="2" name="Slide Number Placeholder 1">
            <a:extLst>
              <a:ext uri="{FF2B5EF4-FFF2-40B4-BE49-F238E27FC236}">
                <a16:creationId xmlns:a16="http://schemas.microsoft.com/office/drawing/2014/main" id="{8B3D119C-DBF5-4B4F-BE38-7BD7B5C8A5D0}"/>
              </a:ext>
            </a:extLst>
          </p:cNvPr>
          <p:cNvSpPr>
            <a:spLocks noGrp="1"/>
          </p:cNvSpPr>
          <p:nvPr>
            <p:ph type="sldNum" sz="quarter" idx="15"/>
          </p:nvPr>
        </p:nvSpPr>
        <p:spPr/>
        <p:txBody>
          <a:bodyPr/>
          <a:lstStyle/>
          <a:p>
            <a:fld id="{19B51A1E-902D-48AF-9020-955120F399B6}" type="slidenum">
              <a:rPr lang="en-US" noProof="0" smtClean="0"/>
              <a:pPr/>
              <a:t>‹#›</a:t>
            </a:fld>
            <a:endParaRPr lang="en-US" noProof="0" dirty="0"/>
          </a:p>
        </p:txBody>
      </p:sp>
      <p:sp>
        <p:nvSpPr>
          <p:cNvPr id="5" name="Title 4">
            <a:extLst>
              <a:ext uri="{FF2B5EF4-FFF2-40B4-BE49-F238E27FC236}">
                <a16:creationId xmlns:a16="http://schemas.microsoft.com/office/drawing/2014/main" id="{7F8E7C83-06D7-4C5B-85B7-0E5713B4FAB3}"/>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42523021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Gray Slide">
    <p:spTree>
      <p:nvGrpSpPr>
        <p:cNvPr id="1" name=""/>
        <p:cNvGrpSpPr/>
        <p:nvPr/>
      </p:nvGrpSpPr>
      <p:grpSpPr>
        <a:xfrm>
          <a:off x="0" y="0"/>
          <a:ext cx="0" cy="0"/>
          <a:chOff x="0" y="0"/>
          <a:chExt cx="0" cy="0"/>
        </a:xfrm>
      </p:grpSpPr>
      <p:pic>
        <p:nvPicPr>
          <p:cNvPr id="10" name="Picture 9" descr="Shape, rectangle&#10;&#10;Description automatically generated">
            <a:extLst>
              <a:ext uri="{FF2B5EF4-FFF2-40B4-BE49-F238E27FC236}">
                <a16:creationId xmlns:a16="http://schemas.microsoft.com/office/drawing/2014/main" id="{F10CA6E2-6400-4102-815C-82F25F6FE5B6}"/>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4004389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bg1">
            <a:lumMod val="95000"/>
          </a:schemeClr>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0" y="0"/>
            <a:ext cx="9780102" cy="6804025"/>
          </a:xfrm>
          <a:solidFill>
            <a:schemeClr val="bg1">
              <a:lumMod val="85000"/>
            </a:schemeClr>
          </a:solidFill>
        </p:spPr>
        <p:txBody>
          <a:bodyPr tIns="0"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and Drop your Photo Here</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8458200" y="2798354"/>
            <a:ext cx="3733800" cy="1013684"/>
          </a:xfrm>
          <a:solidFill>
            <a:schemeClr val="bg1"/>
          </a:solidFill>
        </p:spPr>
        <p:txBody>
          <a:bodyPr vert="horz" lIns="180000" tIns="180000" rIns="252000" bIns="180000" rtlCol="0" anchor="t">
            <a:noAutofit/>
          </a:bodyPr>
          <a:lstStyle>
            <a:lvl1pPr algn="r">
              <a:defRPr lang="en-ZA" sz="6000" b="1" spc="-300" dirty="0"/>
            </a:lvl1pPr>
          </a:lstStyle>
          <a:p>
            <a:pPr lvl="0" algn="r"/>
            <a:r>
              <a:rPr lang="en-US" noProof="0"/>
              <a:t>Thank You</a:t>
            </a:r>
          </a:p>
        </p:txBody>
      </p:sp>
      <p:sp>
        <p:nvSpPr>
          <p:cNvPr id="9" name="Text Placeholder 5">
            <a:extLst>
              <a:ext uri="{FF2B5EF4-FFF2-40B4-BE49-F238E27FC236}">
                <a16:creationId xmlns:a16="http://schemas.microsoft.com/office/drawing/2014/main" id="{52FA7FC9-E40E-4144-84E4-34E3722E9A6D}"/>
              </a:ext>
            </a:extLst>
          </p:cNvPr>
          <p:cNvSpPr>
            <a:spLocks noGrp="1"/>
          </p:cNvSpPr>
          <p:nvPr>
            <p:ph type="body" sz="quarter" idx="15" hasCustomPrompt="1"/>
          </p:nvPr>
        </p:nvSpPr>
        <p:spPr>
          <a:xfrm>
            <a:off x="8458200" y="3957705"/>
            <a:ext cx="2910342" cy="316800"/>
          </a:xfrm>
          <a:solidFill>
            <a:schemeClr val="tx1">
              <a:lumMod val="75000"/>
              <a:lumOff val="25000"/>
            </a:schemeClr>
          </a:solidFill>
        </p:spPr>
        <p:txBody>
          <a:bodyPr rIns="7200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Full Name</a:t>
            </a:r>
          </a:p>
        </p:txBody>
      </p:sp>
      <p:sp>
        <p:nvSpPr>
          <p:cNvPr id="10" name="Text Placeholder 6">
            <a:extLst>
              <a:ext uri="{FF2B5EF4-FFF2-40B4-BE49-F238E27FC236}">
                <a16:creationId xmlns:a16="http://schemas.microsoft.com/office/drawing/2014/main" id="{97289182-4FE6-4A18-9775-4588D5801CF6}"/>
              </a:ext>
            </a:extLst>
          </p:cNvPr>
          <p:cNvSpPr>
            <a:spLocks noGrp="1"/>
          </p:cNvSpPr>
          <p:nvPr>
            <p:ph type="body" sz="quarter" idx="16" hasCustomPrompt="1"/>
          </p:nvPr>
        </p:nvSpPr>
        <p:spPr>
          <a:xfrm>
            <a:off x="8458200" y="4306722"/>
            <a:ext cx="2910342" cy="316800"/>
          </a:xfrm>
          <a:solidFill>
            <a:schemeClr val="tx1">
              <a:lumMod val="75000"/>
              <a:lumOff val="25000"/>
            </a:schemeClr>
          </a:solidFill>
        </p:spPr>
        <p:txBody>
          <a:bodyPr rIns="7200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Phone Number</a:t>
            </a:r>
          </a:p>
        </p:txBody>
      </p:sp>
      <p:sp>
        <p:nvSpPr>
          <p:cNvPr id="11" name="Text Placeholder 7">
            <a:extLst>
              <a:ext uri="{FF2B5EF4-FFF2-40B4-BE49-F238E27FC236}">
                <a16:creationId xmlns:a16="http://schemas.microsoft.com/office/drawing/2014/main" id="{BD4E94C7-6CAF-4FEE-9E02-D3D3A2AC5EAF}"/>
              </a:ext>
            </a:extLst>
          </p:cNvPr>
          <p:cNvSpPr>
            <a:spLocks noGrp="1"/>
          </p:cNvSpPr>
          <p:nvPr>
            <p:ph type="body" sz="quarter" idx="17" hasCustomPrompt="1"/>
          </p:nvPr>
        </p:nvSpPr>
        <p:spPr>
          <a:xfrm>
            <a:off x="8458200" y="4655739"/>
            <a:ext cx="2910342" cy="316800"/>
          </a:xfrm>
          <a:solidFill>
            <a:schemeClr val="tx1">
              <a:lumMod val="75000"/>
              <a:lumOff val="25000"/>
            </a:schemeClr>
          </a:solidFill>
        </p:spPr>
        <p:txBody>
          <a:bodyPr rIns="7200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Email or Social Media Handle</a:t>
            </a:r>
          </a:p>
        </p:txBody>
      </p:sp>
      <p:sp>
        <p:nvSpPr>
          <p:cNvPr id="12" name="Text Placeholder 8">
            <a:extLst>
              <a:ext uri="{FF2B5EF4-FFF2-40B4-BE49-F238E27FC236}">
                <a16:creationId xmlns:a16="http://schemas.microsoft.com/office/drawing/2014/main" id="{0DE421A3-3C59-48FC-BC3B-007ADFBEB4FE}"/>
              </a:ext>
            </a:extLst>
          </p:cNvPr>
          <p:cNvSpPr>
            <a:spLocks noGrp="1"/>
          </p:cNvSpPr>
          <p:nvPr>
            <p:ph type="body" sz="quarter" idx="18" hasCustomPrompt="1"/>
          </p:nvPr>
        </p:nvSpPr>
        <p:spPr>
          <a:xfrm>
            <a:off x="8458200" y="5004756"/>
            <a:ext cx="2910342" cy="316800"/>
          </a:xfrm>
          <a:solidFill>
            <a:schemeClr val="tx1">
              <a:lumMod val="75000"/>
              <a:lumOff val="25000"/>
            </a:schemeClr>
          </a:solidFill>
        </p:spPr>
        <p:txBody>
          <a:bodyPr rIns="7200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Company Website</a:t>
            </a:r>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51DD44D8-4A8F-4693-B90A-166855B29D25}"/>
              </a:ext>
            </a:extLst>
          </p:cNvPr>
          <p:cNvSpPr/>
          <p:nvPr userDrawn="1"/>
        </p:nvSpPr>
        <p:spPr>
          <a:xfrm>
            <a:off x="8458200" y="2685912"/>
            <a:ext cx="3733800"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222FB6A7-1E80-487C-93E6-DCAA8751EF21}"/>
              </a:ext>
            </a:extLst>
          </p:cNvPr>
          <p:cNvSpPr>
            <a:spLocks noGrp="1"/>
          </p:cNvSpPr>
          <p:nvPr>
            <p:ph type="sldNum" sz="quarter" idx="20"/>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10582229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a:lstStyle>
            <a:lvl1pPr>
              <a:defRPr>
                <a:solidFill>
                  <a:schemeClr val="tx1">
                    <a:lumMod val="75000"/>
                    <a:lumOff val="25000"/>
                  </a:schemeClr>
                </a:solidFill>
              </a:defRPr>
            </a:lvl1pPr>
          </a:lstStyle>
          <a:p>
            <a:r>
              <a:rPr lang="en-US" noProof="0"/>
              <a:t>Click to edit page title</a:t>
            </a:r>
          </a:p>
        </p:txBody>
      </p:sp>
      <p:sp>
        <p:nvSpPr>
          <p:cNvPr id="7" name="Subtitle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E8FE0EB3-0FF4-4285-B9D3-90A5751B7BBF}"/>
              </a:ext>
            </a:extLst>
          </p:cNvPr>
          <p:cNvSpPr>
            <a:spLocks noGrp="1"/>
          </p:cNvSpPr>
          <p:nvPr>
            <p:ph type="ftr" sz="quarter" idx="12"/>
          </p:nvPr>
        </p:nvSpPr>
        <p:spPr>
          <a:xfrm>
            <a:off x="432000" y="6439820"/>
            <a:ext cx="5664000" cy="295062"/>
          </a:xfrm>
          <a:prstGeom prst="rect">
            <a:avLst/>
          </a:prstGeom>
        </p:spPr>
        <p:txBody>
          <a:bodyPr/>
          <a:lstStyle/>
          <a:p>
            <a:r>
              <a:rPr lang="en-US" noProof="0" dirty="0"/>
              <a:t>Add a footer</a:t>
            </a:r>
          </a:p>
        </p:txBody>
      </p:sp>
      <p:sp>
        <p:nvSpPr>
          <p:cNvPr id="5" name="Slide Number Placeholder 4">
            <a:extLst>
              <a:ext uri="{FF2B5EF4-FFF2-40B4-BE49-F238E27FC236}">
                <a16:creationId xmlns:a16="http://schemas.microsoft.com/office/drawing/2014/main" id="{C8DE0AAD-6FBD-416B-A91A-21F2B737919E}"/>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275959396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page title</a:t>
            </a:r>
          </a:p>
        </p:txBody>
      </p:sp>
      <p:sp>
        <p:nvSpPr>
          <p:cNvPr id="7" name="Subtitle 2">
            <a:extLst>
              <a:ext uri="{FF2B5EF4-FFF2-40B4-BE49-F238E27FC236}">
                <a16:creationId xmlns:a16="http://schemas.microsoft.com/office/drawing/2014/main" id="{7DEBF36F-ADC5-48FF-BFAF-3BED06924FD3}"/>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432000" y="1512000"/>
            <a:ext cx="5472000" cy="468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ext Placeholder 4">
            <a:extLst>
              <a:ext uri="{FF2B5EF4-FFF2-40B4-BE49-F238E27FC236}">
                <a16:creationId xmlns:a16="http://schemas.microsoft.com/office/drawing/2014/main" id="{7867C73D-EE16-41D1-B7CE-A35C765E3B8D}"/>
              </a:ext>
            </a:extLst>
          </p:cNvPr>
          <p:cNvSpPr>
            <a:spLocks noGrp="1"/>
          </p:cNvSpPr>
          <p:nvPr>
            <p:ph type="body" sz="quarter" idx="12"/>
          </p:nvPr>
        </p:nvSpPr>
        <p:spPr>
          <a:xfrm>
            <a:off x="6299887" y="1511250"/>
            <a:ext cx="5472113" cy="4680000"/>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212301990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page title</a:t>
            </a:r>
          </a:p>
        </p:txBody>
      </p:sp>
      <p:sp>
        <p:nvSpPr>
          <p:cNvPr id="9" name="Subtitle 2">
            <a:extLst>
              <a:ext uri="{FF2B5EF4-FFF2-40B4-BE49-F238E27FC236}">
                <a16:creationId xmlns:a16="http://schemas.microsoft.com/office/drawing/2014/main" id="{F94EB5D3-F8CB-4E76-8D7E-FF441818EEC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512000"/>
            <a:ext cx="3600000" cy="467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a:extLst>
              <a:ext uri="{FF2B5EF4-FFF2-40B4-BE49-F238E27FC236}">
                <a16:creationId xmlns:a16="http://schemas.microsoft.com/office/drawing/2014/main" id="{16A38E24-EB1C-472F-B631-5DF32F9C4CF5}"/>
              </a:ext>
            </a:extLst>
          </p:cNvPr>
          <p:cNvSpPr>
            <a:spLocks noGrp="1"/>
          </p:cNvSpPr>
          <p:nvPr>
            <p:ph type="body" sz="quarter" idx="12"/>
          </p:nvPr>
        </p:nvSpPr>
        <p:spPr>
          <a:xfrm>
            <a:off x="4301550" y="1511476"/>
            <a:ext cx="3600450" cy="4679249"/>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ext Placeholder 5">
            <a:extLst>
              <a:ext uri="{FF2B5EF4-FFF2-40B4-BE49-F238E27FC236}">
                <a16:creationId xmlns:a16="http://schemas.microsoft.com/office/drawing/2014/main" id="{5B4A252E-78C9-4F76-98A4-A4B580AD072A}"/>
              </a:ext>
            </a:extLst>
          </p:cNvPr>
          <p:cNvSpPr>
            <a:spLocks noGrp="1"/>
          </p:cNvSpPr>
          <p:nvPr>
            <p:ph type="body" sz="quarter" idx="13"/>
          </p:nvPr>
        </p:nvSpPr>
        <p:spPr>
          <a:xfrm>
            <a:off x="8171550" y="1511475"/>
            <a:ext cx="3600450" cy="4679250"/>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0817AAC4-A657-4D75-A527-0307AFF2B17B}"/>
              </a:ext>
            </a:extLst>
          </p:cNvPr>
          <p:cNvSpPr>
            <a:spLocks noGrp="1"/>
          </p:cNvSpPr>
          <p:nvPr>
            <p:ph type="sldNum" sz="quarter" idx="15"/>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346243158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5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page title</a:t>
            </a:r>
          </a:p>
        </p:txBody>
      </p:sp>
      <p:sp>
        <p:nvSpPr>
          <p:cNvPr id="10" name="Subtitle 2">
            <a:extLst>
              <a:ext uri="{FF2B5EF4-FFF2-40B4-BE49-F238E27FC236}">
                <a16:creationId xmlns:a16="http://schemas.microsoft.com/office/drawing/2014/main" id="{9D7ACCB5-9A86-4F46-89E2-B79F48C9EC1D}"/>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512000"/>
            <a:ext cx="2160000" cy="467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a:extLst>
              <a:ext uri="{FF2B5EF4-FFF2-40B4-BE49-F238E27FC236}">
                <a16:creationId xmlns:a16="http://schemas.microsoft.com/office/drawing/2014/main" id="{1F5B3657-F2AE-455A-BF81-1A0C2ACECD20}"/>
              </a:ext>
            </a:extLst>
          </p:cNvPr>
          <p:cNvSpPr>
            <a:spLocks noGrp="1"/>
          </p:cNvSpPr>
          <p:nvPr>
            <p:ph type="body" sz="quarter" idx="12"/>
          </p:nvPr>
        </p:nvSpPr>
        <p:spPr>
          <a:xfrm>
            <a:off x="2726412" y="1512000"/>
            <a:ext cx="2160588" cy="4679250"/>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Text Placeholder 5">
            <a:extLst>
              <a:ext uri="{FF2B5EF4-FFF2-40B4-BE49-F238E27FC236}">
                <a16:creationId xmlns:a16="http://schemas.microsoft.com/office/drawing/2014/main" id="{6A983D98-E0AB-429A-9EC2-B50D4216D691}"/>
              </a:ext>
            </a:extLst>
          </p:cNvPr>
          <p:cNvSpPr>
            <a:spLocks noGrp="1"/>
          </p:cNvSpPr>
          <p:nvPr>
            <p:ph type="body" sz="quarter" idx="13"/>
          </p:nvPr>
        </p:nvSpPr>
        <p:spPr>
          <a:xfrm>
            <a:off x="5021412" y="1512000"/>
            <a:ext cx="2160588" cy="4679250"/>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Text Placeholder 6">
            <a:extLst>
              <a:ext uri="{FF2B5EF4-FFF2-40B4-BE49-F238E27FC236}">
                <a16:creationId xmlns:a16="http://schemas.microsoft.com/office/drawing/2014/main" id="{755213BF-EF6D-45DC-A01B-DE6C2F23A6D2}"/>
              </a:ext>
            </a:extLst>
          </p:cNvPr>
          <p:cNvSpPr>
            <a:spLocks noGrp="1"/>
          </p:cNvSpPr>
          <p:nvPr>
            <p:ph type="body" sz="quarter" idx="14"/>
          </p:nvPr>
        </p:nvSpPr>
        <p:spPr>
          <a:xfrm>
            <a:off x="7316412" y="1507535"/>
            <a:ext cx="2160588" cy="4679250"/>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 name="Text Placeholder 7">
            <a:extLst>
              <a:ext uri="{FF2B5EF4-FFF2-40B4-BE49-F238E27FC236}">
                <a16:creationId xmlns:a16="http://schemas.microsoft.com/office/drawing/2014/main" id="{77D6BBBA-F4A3-45D4-91BC-A405FFDC7C3D}"/>
              </a:ext>
            </a:extLst>
          </p:cNvPr>
          <p:cNvSpPr>
            <a:spLocks noGrp="1"/>
          </p:cNvSpPr>
          <p:nvPr>
            <p:ph type="body" sz="quarter" idx="15"/>
          </p:nvPr>
        </p:nvSpPr>
        <p:spPr>
          <a:xfrm>
            <a:off x="9611412" y="1507535"/>
            <a:ext cx="2160588" cy="4683715"/>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009ABD5E-B8F1-4246-B167-09138760AD7D}"/>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3770926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3200400" y="2811053"/>
            <a:ext cx="8991600" cy="1261295"/>
          </a:xfrm>
          <a:solidFill>
            <a:schemeClr val="bg1"/>
          </a:solidFill>
        </p:spPr>
        <p:txBody>
          <a:bodyPr vert="horz" lIns="180000" tIns="180000" rIns="252000" bIns="180000" rtlCol="0" anchor="t">
            <a:noAutofit/>
          </a:bodyPr>
          <a:lstStyle>
            <a:lvl1pPr algn="r">
              <a:defRPr lang="en-ZA" sz="6000" b="1" spc="-300" dirty="0"/>
            </a:lvl1pPr>
          </a:lstStyle>
          <a:p>
            <a:pPr lvl="0" algn="r"/>
            <a:r>
              <a:rPr lang="en-US" noProof="0"/>
              <a:t>Click to edit presentation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3200400" y="4061039"/>
            <a:ext cx="6580188" cy="580921"/>
          </a:xfrm>
          <a:solidFill>
            <a:schemeClr val="tx1">
              <a:alpha val="80000"/>
            </a:schemeClr>
          </a:solidFill>
        </p:spPr>
        <p:txBody>
          <a:bodyPr vert="horz" lIns="180000" tIns="180000" rIns="180000" bIns="180000" rtlCol="0">
            <a:noAutofit/>
          </a:bodyPr>
          <a:lstStyle>
            <a:lvl1pPr marL="0" indent="0" algn="r">
              <a:buNone/>
              <a:defRPr lang="en-ZA" dirty="0">
                <a:solidFill>
                  <a:schemeClr val="bg1"/>
                </a:solidFill>
              </a:defRPr>
            </a:lvl1pPr>
          </a:lstStyle>
          <a:p>
            <a:pPr marL="266700" lvl="0" indent="-266700" algn="ctr"/>
            <a:r>
              <a:rPr lang="en-US" noProof="0"/>
              <a:t>Click to edit Master subtitle style</a:t>
            </a:r>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51DD44D8-4A8F-4693-B90A-166855B29D25}"/>
              </a:ext>
            </a:extLst>
          </p:cNvPr>
          <p:cNvSpPr/>
          <p:nvPr userDrawn="1"/>
        </p:nvSpPr>
        <p:spPr>
          <a:xfrm>
            <a:off x="9780588" y="2698612"/>
            <a:ext cx="2411412"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56210668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473AB13-DFF9-4538-9907-E261659E0E01}"/>
              </a:ext>
            </a:extLst>
          </p:cNvPr>
          <p:cNvSpPr>
            <a:spLocks noGrp="1"/>
          </p:cNvSpPr>
          <p:nvPr>
            <p:ph type="title" hasCustomPrompt="1"/>
          </p:nvPr>
        </p:nvSpPr>
        <p:spPr>
          <a:xfrm>
            <a:off x="-1700" y="2156226"/>
            <a:ext cx="5958000" cy="1958400"/>
          </a:xfrm>
          <a:solidFill>
            <a:schemeClr val="bg1"/>
          </a:solidFill>
        </p:spPr>
        <p:txBody>
          <a:bodyPr lIns="252000" tIns="180000" rIns="180000" bIns="180000"/>
          <a:lstStyle>
            <a:lvl1pPr>
              <a:defRPr sz="6000" b="1" spc="-300">
                <a:solidFill>
                  <a:schemeClr val="tx1">
                    <a:lumMod val="75000"/>
                    <a:lumOff val="25000"/>
                  </a:schemeClr>
                </a:solidFill>
                <a:latin typeface="+mj-lt"/>
              </a:defRPr>
            </a:lvl1pPr>
          </a:lstStyle>
          <a:p>
            <a:r>
              <a:rPr lang="en-US" noProof="0"/>
              <a:t>Click to edit section divider</a:t>
            </a:r>
          </a:p>
        </p:txBody>
      </p:sp>
      <p:sp>
        <p:nvSpPr>
          <p:cNvPr id="8" name="Rectangle 7">
            <a:extLst>
              <a:ext uri="{FF2B5EF4-FFF2-40B4-BE49-F238E27FC236}">
                <a16:creationId xmlns:a16="http://schemas.microsoft.com/office/drawing/2014/main" id="{51DD44D8-4A8F-4693-B90A-166855B29D25}"/>
              </a:ext>
            </a:extLst>
          </p:cNvPr>
          <p:cNvSpPr/>
          <p:nvPr userDrawn="1"/>
        </p:nvSpPr>
        <p:spPr>
          <a:xfrm>
            <a:off x="0" y="5209682"/>
            <a:ext cx="2411412"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F50EF489-F21B-4E7C-9A44-D3CC8DC34F5F}"/>
              </a:ext>
            </a:extLst>
          </p:cNvPr>
          <p:cNvSpPr>
            <a:spLocks noGrp="1"/>
          </p:cNvSpPr>
          <p:nvPr>
            <p:ph type="sldNum" sz="quarter" idx="12"/>
          </p:nvPr>
        </p:nvSpPr>
        <p:spPr/>
        <p:txBody>
          <a:bodyPr/>
          <a:lstStyle/>
          <a:p>
            <a:fld id="{19B51A1E-902D-48AF-9020-955120F399B6}" type="slidenum">
              <a:rPr lang="en-US" noProof="0" smtClean="0"/>
              <a:pPr/>
              <a:t>‹#›</a:t>
            </a:fld>
            <a:endParaRPr lang="en-US" noProof="0" dirty="0"/>
          </a:p>
        </p:txBody>
      </p:sp>
      <p:sp>
        <p:nvSpPr>
          <p:cNvPr id="11" name="Text Placeholder 2">
            <a:extLst>
              <a:ext uri="{FF2B5EF4-FFF2-40B4-BE49-F238E27FC236}">
                <a16:creationId xmlns:a16="http://schemas.microsoft.com/office/drawing/2014/main" id="{14B95064-E6BF-43CD-ACBD-6363E8D9BF6A}"/>
              </a:ext>
            </a:extLst>
          </p:cNvPr>
          <p:cNvSpPr>
            <a:spLocks noGrp="1"/>
          </p:cNvSpPr>
          <p:nvPr>
            <p:ph type="body" idx="1"/>
          </p:nvPr>
        </p:nvSpPr>
        <p:spPr>
          <a:xfrm>
            <a:off x="0" y="4114627"/>
            <a:ext cx="5956300" cy="1095056"/>
          </a:xfrm>
          <a:solidFill>
            <a:schemeClr val="tx1">
              <a:alpha val="80000"/>
            </a:schemeClr>
          </a:solidFill>
        </p:spPr>
        <p:txBody>
          <a:bodyPr vert="horz" lIns="252000" tIns="180000" rIns="180000" bIns="180000" rtlCol="0">
            <a:noAutofit/>
          </a:bodyPr>
          <a:lstStyle>
            <a:lvl1pPr marL="0" indent="0" algn="l">
              <a:buNone/>
              <a:defRPr lang="en-US">
                <a:solidFill>
                  <a:schemeClr val="bg1"/>
                </a:solidFill>
              </a:defRPr>
            </a:lvl1pPr>
          </a:lstStyle>
          <a:p>
            <a:pPr marL="266700" lvl="0" indent="-266700"/>
            <a:r>
              <a:rPr lang="en-US" noProof="0"/>
              <a:t>Edit Master text styles</a:t>
            </a:r>
          </a:p>
        </p:txBody>
      </p:sp>
    </p:spTree>
    <p:extLst>
      <p:ext uri="{BB962C8B-B14F-4D97-AF65-F5344CB8AC3E}">
        <p14:creationId xmlns:p14="http://schemas.microsoft.com/office/powerpoint/2010/main" val="242380068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a:lstStyle>
            <a:lvl1pPr>
              <a:defRPr>
                <a:solidFill>
                  <a:schemeClr val="tx1">
                    <a:lumMod val="75000"/>
                    <a:lumOff val="25000"/>
                  </a:schemeClr>
                </a:solidFill>
              </a:defRPr>
            </a:lvl1pPr>
          </a:lstStyle>
          <a:p>
            <a:r>
              <a:rPr lang="en-US" noProof="0"/>
              <a:t>Click to edit page 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008000"/>
            <a:ext cx="11328000" cy="5183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Slide Number Placeholder 4">
            <a:extLst>
              <a:ext uri="{FF2B5EF4-FFF2-40B4-BE49-F238E27FC236}">
                <a16:creationId xmlns:a16="http://schemas.microsoft.com/office/drawing/2014/main" id="{C8DE0AAD-6FBD-416B-A91A-21F2B737919E}"/>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251729908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page title</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9" name="Content Placeholder 3">
            <a:extLst>
              <a:ext uri="{FF2B5EF4-FFF2-40B4-BE49-F238E27FC236}">
                <a16:creationId xmlns:a16="http://schemas.microsoft.com/office/drawing/2014/main" id="{EE1E0B79-3CC8-4DCF-8AEC-AC43BC9A3048}"/>
              </a:ext>
            </a:extLst>
          </p:cNvPr>
          <p:cNvSpPr>
            <a:spLocks noGrp="1"/>
          </p:cNvSpPr>
          <p:nvPr>
            <p:ph sz="half" idx="2"/>
          </p:nvPr>
        </p:nvSpPr>
        <p:spPr>
          <a:xfrm>
            <a:off x="6311886" y="1007250"/>
            <a:ext cx="5460114" cy="51697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Content Placeholder 2">
            <a:extLst>
              <a:ext uri="{FF2B5EF4-FFF2-40B4-BE49-F238E27FC236}">
                <a16:creationId xmlns:a16="http://schemas.microsoft.com/office/drawing/2014/main" id="{15546508-E26C-46CD-8939-D20E71BF4ED7}"/>
              </a:ext>
            </a:extLst>
          </p:cNvPr>
          <p:cNvSpPr>
            <a:spLocks noGrp="1"/>
          </p:cNvSpPr>
          <p:nvPr>
            <p:ph sz="half" idx="1"/>
          </p:nvPr>
        </p:nvSpPr>
        <p:spPr>
          <a:xfrm>
            <a:off x="431999" y="1007250"/>
            <a:ext cx="5448115" cy="51697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67337961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page title</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a:xfrm>
            <a:off x="432000" y="6439820"/>
            <a:ext cx="5664000" cy="295062"/>
          </a:xfrm>
          <a:prstGeom prst="rect">
            <a:avLst/>
          </a:prstGeom>
        </p:spPr>
        <p:txBody>
          <a:bodyPr/>
          <a:lstStyle/>
          <a:p>
            <a:r>
              <a:rPr lang="en-US" noProof="0" dirty="0"/>
              <a:t>Add a footer</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11" name="Rectangle 10" descr="Accent block left">
            <a:extLst>
              <a:ext uri="{FF2B5EF4-FFF2-40B4-BE49-F238E27FC236}">
                <a16:creationId xmlns:a16="http://schemas.microsoft.com/office/drawing/2014/main" id="{48A1A904-FE62-4BE3-BAE9-0EEAE7B1E38C}"/>
              </a:ext>
              <a:ext uri="{C183D7F6-B498-43B3-948B-1728B52AA6E4}">
                <adec:decorative xmlns:adec="http://schemas.microsoft.com/office/drawing/2017/decorative" val="1"/>
              </a:ext>
            </a:extLst>
          </p:cNvPr>
          <p:cNvSpPr/>
          <p:nvPr userDrawn="1"/>
        </p:nvSpPr>
        <p:spPr>
          <a:xfrm>
            <a:off x="431800" y="1016231"/>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2" name="Rectangle 11" descr="Accent bar right&#10;">
            <a:extLst>
              <a:ext uri="{FF2B5EF4-FFF2-40B4-BE49-F238E27FC236}">
                <a16:creationId xmlns:a16="http://schemas.microsoft.com/office/drawing/2014/main" id="{3E8A46E0-47C2-4441-B7DD-F621A80F1FC8}"/>
              </a:ext>
              <a:ext uri="{C183D7F6-B498-43B3-948B-1728B52AA6E4}">
                <adec:decorative xmlns:adec="http://schemas.microsoft.com/office/drawing/2017/decorative" val="1"/>
              </a:ext>
            </a:extLst>
          </p:cNvPr>
          <p:cNvSpPr/>
          <p:nvPr userDrawn="1"/>
        </p:nvSpPr>
        <p:spPr>
          <a:xfrm>
            <a:off x="6299887" y="1016231"/>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4" name="Text Placeholder 2">
            <a:extLst>
              <a:ext uri="{FF2B5EF4-FFF2-40B4-BE49-F238E27FC236}">
                <a16:creationId xmlns:a16="http://schemas.microsoft.com/office/drawing/2014/main" id="{D902C307-6561-4E11-9899-1F34830AE8AB}"/>
              </a:ext>
            </a:extLst>
          </p:cNvPr>
          <p:cNvSpPr>
            <a:spLocks noGrp="1"/>
          </p:cNvSpPr>
          <p:nvPr>
            <p:ph type="body" idx="1"/>
          </p:nvPr>
        </p:nvSpPr>
        <p:spPr>
          <a:xfrm>
            <a:off x="431800" y="1224128"/>
            <a:ext cx="5448115" cy="3587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6" name="Text Placeholder 4">
            <a:extLst>
              <a:ext uri="{FF2B5EF4-FFF2-40B4-BE49-F238E27FC236}">
                <a16:creationId xmlns:a16="http://schemas.microsoft.com/office/drawing/2014/main" id="{CD73439B-6B1B-47C5-B2B0-409015FB3398}"/>
              </a:ext>
            </a:extLst>
          </p:cNvPr>
          <p:cNvSpPr>
            <a:spLocks noGrp="1"/>
          </p:cNvSpPr>
          <p:nvPr>
            <p:ph type="body" sz="quarter" idx="3"/>
          </p:nvPr>
        </p:nvSpPr>
        <p:spPr>
          <a:xfrm>
            <a:off x="6312086" y="1224128"/>
            <a:ext cx="5447914" cy="3587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7" name="Content Placeholder 5">
            <a:extLst>
              <a:ext uri="{FF2B5EF4-FFF2-40B4-BE49-F238E27FC236}">
                <a16:creationId xmlns:a16="http://schemas.microsoft.com/office/drawing/2014/main" id="{12AC6878-44C6-4445-A225-70C0DC482EDF}"/>
              </a:ext>
            </a:extLst>
          </p:cNvPr>
          <p:cNvSpPr>
            <a:spLocks noGrp="1"/>
          </p:cNvSpPr>
          <p:nvPr>
            <p:ph sz="quarter" idx="4"/>
          </p:nvPr>
        </p:nvSpPr>
        <p:spPr>
          <a:xfrm>
            <a:off x="6299886" y="1955731"/>
            <a:ext cx="5447914" cy="4233932"/>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 name="Content Placeholder 3">
            <a:extLst>
              <a:ext uri="{FF2B5EF4-FFF2-40B4-BE49-F238E27FC236}">
                <a16:creationId xmlns:a16="http://schemas.microsoft.com/office/drawing/2014/main" id="{6D675DA8-374F-4915-973A-53612A41FFC1}"/>
              </a:ext>
            </a:extLst>
          </p:cNvPr>
          <p:cNvSpPr>
            <a:spLocks noGrp="1"/>
          </p:cNvSpPr>
          <p:nvPr>
            <p:ph sz="half" idx="2"/>
          </p:nvPr>
        </p:nvSpPr>
        <p:spPr>
          <a:xfrm>
            <a:off x="431800" y="1943031"/>
            <a:ext cx="5447914" cy="4246632"/>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4776706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6" name="Picture 5" descr="Shape, rectangle&#10;&#10;Description automatically generated">
            <a:extLst>
              <a:ext uri="{FF2B5EF4-FFF2-40B4-BE49-F238E27FC236}">
                <a16:creationId xmlns:a16="http://schemas.microsoft.com/office/drawing/2014/main" id="{A7723B37-BE44-4060-A935-6278C54A638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Title 1">
            <a:extLst>
              <a:ext uri="{FF2B5EF4-FFF2-40B4-BE49-F238E27FC236}">
                <a16:creationId xmlns:a16="http://schemas.microsoft.com/office/drawing/2014/main" id="{D0644C7D-2A75-4617-8A9F-741917391902}"/>
              </a:ext>
            </a:extLst>
          </p:cNvPr>
          <p:cNvSpPr>
            <a:spLocks noGrp="1"/>
          </p:cNvSpPr>
          <p:nvPr>
            <p:ph type="title"/>
          </p:nvPr>
        </p:nvSpPr>
        <p:spPr>
          <a:xfrm>
            <a:off x="157942" y="1"/>
            <a:ext cx="12034058" cy="1133080"/>
          </a:xfrm>
        </p:spPr>
        <p:txBody>
          <a:bodyPr/>
          <a:lstStyle>
            <a:lvl1pPr>
              <a:defRPr b="1">
                <a:solidFill>
                  <a:schemeClr val="bg1"/>
                </a:solidFill>
              </a:defRPr>
            </a:lvl1pPr>
          </a:lstStyle>
          <a:p>
            <a:r>
              <a:rPr lang="en-US"/>
              <a:t>Click to edit Master title style</a:t>
            </a:r>
          </a:p>
        </p:txBody>
      </p:sp>
    </p:spTree>
    <p:extLst>
      <p:ext uri="{BB962C8B-B14F-4D97-AF65-F5344CB8AC3E}">
        <p14:creationId xmlns:p14="http://schemas.microsoft.com/office/powerpoint/2010/main" val="134008812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3932037" cy="1411276"/>
          </a:xfrm>
        </p:spPr>
        <p:txBody>
          <a:bodyPr anchor="b"/>
          <a:lstStyle>
            <a:lvl1pPr>
              <a:defRPr>
                <a:solidFill>
                  <a:schemeClr val="tx1">
                    <a:lumMod val="75000"/>
                    <a:lumOff val="25000"/>
                  </a:schemeClr>
                </a:solidFill>
              </a:defRPr>
            </a:lvl1pPr>
          </a:lstStyle>
          <a:p>
            <a:r>
              <a:rPr lang="en-US" noProof="0"/>
              <a:t>Click to edit page title</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a:xfrm>
            <a:off x="432000" y="6439820"/>
            <a:ext cx="5664000" cy="295062"/>
          </a:xfrm>
          <a:prstGeom prst="rect">
            <a:avLst/>
          </a:prstGeom>
        </p:spPr>
        <p:txBody>
          <a:bodyPr/>
          <a:lstStyle/>
          <a:p>
            <a:r>
              <a:rPr lang="en-US" noProof="0" dirty="0"/>
              <a:t>Add a footer</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11" name="Rectangle 10" descr="Accent block left">
            <a:extLst>
              <a:ext uri="{FF2B5EF4-FFF2-40B4-BE49-F238E27FC236}">
                <a16:creationId xmlns:a16="http://schemas.microsoft.com/office/drawing/2014/main" id="{48A1A904-FE62-4BE3-BAE9-0EEAE7B1E38C}"/>
              </a:ext>
              <a:ext uri="{C183D7F6-B498-43B3-948B-1728B52AA6E4}">
                <adec:decorative xmlns:adec="http://schemas.microsoft.com/office/drawing/2017/decorative" val="1"/>
              </a:ext>
            </a:extLst>
          </p:cNvPr>
          <p:cNvSpPr/>
          <p:nvPr userDrawn="1"/>
        </p:nvSpPr>
        <p:spPr>
          <a:xfrm>
            <a:off x="431800" y="1892926"/>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4" name="Content Placeholder 2">
            <a:extLst>
              <a:ext uri="{FF2B5EF4-FFF2-40B4-BE49-F238E27FC236}">
                <a16:creationId xmlns:a16="http://schemas.microsoft.com/office/drawing/2014/main" id="{85B68CA9-AC4C-4D15-9BA1-A9F1AC5606DA}"/>
              </a:ext>
            </a:extLst>
          </p:cNvPr>
          <p:cNvSpPr>
            <a:spLocks noGrp="1"/>
          </p:cNvSpPr>
          <p:nvPr>
            <p:ph idx="1"/>
          </p:nvPr>
        </p:nvSpPr>
        <p:spPr>
          <a:xfrm>
            <a:off x="4788816" y="432001"/>
            <a:ext cx="6971184" cy="5429050"/>
          </a:xfrm>
        </p:spPr>
        <p:txBody>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Text Placeholder 3">
            <a:extLst>
              <a:ext uri="{FF2B5EF4-FFF2-40B4-BE49-F238E27FC236}">
                <a16:creationId xmlns:a16="http://schemas.microsoft.com/office/drawing/2014/main" id="{29B24D8A-D8A5-4F57-A260-A4CF75FCB3BD}"/>
              </a:ext>
            </a:extLst>
          </p:cNvPr>
          <p:cNvSpPr>
            <a:spLocks noGrp="1"/>
          </p:cNvSpPr>
          <p:nvPr>
            <p:ph type="body" sz="half" idx="2"/>
          </p:nvPr>
        </p:nvSpPr>
        <p:spPr>
          <a:xfrm>
            <a:off x="4320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Tree>
    <p:extLst>
      <p:ext uri="{BB962C8B-B14F-4D97-AF65-F5344CB8AC3E}">
        <p14:creationId xmlns:p14="http://schemas.microsoft.com/office/powerpoint/2010/main" val="177469823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3932037" cy="1411276"/>
          </a:xfrm>
        </p:spPr>
        <p:txBody>
          <a:bodyPr anchor="b"/>
          <a:lstStyle>
            <a:lvl1pPr>
              <a:defRPr>
                <a:solidFill>
                  <a:schemeClr val="tx1">
                    <a:lumMod val="75000"/>
                    <a:lumOff val="25000"/>
                  </a:schemeClr>
                </a:solidFill>
              </a:defRPr>
            </a:lvl1pPr>
          </a:lstStyle>
          <a:p>
            <a:r>
              <a:rPr lang="en-US" noProof="0"/>
              <a:t>Click to edit page title</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a:xfrm>
            <a:off x="432000" y="6439820"/>
            <a:ext cx="5664000" cy="295062"/>
          </a:xfrm>
          <a:prstGeom prst="rect">
            <a:avLst/>
          </a:prstGeom>
        </p:spPr>
        <p:txBody>
          <a:bodyPr/>
          <a:lstStyle/>
          <a:p>
            <a:r>
              <a:rPr lang="en-US" noProof="0" dirty="0"/>
              <a:t>Add a footer</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11" name="Rectangle 10" descr="Accent block left">
            <a:extLst>
              <a:ext uri="{FF2B5EF4-FFF2-40B4-BE49-F238E27FC236}">
                <a16:creationId xmlns:a16="http://schemas.microsoft.com/office/drawing/2014/main" id="{48A1A904-FE62-4BE3-BAE9-0EEAE7B1E38C}"/>
              </a:ext>
              <a:ext uri="{C183D7F6-B498-43B3-948B-1728B52AA6E4}">
                <adec:decorative xmlns:adec="http://schemas.microsoft.com/office/drawing/2017/decorative" val="1"/>
              </a:ext>
            </a:extLst>
          </p:cNvPr>
          <p:cNvSpPr/>
          <p:nvPr userDrawn="1"/>
        </p:nvSpPr>
        <p:spPr>
          <a:xfrm>
            <a:off x="431800" y="1892926"/>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9" name="Text Placeholder 3">
            <a:extLst>
              <a:ext uri="{FF2B5EF4-FFF2-40B4-BE49-F238E27FC236}">
                <a16:creationId xmlns:a16="http://schemas.microsoft.com/office/drawing/2014/main" id="{3E50A411-2E68-4F4D-B4BC-62E87C633658}"/>
              </a:ext>
            </a:extLst>
          </p:cNvPr>
          <p:cNvSpPr>
            <a:spLocks noGrp="1"/>
          </p:cNvSpPr>
          <p:nvPr>
            <p:ph type="body" sz="half" idx="2"/>
          </p:nvPr>
        </p:nvSpPr>
        <p:spPr>
          <a:xfrm>
            <a:off x="4320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0" name="Picture Placeholder 2">
            <a:extLst>
              <a:ext uri="{FF2B5EF4-FFF2-40B4-BE49-F238E27FC236}">
                <a16:creationId xmlns:a16="http://schemas.microsoft.com/office/drawing/2014/main" id="{2FBF39A8-0BD5-48FD-9993-F595D4F727C1}"/>
              </a:ext>
            </a:extLst>
          </p:cNvPr>
          <p:cNvSpPr>
            <a:spLocks noGrp="1"/>
          </p:cNvSpPr>
          <p:nvPr>
            <p:ph type="pic" idx="1"/>
          </p:nvPr>
        </p:nvSpPr>
        <p:spPr>
          <a:xfrm>
            <a:off x="4788816" y="432001"/>
            <a:ext cx="6971184" cy="54290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174395606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a:lstStyle>
            <a:lvl1pPr>
              <a:defRPr>
                <a:solidFill>
                  <a:schemeClr val="tx1">
                    <a:lumMod val="75000"/>
                    <a:lumOff val="25000"/>
                  </a:schemeClr>
                </a:solidFill>
              </a:defRPr>
            </a:lvl1pPr>
          </a:lstStyle>
          <a:p>
            <a:r>
              <a:rPr lang="en-US" noProof="0"/>
              <a:t>Click to edit page title</a:t>
            </a:r>
          </a:p>
        </p:txBody>
      </p:sp>
      <p:sp>
        <p:nvSpPr>
          <p:cNvPr id="5" name="Subtitle 2">
            <a:extLst>
              <a:ext uri="{FF2B5EF4-FFF2-40B4-BE49-F238E27FC236}">
                <a16:creationId xmlns:a16="http://schemas.microsoft.com/office/drawing/2014/main" id="{10727B06-56A8-44A2-B6C2-9ED183D107F3}"/>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Footer Placeholder 2">
            <a:extLst>
              <a:ext uri="{FF2B5EF4-FFF2-40B4-BE49-F238E27FC236}">
                <a16:creationId xmlns:a16="http://schemas.microsoft.com/office/drawing/2014/main" id="{08CCB8C2-B6A2-4C69-8D3A-57420A034BA4}"/>
              </a:ext>
            </a:extLst>
          </p:cNvPr>
          <p:cNvSpPr>
            <a:spLocks noGrp="1"/>
          </p:cNvSpPr>
          <p:nvPr>
            <p:ph type="ftr" sz="quarter" idx="12"/>
          </p:nvPr>
        </p:nvSpPr>
        <p:spPr>
          <a:xfrm>
            <a:off x="432000" y="6439820"/>
            <a:ext cx="5664000" cy="295062"/>
          </a:xfrm>
          <a:prstGeom prst="rect">
            <a:avLst/>
          </a:prstGeom>
        </p:spPr>
        <p:txBody>
          <a:bodyPr/>
          <a:lstStyle/>
          <a:p>
            <a:r>
              <a:rPr lang="en-US" noProof="0" dirty="0"/>
              <a:t>Add a footer</a:t>
            </a:r>
          </a:p>
        </p:txBody>
      </p:sp>
      <p:sp>
        <p:nvSpPr>
          <p:cNvPr id="4" name="Slide Number Placeholder 3">
            <a:extLst>
              <a:ext uri="{FF2B5EF4-FFF2-40B4-BE49-F238E27FC236}">
                <a16:creationId xmlns:a16="http://schemas.microsoft.com/office/drawing/2014/main" id="{853CF994-8B2C-443F-B695-7378DD360DAA}"/>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282411993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6D0504D-4610-4E9E-A2DB-8B701F044BBC}"/>
              </a:ext>
            </a:extLst>
          </p:cNvPr>
          <p:cNvSpPr>
            <a:spLocks noGrp="1"/>
          </p:cNvSpPr>
          <p:nvPr>
            <p:ph type="ftr" sz="quarter" idx="12"/>
          </p:nvPr>
        </p:nvSpPr>
        <p:spPr>
          <a:xfrm>
            <a:off x="432000" y="6439820"/>
            <a:ext cx="5664000" cy="295062"/>
          </a:xfrm>
          <a:prstGeom prst="rect">
            <a:avLst/>
          </a:prstGeom>
        </p:spPr>
        <p:txBody>
          <a:bodyPr/>
          <a:lstStyle/>
          <a:p>
            <a:r>
              <a:rPr lang="en-US" noProof="0" dirty="0"/>
              <a:t>Add a footer</a:t>
            </a:r>
          </a:p>
        </p:txBody>
      </p:sp>
      <p:sp>
        <p:nvSpPr>
          <p:cNvPr id="3" name="Slide Number Placeholder 2">
            <a:extLst>
              <a:ext uri="{FF2B5EF4-FFF2-40B4-BE49-F238E27FC236}">
                <a16:creationId xmlns:a16="http://schemas.microsoft.com/office/drawing/2014/main" id="{A95CDFA7-DEA3-4BBE-8D70-0AF654A1E6FF}"/>
              </a:ext>
            </a:extLst>
          </p:cNvPr>
          <p:cNvSpPr>
            <a:spLocks noGrp="1"/>
          </p:cNvSpPr>
          <p:nvPr>
            <p:ph type="sldNum" sz="quarter" idx="13"/>
          </p:nvPr>
        </p:nvSpPr>
        <p:spPr/>
        <p:txBody>
          <a:bodyPr/>
          <a:lstStyle/>
          <a:p>
            <a:fld id="{19B51A1E-902D-48AF-9020-955120F399B6}" type="slidenum">
              <a:rPr lang="en-US" noProof="0" smtClean="0"/>
              <a:pPr/>
              <a:t>‹#›</a:t>
            </a:fld>
            <a:endParaRPr lang="en-US" noProof="0" dirty="0"/>
          </a:p>
        </p:txBody>
      </p:sp>
      <p:sp>
        <p:nvSpPr>
          <p:cNvPr id="4" name="Title 3">
            <a:extLst>
              <a:ext uri="{FF2B5EF4-FFF2-40B4-BE49-F238E27FC236}">
                <a16:creationId xmlns:a16="http://schemas.microsoft.com/office/drawing/2014/main" id="{90694D9D-C633-4D52-965E-E5BBD9883037}"/>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14176696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6D0504D-4610-4E9E-A2DB-8B701F044BBC}"/>
              </a:ext>
            </a:extLst>
          </p:cNvPr>
          <p:cNvSpPr>
            <a:spLocks noGrp="1"/>
          </p:cNvSpPr>
          <p:nvPr>
            <p:ph type="ftr" sz="quarter" idx="12"/>
          </p:nvPr>
        </p:nvSpPr>
        <p:spPr>
          <a:xfrm>
            <a:off x="432000" y="6439820"/>
            <a:ext cx="5664000" cy="295062"/>
          </a:xfrm>
          <a:prstGeom prst="rect">
            <a:avLst/>
          </a:prstGeom>
        </p:spPr>
        <p:txBody>
          <a:bodyPr/>
          <a:lstStyle/>
          <a:p>
            <a:r>
              <a:rPr lang="en-US" noProof="0" dirty="0"/>
              <a:t>Add a footer</a:t>
            </a:r>
          </a:p>
        </p:txBody>
      </p:sp>
      <p:sp>
        <p:nvSpPr>
          <p:cNvPr id="3" name="Slide Number Placeholder 2">
            <a:extLst>
              <a:ext uri="{FF2B5EF4-FFF2-40B4-BE49-F238E27FC236}">
                <a16:creationId xmlns:a16="http://schemas.microsoft.com/office/drawing/2014/main" id="{A95CDFA7-DEA3-4BBE-8D70-0AF654A1E6FF}"/>
              </a:ext>
            </a:extLst>
          </p:cNvPr>
          <p:cNvSpPr>
            <a:spLocks noGrp="1"/>
          </p:cNvSpPr>
          <p:nvPr>
            <p:ph type="sldNum" sz="quarter" idx="13"/>
          </p:nvPr>
        </p:nvSpPr>
        <p:spPr/>
        <p:txBody>
          <a:bodyPr/>
          <a:lstStyle/>
          <a:p>
            <a:fld id="{19B51A1E-902D-48AF-9020-955120F399B6}" type="slidenum">
              <a:rPr lang="en-US" noProof="0" smtClean="0"/>
              <a:pPr/>
              <a:t>‹#›</a:t>
            </a:fld>
            <a:endParaRPr lang="en-US" noProof="0" dirty="0"/>
          </a:p>
        </p:txBody>
      </p:sp>
      <p:sp>
        <p:nvSpPr>
          <p:cNvPr id="4" name="Title 3">
            <a:extLst>
              <a:ext uri="{FF2B5EF4-FFF2-40B4-BE49-F238E27FC236}">
                <a16:creationId xmlns:a16="http://schemas.microsoft.com/office/drawing/2014/main" id="{90694D9D-C633-4D52-965E-E5BBD9883037}"/>
              </a:ext>
            </a:extLst>
          </p:cNvPr>
          <p:cNvSpPr>
            <a:spLocks noGrp="1"/>
          </p:cNvSpPr>
          <p:nvPr>
            <p:ph type="title"/>
          </p:nvPr>
        </p:nvSpPr>
        <p:spPr/>
        <p:txBody>
          <a:bodyPr/>
          <a:lstStyle/>
          <a:p>
            <a:r>
              <a:rPr lang="en-US" noProof="0"/>
              <a:t>Click to edit Master title style</a:t>
            </a:r>
          </a:p>
        </p:txBody>
      </p:sp>
      <p:sp>
        <p:nvSpPr>
          <p:cNvPr id="6" name="Text Placeholder 5">
            <a:extLst>
              <a:ext uri="{FF2B5EF4-FFF2-40B4-BE49-F238E27FC236}">
                <a16:creationId xmlns:a16="http://schemas.microsoft.com/office/drawing/2014/main" id="{0DB3A426-6D4A-4D91-ACD6-A2C25BAE44E3}"/>
              </a:ext>
            </a:extLst>
          </p:cNvPr>
          <p:cNvSpPr>
            <a:spLocks noGrp="1"/>
          </p:cNvSpPr>
          <p:nvPr>
            <p:ph type="body" sz="quarter" idx="14"/>
          </p:nvPr>
        </p:nvSpPr>
        <p:spPr>
          <a:xfrm>
            <a:off x="1664370" y="2033588"/>
            <a:ext cx="8863262" cy="2790825"/>
          </a:xfrm>
        </p:spPr>
        <p:txBody>
          <a:bodyPr anchor="ctr"/>
          <a:lstStyle>
            <a:lvl1pPr marL="0" indent="0" algn="ctr">
              <a:buNone/>
              <a:defRPr sz="6000"/>
            </a:lvl1pPr>
            <a:lvl2pPr marL="266700" indent="0">
              <a:buNone/>
              <a:defRPr/>
            </a:lvl2pPr>
          </a:lstStyle>
          <a:p>
            <a:pPr lvl="0"/>
            <a:r>
              <a:rPr lang="en-US" noProof="0"/>
              <a:t>Edit Master text styles</a:t>
            </a:r>
          </a:p>
        </p:txBody>
      </p:sp>
    </p:spTree>
    <p:extLst>
      <p:ext uri="{BB962C8B-B14F-4D97-AF65-F5344CB8AC3E}">
        <p14:creationId xmlns:p14="http://schemas.microsoft.com/office/powerpoint/2010/main" val="414547575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6D0504D-4610-4E9E-A2DB-8B701F044BBC}"/>
              </a:ext>
            </a:extLst>
          </p:cNvPr>
          <p:cNvSpPr>
            <a:spLocks noGrp="1"/>
          </p:cNvSpPr>
          <p:nvPr>
            <p:ph type="ftr" sz="quarter" idx="12"/>
          </p:nvPr>
        </p:nvSpPr>
        <p:spPr>
          <a:xfrm>
            <a:off x="432000" y="6439820"/>
            <a:ext cx="5664000" cy="295062"/>
          </a:xfrm>
          <a:prstGeom prst="rect">
            <a:avLst/>
          </a:prstGeom>
        </p:spPr>
        <p:txBody>
          <a:bodyPr/>
          <a:lstStyle/>
          <a:p>
            <a:r>
              <a:rPr lang="en-US" noProof="0" dirty="0"/>
              <a:t>Add a footer</a:t>
            </a:r>
          </a:p>
        </p:txBody>
      </p:sp>
      <p:sp>
        <p:nvSpPr>
          <p:cNvPr id="3" name="Slide Number Placeholder 2">
            <a:extLst>
              <a:ext uri="{FF2B5EF4-FFF2-40B4-BE49-F238E27FC236}">
                <a16:creationId xmlns:a16="http://schemas.microsoft.com/office/drawing/2014/main" id="{A95CDFA7-DEA3-4BBE-8D70-0AF654A1E6FF}"/>
              </a:ext>
            </a:extLst>
          </p:cNvPr>
          <p:cNvSpPr>
            <a:spLocks noGrp="1"/>
          </p:cNvSpPr>
          <p:nvPr>
            <p:ph type="sldNum" sz="quarter" idx="1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42752341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7B44-3336-697D-3A0F-EBB7AC17AD8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6CCB363-5323-CF3F-4E2A-87903ED788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1D6FBF-219F-5271-3366-A6B8437F3375}"/>
              </a:ext>
            </a:extLst>
          </p:cNvPr>
          <p:cNvSpPr>
            <a:spLocks noGrp="1"/>
          </p:cNvSpPr>
          <p:nvPr>
            <p:ph type="dt" sz="half" idx="10"/>
          </p:nvPr>
        </p:nvSpPr>
        <p:spPr/>
        <p:txBody>
          <a:bodyPr/>
          <a:lstStyle/>
          <a:p>
            <a:fld id="{F8D77601-52A2-9442-B887-505897D4F8D7}" type="datetimeFigureOut">
              <a:rPr lang="en-US" smtClean="0"/>
              <a:t>5/17/2023</a:t>
            </a:fld>
            <a:endParaRPr lang="en-US"/>
          </a:p>
        </p:txBody>
      </p:sp>
      <p:sp>
        <p:nvSpPr>
          <p:cNvPr id="5" name="Footer Placeholder 4">
            <a:extLst>
              <a:ext uri="{FF2B5EF4-FFF2-40B4-BE49-F238E27FC236}">
                <a16:creationId xmlns:a16="http://schemas.microsoft.com/office/drawing/2014/main" id="{DF1A627C-4317-2B59-085B-62CD46C12A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16E499-0A1B-F16C-5114-C62F8550D734}"/>
              </a:ext>
            </a:extLst>
          </p:cNvPr>
          <p:cNvSpPr>
            <a:spLocks noGrp="1"/>
          </p:cNvSpPr>
          <p:nvPr>
            <p:ph type="sldNum" sz="quarter" idx="12"/>
          </p:nvPr>
        </p:nvSpPr>
        <p:spPr/>
        <p:txBody>
          <a:bodyPr/>
          <a:lstStyle/>
          <a:p>
            <a:fld id="{B41F3E91-DE4E-EB4A-91A3-2E6579D5EF9D}" type="slidenum">
              <a:rPr lang="en-US" smtClean="0"/>
              <a:t>‹#›</a:t>
            </a:fld>
            <a:endParaRPr lang="en-US"/>
          </a:p>
        </p:txBody>
      </p:sp>
    </p:spTree>
    <p:extLst>
      <p:ext uri="{BB962C8B-B14F-4D97-AF65-F5344CB8AC3E}">
        <p14:creationId xmlns:p14="http://schemas.microsoft.com/office/powerpoint/2010/main" val="132249404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769C5-0383-2088-368B-E94259BDD0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5663A1-174B-21B3-A702-DC4EB942F61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4FF3F4-2BDE-60D2-6EF1-789A8AC16903}"/>
              </a:ext>
            </a:extLst>
          </p:cNvPr>
          <p:cNvSpPr>
            <a:spLocks noGrp="1"/>
          </p:cNvSpPr>
          <p:nvPr>
            <p:ph type="dt" sz="half" idx="10"/>
          </p:nvPr>
        </p:nvSpPr>
        <p:spPr/>
        <p:txBody>
          <a:bodyPr/>
          <a:lstStyle/>
          <a:p>
            <a:fld id="{F8D77601-52A2-9442-B887-505897D4F8D7}" type="datetimeFigureOut">
              <a:rPr lang="en-US" smtClean="0"/>
              <a:t>5/17/2023</a:t>
            </a:fld>
            <a:endParaRPr lang="en-US"/>
          </a:p>
        </p:txBody>
      </p:sp>
      <p:sp>
        <p:nvSpPr>
          <p:cNvPr id="5" name="Footer Placeholder 4">
            <a:extLst>
              <a:ext uri="{FF2B5EF4-FFF2-40B4-BE49-F238E27FC236}">
                <a16:creationId xmlns:a16="http://schemas.microsoft.com/office/drawing/2014/main" id="{ADDD98C4-743C-623D-9628-C38B62BA2A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DA9C63-DF84-6FBB-65B6-83D9D53F0372}"/>
              </a:ext>
            </a:extLst>
          </p:cNvPr>
          <p:cNvSpPr>
            <a:spLocks noGrp="1"/>
          </p:cNvSpPr>
          <p:nvPr>
            <p:ph type="sldNum" sz="quarter" idx="12"/>
          </p:nvPr>
        </p:nvSpPr>
        <p:spPr/>
        <p:txBody>
          <a:bodyPr/>
          <a:lstStyle/>
          <a:p>
            <a:fld id="{B41F3E91-DE4E-EB4A-91A3-2E6579D5EF9D}" type="slidenum">
              <a:rPr lang="en-US" smtClean="0"/>
              <a:t>‹#›</a:t>
            </a:fld>
            <a:endParaRPr lang="en-US"/>
          </a:p>
        </p:txBody>
      </p:sp>
    </p:spTree>
    <p:extLst>
      <p:ext uri="{BB962C8B-B14F-4D97-AF65-F5344CB8AC3E}">
        <p14:creationId xmlns:p14="http://schemas.microsoft.com/office/powerpoint/2010/main" val="135415869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AA04A-913F-3A51-6E44-81E9FDB7323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3EB501B-50BC-2A8A-A699-B277FD121E8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4D3F535-CE6B-683A-D4D9-6CFB394B4FBA}"/>
              </a:ext>
            </a:extLst>
          </p:cNvPr>
          <p:cNvSpPr>
            <a:spLocks noGrp="1"/>
          </p:cNvSpPr>
          <p:nvPr>
            <p:ph type="dt" sz="half" idx="10"/>
          </p:nvPr>
        </p:nvSpPr>
        <p:spPr/>
        <p:txBody>
          <a:bodyPr/>
          <a:lstStyle/>
          <a:p>
            <a:fld id="{F8D77601-52A2-9442-B887-505897D4F8D7}" type="datetimeFigureOut">
              <a:rPr lang="en-US" smtClean="0"/>
              <a:t>5/17/2023</a:t>
            </a:fld>
            <a:endParaRPr lang="en-US"/>
          </a:p>
        </p:txBody>
      </p:sp>
      <p:sp>
        <p:nvSpPr>
          <p:cNvPr id="5" name="Footer Placeholder 4">
            <a:extLst>
              <a:ext uri="{FF2B5EF4-FFF2-40B4-BE49-F238E27FC236}">
                <a16:creationId xmlns:a16="http://schemas.microsoft.com/office/drawing/2014/main" id="{2BFAE0AF-CB0A-C01D-1E07-7B4B9C9B78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579A9A-1BA9-25DA-57AE-FAA1D4A0D0B8}"/>
              </a:ext>
            </a:extLst>
          </p:cNvPr>
          <p:cNvSpPr>
            <a:spLocks noGrp="1"/>
          </p:cNvSpPr>
          <p:nvPr>
            <p:ph type="sldNum" sz="quarter" idx="12"/>
          </p:nvPr>
        </p:nvSpPr>
        <p:spPr/>
        <p:txBody>
          <a:bodyPr/>
          <a:lstStyle/>
          <a:p>
            <a:fld id="{B41F3E91-DE4E-EB4A-91A3-2E6579D5EF9D}" type="slidenum">
              <a:rPr lang="en-US" smtClean="0"/>
              <a:t>‹#›</a:t>
            </a:fld>
            <a:endParaRPr lang="en-US"/>
          </a:p>
        </p:txBody>
      </p:sp>
    </p:spTree>
    <p:extLst>
      <p:ext uri="{BB962C8B-B14F-4D97-AF65-F5344CB8AC3E}">
        <p14:creationId xmlns:p14="http://schemas.microsoft.com/office/powerpoint/2010/main" val="243841710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FAEE8-2164-26F7-9D2B-53C33AB7F4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1E9B15E-B0B0-A1E8-6A49-56E93AEB65D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8D3DB6B-2017-0563-D8D3-BE8A154D2FA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FB6C61B-3138-C949-E635-DCC7ABF0C1E1}"/>
              </a:ext>
            </a:extLst>
          </p:cNvPr>
          <p:cNvSpPr>
            <a:spLocks noGrp="1"/>
          </p:cNvSpPr>
          <p:nvPr>
            <p:ph type="dt" sz="half" idx="10"/>
          </p:nvPr>
        </p:nvSpPr>
        <p:spPr/>
        <p:txBody>
          <a:bodyPr/>
          <a:lstStyle/>
          <a:p>
            <a:fld id="{F8D77601-52A2-9442-B887-505897D4F8D7}" type="datetimeFigureOut">
              <a:rPr lang="en-US" smtClean="0"/>
              <a:t>5/17/2023</a:t>
            </a:fld>
            <a:endParaRPr lang="en-US"/>
          </a:p>
        </p:txBody>
      </p:sp>
      <p:sp>
        <p:nvSpPr>
          <p:cNvPr id="6" name="Footer Placeholder 5">
            <a:extLst>
              <a:ext uri="{FF2B5EF4-FFF2-40B4-BE49-F238E27FC236}">
                <a16:creationId xmlns:a16="http://schemas.microsoft.com/office/drawing/2014/main" id="{AC294A78-B771-8F44-B734-9FCA9D5E37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CA2CD1-8D85-F6E0-38D1-3F5533D279AD}"/>
              </a:ext>
            </a:extLst>
          </p:cNvPr>
          <p:cNvSpPr>
            <a:spLocks noGrp="1"/>
          </p:cNvSpPr>
          <p:nvPr>
            <p:ph type="sldNum" sz="quarter" idx="12"/>
          </p:nvPr>
        </p:nvSpPr>
        <p:spPr/>
        <p:txBody>
          <a:bodyPr/>
          <a:lstStyle/>
          <a:p>
            <a:fld id="{B41F3E91-DE4E-EB4A-91A3-2E6579D5EF9D}" type="slidenum">
              <a:rPr lang="en-US" smtClean="0"/>
              <a:t>‹#›</a:t>
            </a:fld>
            <a:endParaRPr lang="en-US"/>
          </a:p>
        </p:txBody>
      </p:sp>
    </p:spTree>
    <p:extLst>
      <p:ext uri="{BB962C8B-B14F-4D97-AF65-F5344CB8AC3E}">
        <p14:creationId xmlns:p14="http://schemas.microsoft.com/office/powerpoint/2010/main" val="21738783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Side Slide">
    <p:spTree>
      <p:nvGrpSpPr>
        <p:cNvPr id="1" name=""/>
        <p:cNvGrpSpPr/>
        <p:nvPr/>
      </p:nvGrpSpPr>
      <p:grpSpPr>
        <a:xfrm>
          <a:off x="0" y="0"/>
          <a:ext cx="0" cy="0"/>
          <a:chOff x="0" y="0"/>
          <a:chExt cx="0" cy="0"/>
        </a:xfrm>
      </p:grpSpPr>
      <p:pic>
        <p:nvPicPr>
          <p:cNvPr id="5" name="Picture 4" descr="Shape&#10;&#10;Description automatically generated">
            <a:extLst>
              <a:ext uri="{FF2B5EF4-FFF2-40B4-BE49-F238E27FC236}">
                <a16:creationId xmlns:a16="http://schemas.microsoft.com/office/drawing/2014/main" id="{A46E8B3E-DA44-4E4A-90F2-964E9CB3A5EB}"/>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09058546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E02D5-B3D5-407B-327A-C102D816038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266BA7-B162-F7B8-78A4-9D3A14BE550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3E27A0D-209A-88EC-BD11-23973D85FA2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BAB6F3C-883D-A593-9D17-CC46A1F0FA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A237FA6-6D12-0F15-8D29-743F81ECBCF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E6BE4F8-A20C-863E-96DC-DEC65D51EA29}"/>
              </a:ext>
            </a:extLst>
          </p:cNvPr>
          <p:cNvSpPr>
            <a:spLocks noGrp="1"/>
          </p:cNvSpPr>
          <p:nvPr>
            <p:ph type="dt" sz="half" idx="10"/>
          </p:nvPr>
        </p:nvSpPr>
        <p:spPr/>
        <p:txBody>
          <a:bodyPr/>
          <a:lstStyle/>
          <a:p>
            <a:fld id="{F8D77601-52A2-9442-B887-505897D4F8D7}" type="datetimeFigureOut">
              <a:rPr lang="en-US" smtClean="0"/>
              <a:t>5/17/2023</a:t>
            </a:fld>
            <a:endParaRPr lang="en-US"/>
          </a:p>
        </p:txBody>
      </p:sp>
      <p:sp>
        <p:nvSpPr>
          <p:cNvPr id="8" name="Footer Placeholder 7">
            <a:extLst>
              <a:ext uri="{FF2B5EF4-FFF2-40B4-BE49-F238E27FC236}">
                <a16:creationId xmlns:a16="http://schemas.microsoft.com/office/drawing/2014/main" id="{58DCA64B-2AA3-4649-04D3-0CBD6FAA6EF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E0D7B43-2789-18C5-D034-A633A028696B}"/>
              </a:ext>
            </a:extLst>
          </p:cNvPr>
          <p:cNvSpPr>
            <a:spLocks noGrp="1"/>
          </p:cNvSpPr>
          <p:nvPr>
            <p:ph type="sldNum" sz="quarter" idx="12"/>
          </p:nvPr>
        </p:nvSpPr>
        <p:spPr/>
        <p:txBody>
          <a:bodyPr/>
          <a:lstStyle/>
          <a:p>
            <a:fld id="{B41F3E91-DE4E-EB4A-91A3-2E6579D5EF9D}" type="slidenum">
              <a:rPr lang="en-US" smtClean="0"/>
              <a:t>‹#›</a:t>
            </a:fld>
            <a:endParaRPr lang="en-US"/>
          </a:p>
        </p:txBody>
      </p:sp>
    </p:spTree>
    <p:extLst>
      <p:ext uri="{BB962C8B-B14F-4D97-AF65-F5344CB8AC3E}">
        <p14:creationId xmlns:p14="http://schemas.microsoft.com/office/powerpoint/2010/main" val="339090062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A26D1-1299-407C-3870-3B026C6EE11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FE2AC83-9B4B-4BD7-10B8-C09D10AECFCA}"/>
              </a:ext>
            </a:extLst>
          </p:cNvPr>
          <p:cNvSpPr>
            <a:spLocks noGrp="1"/>
          </p:cNvSpPr>
          <p:nvPr>
            <p:ph type="dt" sz="half" idx="10"/>
          </p:nvPr>
        </p:nvSpPr>
        <p:spPr/>
        <p:txBody>
          <a:bodyPr/>
          <a:lstStyle/>
          <a:p>
            <a:fld id="{F8D77601-52A2-9442-B887-505897D4F8D7}" type="datetimeFigureOut">
              <a:rPr lang="en-US" smtClean="0"/>
              <a:t>5/17/2023</a:t>
            </a:fld>
            <a:endParaRPr lang="en-US"/>
          </a:p>
        </p:txBody>
      </p:sp>
      <p:sp>
        <p:nvSpPr>
          <p:cNvPr id="4" name="Footer Placeholder 3">
            <a:extLst>
              <a:ext uri="{FF2B5EF4-FFF2-40B4-BE49-F238E27FC236}">
                <a16:creationId xmlns:a16="http://schemas.microsoft.com/office/drawing/2014/main" id="{C8ED6F8E-703A-86EC-711A-70F45F217B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9B5150C-4CCC-004D-49BE-3D260F11F43F}"/>
              </a:ext>
            </a:extLst>
          </p:cNvPr>
          <p:cNvSpPr>
            <a:spLocks noGrp="1"/>
          </p:cNvSpPr>
          <p:nvPr>
            <p:ph type="sldNum" sz="quarter" idx="12"/>
          </p:nvPr>
        </p:nvSpPr>
        <p:spPr/>
        <p:txBody>
          <a:bodyPr/>
          <a:lstStyle/>
          <a:p>
            <a:fld id="{B41F3E91-DE4E-EB4A-91A3-2E6579D5EF9D}" type="slidenum">
              <a:rPr lang="en-US" smtClean="0"/>
              <a:t>‹#›</a:t>
            </a:fld>
            <a:endParaRPr lang="en-US"/>
          </a:p>
        </p:txBody>
      </p:sp>
    </p:spTree>
    <p:extLst>
      <p:ext uri="{BB962C8B-B14F-4D97-AF65-F5344CB8AC3E}">
        <p14:creationId xmlns:p14="http://schemas.microsoft.com/office/powerpoint/2010/main" val="48678766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763F74-2ED3-D965-74A6-0CA994FF3327}"/>
              </a:ext>
            </a:extLst>
          </p:cNvPr>
          <p:cNvSpPr>
            <a:spLocks noGrp="1"/>
          </p:cNvSpPr>
          <p:nvPr>
            <p:ph type="dt" sz="half" idx="10"/>
          </p:nvPr>
        </p:nvSpPr>
        <p:spPr/>
        <p:txBody>
          <a:bodyPr/>
          <a:lstStyle/>
          <a:p>
            <a:fld id="{F8D77601-52A2-9442-B887-505897D4F8D7}" type="datetimeFigureOut">
              <a:rPr lang="en-US" smtClean="0"/>
              <a:t>5/17/2023</a:t>
            </a:fld>
            <a:endParaRPr lang="en-US"/>
          </a:p>
        </p:txBody>
      </p:sp>
      <p:sp>
        <p:nvSpPr>
          <p:cNvPr id="3" name="Footer Placeholder 2">
            <a:extLst>
              <a:ext uri="{FF2B5EF4-FFF2-40B4-BE49-F238E27FC236}">
                <a16:creationId xmlns:a16="http://schemas.microsoft.com/office/drawing/2014/main" id="{7A29B0EF-0991-0327-B4A3-DD07975EF77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A52BE95-0EEE-0591-656C-80FE0FFA8FF1}"/>
              </a:ext>
            </a:extLst>
          </p:cNvPr>
          <p:cNvSpPr>
            <a:spLocks noGrp="1"/>
          </p:cNvSpPr>
          <p:nvPr>
            <p:ph type="sldNum" sz="quarter" idx="12"/>
          </p:nvPr>
        </p:nvSpPr>
        <p:spPr/>
        <p:txBody>
          <a:bodyPr/>
          <a:lstStyle/>
          <a:p>
            <a:fld id="{B41F3E91-DE4E-EB4A-91A3-2E6579D5EF9D}" type="slidenum">
              <a:rPr lang="en-US" smtClean="0"/>
              <a:t>‹#›</a:t>
            </a:fld>
            <a:endParaRPr lang="en-US"/>
          </a:p>
        </p:txBody>
      </p:sp>
    </p:spTree>
    <p:extLst>
      <p:ext uri="{BB962C8B-B14F-4D97-AF65-F5344CB8AC3E}">
        <p14:creationId xmlns:p14="http://schemas.microsoft.com/office/powerpoint/2010/main" val="167638485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1CE47-C7F8-8CE6-D4DC-F3C4398287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EB07C4B-F2B9-D3B0-9DC4-724072C65CF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C5B6323-DF92-F983-265D-4FA7D87EFA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5826E4-313A-BA60-D0A6-EBBC628BC9EC}"/>
              </a:ext>
            </a:extLst>
          </p:cNvPr>
          <p:cNvSpPr>
            <a:spLocks noGrp="1"/>
          </p:cNvSpPr>
          <p:nvPr>
            <p:ph type="dt" sz="half" idx="10"/>
          </p:nvPr>
        </p:nvSpPr>
        <p:spPr/>
        <p:txBody>
          <a:bodyPr/>
          <a:lstStyle/>
          <a:p>
            <a:fld id="{F8D77601-52A2-9442-B887-505897D4F8D7}" type="datetimeFigureOut">
              <a:rPr lang="en-US" smtClean="0"/>
              <a:t>5/17/2023</a:t>
            </a:fld>
            <a:endParaRPr lang="en-US"/>
          </a:p>
        </p:txBody>
      </p:sp>
      <p:sp>
        <p:nvSpPr>
          <p:cNvPr id="6" name="Footer Placeholder 5">
            <a:extLst>
              <a:ext uri="{FF2B5EF4-FFF2-40B4-BE49-F238E27FC236}">
                <a16:creationId xmlns:a16="http://schemas.microsoft.com/office/drawing/2014/main" id="{D80768FC-D87F-7882-A88A-F3CDB309B0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DAC960-03F1-53F0-C8A2-A63170FB3680}"/>
              </a:ext>
            </a:extLst>
          </p:cNvPr>
          <p:cNvSpPr>
            <a:spLocks noGrp="1"/>
          </p:cNvSpPr>
          <p:nvPr>
            <p:ph type="sldNum" sz="quarter" idx="12"/>
          </p:nvPr>
        </p:nvSpPr>
        <p:spPr/>
        <p:txBody>
          <a:bodyPr/>
          <a:lstStyle/>
          <a:p>
            <a:fld id="{B41F3E91-DE4E-EB4A-91A3-2E6579D5EF9D}" type="slidenum">
              <a:rPr lang="en-US" smtClean="0"/>
              <a:t>‹#›</a:t>
            </a:fld>
            <a:endParaRPr lang="en-US"/>
          </a:p>
        </p:txBody>
      </p:sp>
    </p:spTree>
    <p:extLst>
      <p:ext uri="{BB962C8B-B14F-4D97-AF65-F5344CB8AC3E}">
        <p14:creationId xmlns:p14="http://schemas.microsoft.com/office/powerpoint/2010/main" val="179189836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4EBB6-8167-1884-95A4-00D7E9276A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DD97ADD-6008-5515-8CCC-D353B5FCA08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E1FF07A-8738-38B8-DF2E-8941962C56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C5BF15-BBDE-0CD8-67CB-37C818464A36}"/>
              </a:ext>
            </a:extLst>
          </p:cNvPr>
          <p:cNvSpPr>
            <a:spLocks noGrp="1"/>
          </p:cNvSpPr>
          <p:nvPr>
            <p:ph type="dt" sz="half" idx="10"/>
          </p:nvPr>
        </p:nvSpPr>
        <p:spPr/>
        <p:txBody>
          <a:bodyPr/>
          <a:lstStyle/>
          <a:p>
            <a:fld id="{F8D77601-52A2-9442-B887-505897D4F8D7}" type="datetimeFigureOut">
              <a:rPr lang="en-US" smtClean="0"/>
              <a:t>5/17/2023</a:t>
            </a:fld>
            <a:endParaRPr lang="en-US"/>
          </a:p>
        </p:txBody>
      </p:sp>
      <p:sp>
        <p:nvSpPr>
          <p:cNvPr id="6" name="Footer Placeholder 5">
            <a:extLst>
              <a:ext uri="{FF2B5EF4-FFF2-40B4-BE49-F238E27FC236}">
                <a16:creationId xmlns:a16="http://schemas.microsoft.com/office/drawing/2014/main" id="{700919AF-D605-A0CE-BF29-98E2D5135C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DB589A-8102-AE0D-2D4B-CD4EF81B8B4C}"/>
              </a:ext>
            </a:extLst>
          </p:cNvPr>
          <p:cNvSpPr>
            <a:spLocks noGrp="1"/>
          </p:cNvSpPr>
          <p:nvPr>
            <p:ph type="sldNum" sz="quarter" idx="12"/>
          </p:nvPr>
        </p:nvSpPr>
        <p:spPr/>
        <p:txBody>
          <a:bodyPr/>
          <a:lstStyle/>
          <a:p>
            <a:fld id="{B41F3E91-DE4E-EB4A-91A3-2E6579D5EF9D}" type="slidenum">
              <a:rPr lang="en-US" smtClean="0"/>
              <a:t>‹#›</a:t>
            </a:fld>
            <a:endParaRPr lang="en-US"/>
          </a:p>
        </p:txBody>
      </p:sp>
    </p:spTree>
    <p:extLst>
      <p:ext uri="{BB962C8B-B14F-4D97-AF65-F5344CB8AC3E}">
        <p14:creationId xmlns:p14="http://schemas.microsoft.com/office/powerpoint/2010/main" val="341636789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E6AF0-587C-03B0-6DCE-F4781199944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58E4558-BBE0-B657-5B57-5322F0DA1F4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420113-073A-2CBB-0CE3-EB43A0D4B138}"/>
              </a:ext>
            </a:extLst>
          </p:cNvPr>
          <p:cNvSpPr>
            <a:spLocks noGrp="1"/>
          </p:cNvSpPr>
          <p:nvPr>
            <p:ph type="dt" sz="half" idx="10"/>
          </p:nvPr>
        </p:nvSpPr>
        <p:spPr/>
        <p:txBody>
          <a:bodyPr/>
          <a:lstStyle/>
          <a:p>
            <a:fld id="{F8D77601-52A2-9442-B887-505897D4F8D7}" type="datetimeFigureOut">
              <a:rPr lang="en-US" smtClean="0"/>
              <a:t>5/17/2023</a:t>
            </a:fld>
            <a:endParaRPr lang="en-US"/>
          </a:p>
        </p:txBody>
      </p:sp>
      <p:sp>
        <p:nvSpPr>
          <p:cNvPr id="5" name="Footer Placeholder 4">
            <a:extLst>
              <a:ext uri="{FF2B5EF4-FFF2-40B4-BE49-F238E27FC236}">
                <a16:creationId xmlns:a16="http://schemas.microsoft.com/office/drawing/2014/main" id="{52D82CE9-1CB2-A9A4-DFC4-8404FF1191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A1DE8E-7B2B-CB83-253E-F1DFB67E4FD2}"/>
              </a:ext>
            </a:extLst>
          </p:cNvPr>
          <p:cNvSpPr>
            <a:spLocks noGrp="1"/>
          </p:cNvSpPr>
          <p:nvPr>
            <p:ph type="sldNum" sz="quarter" idx="12"/>
          </p:nvPr>
        </p:nvSpPr>
        <p:spPr/>
        <p:txBody>
          <a:bodyPr/>
          <a:lstStyle/>
          <a:p>
            <a:fld id="{B41F3E91-DE4E-EB4A-91A3-2E6579D5EF9D}" type="slidenum">
              <a:rPr lang="en-US" smtClean="0"/>
              <a:t>‹#›</a:t>
            </a:fld>
            <a:endParaRPr lang="en-US"/>
          </a:p>
        </p:txBody>
      </p:sp>
    </p:spTree>
    <p:extLst>
      <p:ext uri="{BB962C8B-B14F-4D97-AF65-F5344CB8AC3E}">
        <p14:creationId xmlns:p14="http://schemas.microsoft.com/office/powerpoint/2010/main" val="407998419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4D9A31-60B4-0D0B-5EF2-B1446D3E992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CDC7FEE-614F-5039-9D5E-84D7D9029A7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0EE22B-FB7E-B21B-14C6-2228FB1AF0DA}"/>
              </a:ext>
            </a:extLst>
          </p:cNvPr>
          <p:cNvSpPr>
            <a:spLocks noGrp="1"/>
          </p:cNvSpPr>
          <p:nvPr>
            <p:ph type="dt" sz="half" idx="10"/>
          </p:nvPr>
        </p:nvSpPr>
        <p:spPr/>
        <p:txBody>
          <a:bodyPr/>
          <a:lstStyle/>
          <a:p>
            <a:fld id="{F8D77601-52A2-9442-B887-505897D4F8D7}" type="datetimeFigureOut">
              <a:rPr lang="en-US" smtClean="0"/>
              <a:t>5/17/2023</a:t>
            </a:fld>
            <a:endParaRPr lang="en-US"/>
          </a:p>
        </p:txBody>
      </p:sp>
      <p:sp>
        <p:nvSpPr>
          <p:cNvPr id="5" name="Footer Placeholder 4">
            <a:extLst>
              <a:ext uri="{FF2B5EF4-FFF2-40B4-BE49-F238E27FC236}">
                <a16:creationId xmlns:a16="http://schemas.microsoft.com/office/drawing/2014/main" id="{C3AB1040-15D4-DF87-7270-21538DD03F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1C57BE-79A4-EF87-D361-0ACE3E575E31}"/>
              </a:ext>
            </a:extLst>
          </p:cNvPr>
          <p:cNvSpPr>
            <a:spLocks noGrp="1"/>
          </p:cNvSpPr>
          <p:nvPr>
            <p:ph type="sldNum" sz="quarter" idx="12"/>
          </p:nvPr>
        </p:nvSpPr>
        <p:spPr/>
        <p:txBody>
          <a:bodyPr/>
          <a:lstStyle/>
          <a:p>
            <a:fld id="{B41F3E91-DE4E-EB4A-91A3-2E6579D5EF9D}" type="slidenum">
              <a:rPr lang="en-US" smtClean="0"/>
              <a:t>‹#›</a:t>
            </a:fld>
            <a:endParaRPr lang="en-US"/>
          </a:p>
        </p:txBody>
      </p:sp>
    </p:spTree>
    <p:extLst>
      <p:ext uri="{BB962C8B-B14F-4D97-AF65-F5344CB8AC3E}">
        <p14:creationId xmlns:p14="http://schemas.microsoft.com/office/powerpoint/2010/main" val="253727277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7B44-3336-697D-3A0F-EBB7AC17AD8D}"/>
              </a:ext>
            </a:extLst>
          </p:cNvPr>
          <p:cNvSpPr>
            <a:spLocks noGrp="1"/>
          </p:cNvSpPr>
          <p:nvPr>
            <p:ph type="ctrTitle" hasCustomPrompt="1"/>
          </p:nvPr>
        </p:nvSpPr>
        <p:spPr>
          <a:xfrm>
            <a:off x="1524000" y="5027509"/>
            <a:ext cx="9144000" cy="892598"/>
          </a:xfrm>
        </p:spPr>
        <p:txBody>
          <a:bodyPr anchor="b"/>
          <a:lstStyle>
            <a:lvl1pPr algn="ctr">
              <a:defRPr sz="6000"/>
            </a:lvl1pPr>
          </a:lstStyle>
          <a:p>
            <a:r>
              <a:rPr lang="en-US" sz="6000" b="1">
                <a:solidFill>
                  <a:schemeClr val="bg1"/>
                </a:solidFill>
                <a:latin typeface="Arial" panose="020B0604020202020204" pitchFamily="34" charset="0"/>
                <a:cs typeface="Arial" panose="020B0604020202020204" pitchFamily="34" charset="0"/>
              </a:rPr>
              <a:t>Title Here</a:t>
            </a:r>
            <a:endParaRPr lang="en-US"/>
          </a:p>
        </p:txBody>
      </p:sp>
      <p:sp>
        <p:nvSpPr>
          <p:cNvPr id="3" name="Subtitle 2">
            <a:extLst>
              <a:ext uri="{FF2B5EF4-FFF2-40B4-BE49-F238E27FC236}">
                <a16:creationId xmlns:a16="http://schemas.microsoft.com/office/drawing/2014/main" id="{A6CCB363-5323-CF3F-4E2A-87903ED78810}"/>
              </a:ext>
            </a:extLst>
          </p:cNvPr>
          <p:cNvSpPr>
            <a:spLocks noGrp="1"/>
          </p:cNvSpPr>
          <p:nvPr>
            <p:ph type="subTitle" idx="1" hasCustomPrompt="1"/>
          </p:nvPr>
        </p:nvSpPr>
        <p:spPr>
          <a:xfrm>
            <a:off x="1524000" y="5738070"/>
            <a:ext cx="9144000" cy="51802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a:solidFill>
                  <a:schemeClr val="bg1"/>
                </a:solidFill>
                <a:latin typeface="Arial" panose="020B0604020202020204" pitchFamily="34" charset="0"/>
                <a:cs typeface="Arial" panose="020B0604020202020204" pitchFamily="34" charset="0"/>
              </a:rPr>
              <a:t>Subtitle Here</a:t>
            </a:r>
          </a:p>
        </p:txBody>
      </p:sp>
    </p:spTree>
    <p:extLst>
      <p:ext uri="{BB962C8B-B14F-4D97-AF65-F5344CB8AC3E}">
        <p14:creationId xmlns:p14="http://schemas.microsoft.com/office/powerpoint/2010/main" val="30496757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769C5-0383-2088-368B-E94259BDD0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5663A1-174B-21B3-A702-DC4EB942F610}"/>
              </a:ext>
            </a:extLst>
          </p:cNvPr>
          <p:cNvSpPr>
            <a:spLocks noGrp="1"/>
          </p:cNvSpPr>
          <p:nvPr>
            <p:ph idx="1"/>
          </p:nvPr>
        </p:nvSpPr>
        <p:spPr/>
        <p:txBody>
          <a:bodyPr>
            <a:normAutofit/>
          </a:bodyPr>
          <a:lstStyle>
            <a:lvl1pPr>
              <a:defRPr sz="2000"/>
            </a:lvl1pPr>
            <a:lvl2pPr>
              <a:defRPr sz="2000"/>
            </a:lvl2pPr>
            <a:lvl3pPr>
              <a:defRPr sz="2000"/>
            </a:lvl3pPr>
            <a:lvl4pPr>
              <a:defRPr sz="2000"/>
            </a:lvl4pPr>
            <a:lvl5pPr>
              <a:defRPr sz="2000"/>
            </a:lvl5pPr>
          </a:lstStyle>
          <a:p>
            <a:pPr lvl="0"/>
            <a:r>
              <a:rPr lang="en-US"/>
              <a:t>Click to edit Master text styles</a:t>
            </a:r>
          </a:p>
        </p:txBody>
      </p:sp>
      <p:sp>
        <p:nvSpPr>
          <p:cNvPr id="7" name="Slide Number Placeholder 6">
            <a:extLst>
              <a:ext uri="{FF2B5EF4-FFF2-40B4-BE49-F238E27FC236}">
                <a16:creationId xmlns:a16="http://schemas.microsoft.com/office/drawing/2014/main" id="{E662B4F5-1486-4DC2-8A19-99AB2A873E55}"/>
              </a:ext>
            </a:extLst>
          </p:cNvPr>
          <p:cNvSpPr>
            <a:spLocks noGrp="1"/>
          </p:cNvSpPr>
          <p:nvPr>
            <p:ph type="sldNum" sz="quarter" idx="10"/>
          </p:nvPr>
        </p:nvSpPr>
        <p:spPr/>
        <p:txBody>
          <a:bodyPr/>
          <a:lstStyle/>
          <a:p>
            <a:fld id="{B41F3E91-DE4E-EB4A-91A3-2E6579D5EF9D}" type="slidenum">
              <a:rPr lang="en-US" smtClean="0"/>
              <a:t>‹#›</a:t>
            </a:fld>
            <a:endParaRPr lang="en-US"/>
          </a:p>
        </p:txBody>
      </p:sp>
    </p:spTree>
    <p:extLst>
      <p:ext uri="{BB962C8B-B14F-4D97-AF65-F5344CB8AC3E}">
        <p14:creationId xmlns:p14="http://schemas.microsoft.com/office/powerpoint/2010/main" val="67854486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AA04A-913F-3A51-6E44-81E9FDB73234}"/>
              </a:ext>
            </a:extLst>
          </p:cNvPr>
          <p:cNvSpPr>
            <a:spLocks noGrp="1"/>
          </p:cNvSpPr>
          <p:nvPr>
            <p:ph type="title"/>
          </p:nvPr>
        </p:nvSpPr>
        <p:spPr>
          <a:xfrm>
            <a:off x="3733100" y="1709738"/>
            <a:ext cx="7614349"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3EB501B-50BC-2A8A-A699-B277FD121E86}"/>
              </a:ext>
            </a:extLst>
          </p:cNvPr>
          <p:cNvSpPr>
            <a:spLocks noGrp="1"/>
          </p:cNvSpPr>
          <p:nvPr>
            <p:ph type="body" idx="1"/>
          </p:nvPr>
        </p:nvSpPr>
        <p:spPr>
          <a:xfrm>
            <a:off x="3733100" y="4589463"/>
            <a:ext cx="761435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0857322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or Slide">
    <p:spTree>
      <p:nvGrpSpPr>
        <p:cNvPr id="1" name=""/>
        <p:cNvGrpSpPr/>
        <p:nvPr/>
      </p:nvGrpSpPr>
      <p:grpSpPr>
        <a:xfrm>
          <a:off x="0" y="0"/>
          <a:ext cx="0" cy="0"/>
          <a:chOff x="0" y="0"/>
          <a:chExt cx="0" cy="0"/>
        </a:xfrm>
      </p:grpSpPr>
      <p:pic>
        <p:nvPicPr>
          <p:cNvPr id="8" name="Picture 7" descr="Background pattern&#10;&#10;Description automatically generated with medium confidence">
            <a:extLst>
              <a:ext uri="{FF2B5EF4-FFF2-40B4-BE49-F238E27FC236}">
                <a16:creationId xmlns:a16="http://schemas.microsoft.com/office/drawing/2014/main" id="{114CBC15-3F30-403A-A756-0086E990DCDA}"/>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4411942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FAEE8-2164-26F7-9D2B-53C33AB7F4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1E9B15E-B0B0-A1E8-6A49-56E93AEB65D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8D3DB6B-2017-0563-D8D3-BE8A154D2FA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FB6C61B-3138-C949-E635-DCC7ABF0C1E1}"/>
              </a:ext>
            </a:extLst>
          </p:cNvPr>
          <p:cNvSpPr>
            <a:spLocks noGrp="1"/>
          </p:cNvSpPr>
          <p:nvPr>
            <p:ph type="dt" sz="half" idx="10"/>
          </p:nvPr>
        </p:nvSpPr>
        <p:spPr>
          <a:xfrm>
            <a:off x="838200" y="6356350"/>
            <a:ext cx="2743200" cy="365125"/>
          </a:xfrm>
          <a:prstGeom prst="rect">
            <a:avLst/>
          </a:prstGeom>
        </p:spPr>
        <p:txBody>
          <a:bodyPr/>
          <a:lstStyle/>
          <a:p>
            <a:fld id="{F8D77601-52A2-9442-B887-505897D4F8D7}" type="datetimeFigureOut">
              <a:rPr lang="en-US" smtClean="0"/>
              <a:t>5/17/2023</a:t>
            </a:fld>
            <a:endParaRPr lang="en-US"/>
          </a:p>
        </p:txBody>
      </p:sp>
      <p:sp>
        <p:nvSpPr>
          <p:cNvPr id="6" name="Footer Placeholder 5">
            <a:extLst>
              <a:ext uri="{FF2B5EF4-FFF2-40B4-BE49-F238E27FC236}">
                <a16:creationId xmlns:a16="http://schemas.microsoft.com/office/drawing/2014/main" id="{AC294A78-B771-8F44-B734-9FCA9D5E37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BCA2CD1-8D85-F6E0-38D1-3F5533D279AD}"/>
              </a:ext>
            </a:extLst>
          </p:cNvPr>
          <p:cNvSpPr>
            <a:spLocks noGrp="1"/>
          </p:cNvSpPr>
          <p:nvPr>
            <p:ph type="sldNum" sz="quarter" idx="12"/>
          </p:nvPr>
        </p:nvSpPr>
        <p:spPr/>
        <p:txBody>
          <a:bodyPr/>
          <a:lstStyle/>
          <a:p>
            <a:fld id="{B41F3E91-DE4E-EB4A-91A3-2E6579D5EF9D}" type="slidenum">
              <a:rPr lang="en-US" smtClean="0"/>
              <a:t>‹#›</a:t>
            </a:fld>
            <a:endParaRPr lang="en-US"/>
          </a:p>
        </p:txBody>
      </p:sp>
    </p:spTree>
    <p:extLst>
      <p:ext uri="{BB962C8B-B14F-4D97-AF65-F5344CB8AC3E}">
        <p14:creationId xmlns:p14="http://schemas.microsoft.com/office/powerpoint/2010/main" val="345543992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E02D5-B3D5-407B-327A-C102D816038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266BA7-B162-F7B8-78A4-9D3A14BE550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3E27A0D-209A-88EC-BD11-23973D85FA2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BAB6F3C-883D-A593-9D17-CC46A1F0FA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A237FA6-6D12-0F15-8D29-743F81ECBCF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E6BE4F8-A20C-863E-96DC-DEC65D51EA29}"/>
              </a:ext>
            </a:extLst>
          </p:cNvPr>
          <p:cNvSpPr>
            <a:spLocks noGrp="1"/>
          </p:cNvSpPr>
          <p:nvPr>
            <p:ph type="dt" sz="half" idx="10"/>
          </p:nvPr>
        </p:nvSpPr>
        <p:spPr>
          <a:xfrm>
            <a:off x="838200" y="6356350"/>
            <a:ext cx="2743200" cy="365125"/>
          </a:xfrm>
          <a:prstGeom prst="rect">
            <a:avLst/>
          </a:prstGeom>
        </p:spPr>
        <p:txBody>
          <a:bodyPr/>
          <a:lstStyle/>
          <a:p>
            <a:fld id="{F8D77601-52A2-9442-B887-505897D4F8D7}" type="datetimeFigureOut">
              <a:rPr lang="en-US" smtClean="0"/>
              <a:t>5/17/2023</a:t>
            </a:fld>
            <a:endParaRPr lang="en-US"/>
          </a:p>
        </p:txBody>
      </p:sp>
      <p:sp>
        <p:nvSpPr>
          <p:cNvPr id="8" name="Footer Placeholder 7">
            <a:extLst>
              <a:ext uri="{FF2B5EF4-FFF2-40B4-BE49-F238E27FC236}">
                <a16:creationId xmlns:a16="http://schemas.microsoft.com/office/drawing/2014/main" id="{58DCA64B-2AA3-4649-04D3-0CBD6FAA6EF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E0D7B43-2789-18C5-D034-A633A028696B}"/>
              </a:ext>
            </a:extLst>
          </p:cNvPr>
          <p:cNvSpPr>
            <a:spLocks noGrp="1"/>
          </p:cNvSpPr>
          <p:nvPr>
            <p:ph type="sldNum" sz="quarter" idx="12"/>
          </p:nvPr>
        </p:nvSpPr>
        <p:spPr/>
        <p:txBody>
          <a:bodyPr/>
          <a:lstStyle/>
          <a:p>
            <a:fld id="{B41F3E91-DE4E-EB4A-91A3-2E6579D5EF9D}" type="slidenum">
              <a:rPr lang="en-US" smtClean="0"/>
              <a:t>‹#›</a:t>
            </a:fld>
            <a:endParaRPr lang="en-US"/>
          </a:p>
        </p:txBody>
      </p:sp>
    </p:spTree>
    <p:extLst>
      <p:ext uri="{BB962C8B-B14F-4D97-AF65-F5344CB8AC3E}">
        <p14:creationId xmlns:p14="http://schemas.microsoft.com/office/powerpoint/2010/main" val="240583491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A26D1-1299-407C-3870-3B026C6EE11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FE2AC83-9B4B-4BD7-10B8-C09D10AECFCA}"/>
              </a:ext>
            </a:extLst>
          </p:cNvPr>
          <p:cNvSpPr>
            <a:spLocks noGrp="1"/>
          </p:cNvSpPr>
          <p:nvPr>
            <p:ph type="dt" sz="half" idx="10"/>
          </p:nvPr>
        </p:nvSpPr>
        <p:spPr>
          <a:xfrm>
            <a:off x="838200" y="6356350"/>
            <a:ext cx="2743200" cy="365125"/>
          </a:xfrm>
          <a:prstGeom prst="rect">
            <a:avLst/>
          </a:prstGeom>
        </p:spPr>
        <p:txBody>
          <a:bodyPr/>
          <a:lstStyle/>
          <a:p>
            <a:fld id="{F8D77601-52A2-9442-B887-505897D4F8D7}" type="datetimeFigureOut">
              <a:rPr lang="en-US" smtClean="0"/>
              <a:t>5/17/2023</a:t>
            </a:fld>
            <a:endParaRPr lang="en-US"/>
          </a:p>
        </p:txBody>
      </p:sp>
      <p:sp>
        <p:nvSpPr>
          <p:cNvPr id="4" name="Footer Placeholder 3">
            <a:extLst>
              <a:ext uri="{FF2B5EF4-FFF2-40B4-BE49-F238E27FC236}">
                <a16:creationId xmlns:a16="http://schemas.microsoft.com/office/drawing/2014/main" id="{C8ED6F8E-703A-86EC-711A-70F45F217B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9B5150C-4CCC-004D-49BE-3D260F11F43F}"/>
              </a:ext>
            </a:extLst>
          </p:cNvPr>
          <p:cNvSpPr>
            <a:spLocks noGrp="1"/>
          </p:cNvSpPr>
          <p:nvPr>
            <p:ph type="sldNum" sz="quarter" idx="12"/>
          </p:nvPr>
        </p:nvSpPr>
        <p:spPr/>
        <p:txBody>
          <a:bodyPr/>
          <a:lstStyle/>
          <a:p>
            <a:fld id="{B41F3E91-DE4E-EB4A-91A3-2E6579D5EF9D}" type="slidenum">
              <a:rPr lang="en-US" smtClean="0"/>
              <a:t>‹#›</a:t>
            </a:fld>
            <a:endParaRPr lang="en-US"/>
          </a:p>
        </p:txBody>
      </p:sp>
    </p:spTree>
    <p:extLst>
      <p:ext uri="{BB962C8B-B14F-4D97-AF65-F5344CB8AC3E}">
        <p14:creationId xmlns:p14="http://schemas.microsoft.com/office/powerpoint/2010/main" val="194764617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763F74-2ED3-D965-74A6-0CA994FF3327}"/>
              </a:ext>
            </a:extLst>
          </p:cNvPr>
          <p:cNvSpPr>
            <a:spLocks noGrp="1"/>
          </p:cNvSpPr>
          <p:nvPr>
            <p:ph type="dt" sz="half" idx="10"/>
          </p:nvPr>
        </p:nvSpPr>
        <p:spPr>
          <a:xfrm>
            <a:off x="838200" y="6356350"/>
            <a:ext cx="2743200" cy="365125"/>
          </a:xfrm>
          <a:prstGeom prst="rect">
            <a:avLst/>
          </a:prstGeom>
        </p:spPr>
        <p:txBody>
          <a:bodyPr/>
          <a:lstStyle/>
          <a:p>
            <a:fld id="{F8D77601-52A2-9442-B887-505897D4F8D7}" type="datetimeFigureOut">
              <a:rPr lang="en-US" smtClean="0"/>
              <a:t>5/17/2023</a:t>
            </a:fld>
            <a:endParaRPr lang="en-US"/>
          </a:p>
        </p:txBody>
      </p:sp>
      <p:sp>
        <p:nvSpPr>
          <p:cNvPr id="3" name="Footer Placeholder 2">
            <a:extLst>
              <a:ext uri="{FF2B5EF4-FFF2-40B4-BE49-F238E27FC236}">
                <a16:creationId xmlns:a16="http://schemas.microsoft.com/office/drawing/2014/main" id="{7A29B0EF-0991-0327-B4A3-DD07975EF7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A52BE95-0EEE-0591-656C-80FE0FFA8FF1}"/>
              </a:ext>
            </a:extLst>
          </p:cNvPr>
          <p:cNvSpPr>
            <a:spLocks noGrp="1"/>
          </p:cNvSpPr>
          <p:nvPr>
            <p:ph type="sldNum" sz="quarter" idx="12"/>
          </p:nvPr>
        </p:nvSpPr>
        <p:spPr/>
        <p:txBody>
          <a:bodyPr/>
          <a:lstStyle/>
          <a:p>
            <a:fld id="{B41F3E91-DE4E-EB4A-91A3-2E6579D5EF9D}" type="slidenum">
              <a:rPr lang="en-US" smtClean="0"/>
              <a:t>‹#›</a:t>
            </a:fld>
            <a:endParaRPr lang="en-US"/>
          </a:p>
        </p:txBody>
      </p:sp>
    </p:spTree>
    <p:extLst>
      <p:ext uri="{BB962C8B-B14F-4D97-AF65-F5344CB8AC3E}">
        <p14:creationId xmlns:p14="http://schemas.microsoft.com/office/powerpoint/2010/main" val="312164141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1CE47-C7F8-8CE6-D4DC-F3C4398287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EB07C4B-F2B9-D3B0-9DC4-724072C65CF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C5B6323-DF92-F983-265D-4FA7D87EFA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5826E4-313A-BA60-D0A6-EBBC628BC9EC}"/>
              </a:ext>
            </a:extLst>
          </p:cNvPr>
          <p:cNvSpPr>
            <a:spLocks noGrp="1"/>
          </p:cNvSpPr>
          <p:nvPr>
            <p:ph type="dt" sz="half" idx="10"/>
          </p:nvPr>
        </p:nvSpPr>
        <p:spPr>
          <a:xfrm>
            <a:off x="838200" y="6356350"/>
            <a:ext cx="2743200" cy="365125"/>
          </a:xfrm>
          <a:prstGeom prst="rect">
            <a:avLst/>
          </a:prstGeom>
        </p:spPr>
        <p:txBody>
          <a:bodyPr/>
          <a:lstStyle/>
          <a:p>
            <a:fld id="{F8D77601-52A2-9442-B887-505897D4F8D7}" type="datetimeFigureOut">
              <a:rPr lang="en-US" smtClean="0"/>
              <a:t>5/17/2023</a:t>
            </a:fld>
            <a:endParaRPr lang="en-US"/>
          </a:p>
        </p:txBody>
      </p:sp>
      <p:sp>
        <p:nvSpPr>
          <p:cNvPr id="6" name="Footer Placeholder 5">
            <a:extLst>
              <a:ext uri="{FF2B5EF4-FFF2-40B4-BE49-F238E27FC236}">
                <a16:creationId xmlns:a16="http://schemas.microsoft.com/office/drawing/2014/main" id="{D80768FC-D87F-7882-A88A-F3CDB309B0F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5DAC960-03F1-53F0-C8A2-A63170FB3680}"/>
              </a:ext>
            </a:extLst>
          </p:cNvPr>
          <p:cNvSpPr>
            <a:spLocks noGrp="1"/>
          </p:cNvSpPr>
          <p:nvPr>
            <p:ph type="sldNum" sz="quarter" idx="12"/>
          </p:nvPr>
        </p:nvSpPr>
        <p:spPr/>
        <p:txBody>
          <a:bodyPr/>
          <a:lstStyle/>
          <a:p>
            <a:fld id="{B41F3E91-DE4E-EB4A-91A3-2E6579D5EF9D}" type="slidenum">
              <a:rPr lang="en-US" smtClean="0"/>
              <a:t>‹#›</a:t>
            </a:fld>
            <a:endParaRPr lang="en-US"/>
          </a:p>
        </p:txBody>
      </p:sp>
    </p:spTree>
    <p:extLst>
      <p:ext uri="{BB962C8B-B14F-4D97-AF65-F5344CB8AC3E}">
        <p14:creationId xmlns:p14="http://schemas.microsoft.com/office/powerpoint/2010/main" val="426245246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4EBB6-8167-1884-95A4-00D7E9276A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DD97ADD-6008-5515-8CCC-D353B5FCA08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EE1FF07A-8738-38B8-DF2E-8941962C56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C5BF15-BBDE-0CD8-67CB-37C818464A36}"/>
              </a:ext>
            </a:extLst>
          </p:cNvPr>
          <p:cNvSpPr>
            <a:spLocks noGrp="1"/>
          </p:cNvSpPr>
          <p:nvPr>
            <p:ph type="dt" sz="half" idx="10"/>
          </p:nvPr>
        </p:nvSpPr>
        <p:spPr>
          <a:xfrm>
            <a:off x="838200" y="6356350"/>
            <a:ext cx="2743200" cy="365125"/>
          </a:xfrm>
          <a:prstGeom prst="rect">
            <a:avLst/>
          </a:prstGeom>
        </p:spPr>
        <p:txBody>
          <a:bodyPr/>
          <a:lstStyle/>
          <a:p>
            <a:fld id="{F8D77601-52A2-9442-B887-505897D4F8D7}" type="datetimeFigureOut">
              <a:rPr lang="en-US" smtClean="0"/>
              <a:t>5/17/2023</a:t>
            </a:fld>
            <a:endParaRPr lang="en-US"/>
          </a:p>
        </p:txBody>
      </p:sp>
      <p:sp>
        <p:nvSpPr>
          <p:cNvPr id="6" name="Footer Placeholder 5">
            <a:extLst>
              <a:ext uri="{FF2B5EF4-FFF2-40B4-BE49-F238E27FC236}">
                <a16:creationId xmlns:a16="http://schemas.microsoft.com/office/drawing/2014/main" id="{700919AF-D605-A0CE-BF29-98E2D5135C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DDB589A-8102-AE0D-2D4B-CD4EF81B8B4C}"/>
              </a:ext>
            </a:extLst>
          </p:cNvPr>
          <p:cNvSpPr>
            <a:spLocks noGrp="1"/>
          </p:cNvSpPr>
          <p:nvPr>
            <p:ph type="sldNum" sz="quarter" idx="12"/>
          </p:nvPr>
        </p:nvSpPr>
        <p:spPr/>
        <p:txBody>
          <a:bodyPr/>
          <a:lstStyle/>
          <a:p>
            <a:fld id="{B41F3E91-DE4E-EB4A-91A3-2E6579D5EF9D}" type="slidenum">
              <a:rPr lang="en-US" smtClean="0"/>
              <a:t>‹#›</a:t>
            </a:fld>
            <a:endParaRPr lang="en-US"/>
          </a:p>
        </p:txBody>
      </p:sp>
    </p:spTree>
    <p:extLst>
      <p:ext uri="{BB962C8B-B14F-4D97-AF65-F5344CB8AC3E}">
        <p14:creationId xmlns:p14="http://schemas.microsoft.com/office/powerpoint/2010/main" val="76219029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E6AF0-587C-03B0-6DCE-F4781199944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58E4558-BBE0-B657-5B57-5322F0DA1F4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420113-073A-2CBB-0CE3-EB43A0D4B138}"/>
              </a:ext>
            </a:extLst>
          </p:cNvPr>
          <p:cNvSpPr>
            <a:spLocks noGrp="1"/>
          </p:cNvSpPr>
          <p:nvPr>
            <p:ph type="dt" sz="half" idx="10"/>
          </p:nvPr>
        </p:nvSpPr>
        <p:spPr>
          <a:xfrm>
            <a:off x="838200" y="6356350"/>
            <a:ext cx="2743200" cy="365125"/>
          </a:xfrm>
          <a:prstGeom prst="rect">
            <a:avLst/>
          </a:prstGeom>
        </p:spPr>
        <p:txBody>
          <a:bodyPr/>
          <a:lstStyle/>
          <a:p>
            <a:fld id="{F8D77601-52A2-9442-B887-505897D4F8D7}" type="datetimeFigureOut">
              <a:rPr lang="en-US" smtClean="0"/>
              <a:t>5/17/2023</a:t>
            </a:fld>
            <a:endParaRPr lang="en-US"/>
          </a:p>
        </p:txBody>
      </p:sp>
      <p:sp>
        <p:nvSpPr>
          <p:cNvPr id="5" name="Footer Placeholder 4">
            <a:extLst>
              <a:ext uri="{FF2B5EF4-FFF2-40B4-BE49-F238E27FC236}">
                <a16:creationId xmlns:a16="http://schemas.microsoft.com/office/drawing/2014/main" id="{52D82CE9-1CB2-A9A4-DFC4-8404FF11911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0A1DE8E-7B2B-CB83-253E-F1DFB67E4FD2}"/>
              </a:ext>
            </a:extLst>
          </p:cNvPr>
          <p:cNvSpPr>
            <a:spLocks noGrp="1"/>
          </p:cNvSpPr>
          <p:nvPr>
            <p:ph type="sldNum" sz="quarter" idx="12"/>
          </p:nvPr>
        </p:nvSpPr>
        <p:spPr/>
        <p:txBody>
          <a:bodyPr/>
          <a:lstStyle/>
          <a:p>
            <a:fld id="{B41F3E91-DE4E-EB4A-91A3-2E6579D5EF9D}" type="slidenum">
              <a:rPr lang="en-US" smtClean="0"/>
              <a:t>‹#›</a:t>
            </a:fld>
            <a:endParaRPr lang="en-US"/>
          </a:p>
        </p:txBody>
      </p:sp>
    </p:spTree>
    <p:extLst>
      <p:ext uri="{BB962C8B-B14F-4D97-AF65-F5344CB8AC3E}">
        <p14:creationId xmlns:p14="http://schemas.microsoft.com/office/powerpoint/2010/main" val="389640937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4D9A31-60B4-0D0B-5EF2-B1446D3E992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CDC7FEE-614F-5039-9D5E-84D7D9029A7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0EE22B-FB7E-B21B-14C6-2228FB1AF0DA}"/>
              </a:ext>
            </a:extLst>
          </p:cNvPr>
          <p:cNvSpPr>
            <a:spLocks noGrp="1"/>
          </p:cNvSpPr>
          <p:nvPr>
            <p:ph type="dt" sz="half" idx="10"/>
          </p:nvPr>
        </p:nvSpPr>
        <p:spPr>
          <a:xfrm>
            <a:off x="838200" y="6356350"/>
            <a:ext cx="2743200" cy="365125"/>
          </a:xfrm>
          <a:prstGeom prst="rect">
            <a:avLst/>
          </a:prstGeom>
        </p:spPr>
        <p:txBody>
          <a:bodyPr/>
          <a:lstStyle/>
          <a:p>
            <a:fld id="{F8D77601-52A2-9442-B887-505897D4F8D7}" type="datetimeFigureOut">
              <a:rPr lang="en-US" smtClean="0"/>
              <a:t>5/17/2023</a:t>
            </a:fld>
            <a:endParaRPr lang="en-US"/>
          </a:p>
        </p:txBody>
      </p:sp>
      <p:sp>
        <p:nvSpPr>
          <p:cNvPr id="5" name="Footer Placeholder 4">
            <a:extLst>
              <a:ext uri="{FF2B5EF4-FFF2-40B4-BE49-F238E27FC236}">
                <a16:creationId xmlns:a16="http://schemas.microsoft.com/office/drawing/2014/main" id="{C3AB1040-15D4-DF87-7270-21538DD03F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1C57BE-79A4-EF87-D361-0ACE3E575E31}"/>
              </a:ext>
            </a:extLst>
          </p:cNvPr>
          <p:cNvSpPr>
            <a:spLocks noGrp="1"/>
          </p:cNvSpPr>
          <p:nvPr>
            <p:ph type="sldNum" sz="quarter" idx="12"/>
          </p:nvPr>
        </p:nvSpPr>
        <p:spPr/>
        <p:txBody>
          <a:bodyPr/>
          <a:lstStyle/>
          <a:p>
            <a:fld id="{B41F3E91-DE4E-EB4A-91A3-2E6579D5EF9D}" type="slidenum">
              <a:rPr lang="en-US" smtClean="0"/>
              <a:t>‹#›</a:t>
            </a:fld>
            <a:endParaRPr lang="en-US"/>
          </a:p>
        </p:txBody>
      </p:sp>
    </p:spTree>
    <p:extLst>
      <p:ext uri="{BB962C8B-B14F-4D97-AF65-F5344CB8AC3E}">
        <p14:creationId xmlns:p14="http://schemas.microsoft.com/office/powerpoint/2010/main" val="99320428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Title Option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3AF2FD-76BC-4D4E-8551-1817EE73F11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8538" r="8538"/>
          <a:stretch/>
        </p:blipFill>
        <p:spPr>
          <a:xfrm>
            <a:off x="0" y="3759887"/>
            <a:ext cx="12192000" cy="1605864"/>
          </a:xfrm>
          <a:prstGeom prst="rect">
            <a:avLst/>
          </a:prstGeom>
        </p:spPr>
      </p:pic>
      <p:sp>
        <p:nvSpPr>
          <p:cNvPr id="13" name="Rectangle 12"/>
          <p:cNvSpPr/>
          <p:nvPr userDrawn="1"/>
        </p:nvSpPr>
        <p:spPr>
          <a:xfrm>
            <a:off x="0" y="5283200"/>
            <a:ext cx="12192000" cy="1574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7" name="Text Placeholder 20"/>
          <p:cNvSpPr>
            <a:spLocks noGrp="1"/>
          </p:cNvSpPr>
          <p:nvPr>
            <p:ph type="body" sz="quarter" idx="12"/>
          </p:nvPr>
        </p:nvSpPr>
        <p:spPr>
          <a:xfrm>
            <a:off x="571501" y="5554416"/>
            <a:ext cx="11010899" cy="637768"/>
          </a:xfrm>
        </p:spPr>
        <p:txBody>
          <a:bodyPr anchor="b" anchorCtr="0"/>
          <a:lstStyle>
            <a:lvl1pPr marL="0" indent="0" algn="l">
              <a:spcBef>
                <a:spcPts val="0"/>
              </a:spcBef>
              <a:buNone/>
              <a:defRPr sz="2700" b="1" cap="all" baseline="0">
                <a:solidFill>
                  <a:schemeClr val="bg1"/>
                </a:solidFill>
              </a:defRPr>
            </a:lvl1pPr>
          </a:lstStyle>
          <a:p>
            <a:pPr lvl="0"/>
            <a:r>
              <a:rPr lang="en-US" dirty="0"/>
              <a:t>Edit Master text styles</a:t>
            </a:r>
          </a:p>
        </p:txBody>
      </p:sp>
      <p:sp>
        <p:nvSpPr>
          <p:cNvPr id="28" name="Text Placeholder 20"/>
          <p:cNvSpPr>
            <a:spLocks noGrp="1"/>
          </p:cNvSpPr>
          <p:nvPr>
            <p:ph type="body" sz="quarter" idx="13"/>
          </p:nvPr>
        </p:nvSpPr>
        <p:spPr>
          <a:xfrm>
            <a:off x="571501" y="6289345"/>
            <a:ext cx="11010899" cy="322840"/>
          </a:xfrm>
        </p:spPr>
        <p:txBody>
          <a:bodyPr/>
          <a:lstStyle>
            <a:lvl1pPr marL="0" indent="0" algn="l">
              <a:buNone/>
              <a:defRPr sz="1350" b="0">
                <a:solidFill>
                  <a:schemeClr val="bg1"/>
                </a:solidFill>
              </a:defRPr>
            </a:lvl1pPr>
          </a:lstStyle>
          <a:p>
            <a:pPr lvl="0"/>
            <a:r>
              <a:rPr lang="en-US" dirty="0"/>
              <a:t>Edit Master text styles</a:t>
            </a:r>
          </a:p>
        </p:txBody>
      </p:sp>
      <p:grpSp>
        <p:nvGrpSpPr>
          <p:cNvPr id="5" name="Group 4">
            <a:extLst>
              <a:ext uri="{FF2B5EF4-FFF2-40B4-BE49-F238E27FC236}">
                <a16:creationId xmlns:a16="http://schemas.microsoft.com/office/drawing/2014/main" id="{10440DA5-D249-41D6-8500-60FBFB53CB5F}"/>
              </a:ext>
            </a:extLst>
          </p:cNvPr>
          <p:cNvGrpSpPr/>
          <p:nvPr userDrawn="1"/>
        </p:nvGrpSpPr>
        <p:grpSpPr>
          <a:xfrm>
            <a:off x="3325091" y="435656"/>
            <a:ext cx="5541819" cy="2277065"/>
            <a:chOff x="2286000" y="555374"/>
            <a:chExt cx="4572000" cy="2504771"/>
          </a:xfrm>
        </p:grpSpPr>
        <p:pic>
          <p:nvPicPr>
            <p:cNvPr id="7" name="Picture 6">
              <a:extLst>
                <a:ext uri="{FF2B5EF4-FFF2-40B4-BE49-F238E27FC236}">
                  <a16:creationId xmlns:a16="http://schemas.microsoft.com/office/drawing/2014/main" id="{46F846F3-8C37-438F-B515-37DCD16EAC2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75071" y="555374"/>
              <a:ext cx="3484944" cy="2157346"/>
            </a:xfrm>
            <a:prstGeom prst="rect">
              <a:avLst/>
            </a:prstGeom>
          </p:spPr>
        </p:pic>
        <p:sp>
          <p:nvSpPr>
            <p:cNvPr id="4" name="Rectangle 3">
              <a:extLst>
                <a:ext uri="{FF2B5EF4-FFF2-40B4-BE49-F238E27FC236}">
                  <a16:creationId xmlns:a16="http://schemas.microsoft.com/office/drawing/2014/main" id="{43EA397A-CB4E-4771-ABCC-3B5C55FEFDEB}"/>
                </a:ext>
              </a:extLst>
            </p:cNvPr>
            <p:cNvSpPr/>
            <p:nvPr userDrawn="1"/>
          </p:nvSpPr>
          <p:spPr>
            <a:xfrm>
              <a:off x="2286000" y="2798535"/>
              <a:ext cx="4572000" cy="261610"/>
            </a:xfrm>
            <a:prstGeom prst="rect">
              <a:avLst/>
            </a:prstGeom>
          </p:spPr>
          <p:txBody>
            <a:bodyPr lIns="0" tIns="0" rIns="0" bIns="0" anchor="ctr" anchorCtr="0">
              <a:noAutofit/>
            </a:bodyPr>
            <a:lstStyle/>
            <a:p>
              <a:pPr algn="ctr"/>
              <a:r>
                <a:rPr lang="en-US" sz="1100" b="1" spc="40" dirty="0">
                  <a:solidFill>
                    <a:schemeClr val="accent1"/>
                  </a:solidFill>
                </a:rPr>
                <a:t>Powered by Monique Burr Foundation for Children, Inc.</a:t>
              </a:r>
            </a:p>
          </p:txBody>
        </p:sp>
      </p:grpSp>
      <p:cxnSp>
        <p:nvCxnSpPr>
          <p:cNvPr id="8" name="Straight Connector 7">
            <a:extLst>
              <a:ext uri="{FF2B5EF4-FFF2-40B4-BE49-F238E27FC236}">
                <a16:creationId xmlns:a16="http://schemas.microsoft.com/office/drawing/2014/main" id="{90226B64-F10C-4C92-97BD-7BD508CA8C45}"/>
              </a:ext>
            </a:extLst>
          </p:cNvPr>
          <p:cNvCxnSpPr/>
          <p:nvPr userDrawn="1"/>
        </p:nvCxnSpPr>
        <p:spPr>
          <a:xfrm>
            <a:off x="2751910" y="2804159"/>
            <a:ext cx="6688183"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DC1994A3-DF79-4C74-A5D2-87CBFFB71F2B}"/>
              </a:ext>
            </a:extLst>
          </p:cNvPr>
          <p:cNvSpPr/>
          <p:nvPr userDrawn="1"/>
        </p:nvSpPr>
        <p:spPr>
          <a:xfrm>
            <a:off x="2743200" y="2913017"/>
            <a:ext cx="6705600" cy="304250"/>
          </a:xfrm>
          <a:prstGeom prst="rect">
            <a:avLst/>
          </a:prstGeom>
        </p:spPr>
        <p:txBody>
          <a:bodyPr lIns="0" tIns="0" rIns="0" bIns="0">
            <a:noAutofit/>
          </a:bodyPr>
          <a:lstStyle/>
          <a:p>
            <a:pPr algn="ctr"/>
            <a:r>
              <a:rPr lang="en-US" sz="2000" b="1" spc="40" dirty="0">
                <a:solidFill>
                  <a:schemeClr val="accent2"/>
                </a:solidFill>
              </a:rPr>
              <a:t>Every Child Deserves to Be Safe!</a:t>
            </a:r>
          </a:p>
        </p:txBody>
      </p:sp>
      <p:cxnSp>
        <p:nvCxnSpPr>
          <p:cNvPr id="11" name="Straight Connector 10">
            <a:extLst>
              <a:ext uri="{FF2B5EF4-FFF2-40B4-BE49-F238E27FC236}">
                <a16:creationId xmlns:a16="http://schemas.microsoft.com/office/drawing/2014/main" id="{C0E3618D-9AB9-4A1B-88A6-A1B04849B3E0}"/>
              </a:ext>
            </a:extLst>
          </p:cNvPr>
          <p:cNvCxnSpPr/>
          <p:nvPr userDrawn="1"/>
        </p:nvCxnSpPr>
        <p:spPr>
          <a:xfrm>
            <a:off x="0" y="5283200"/>
            <a:ext cx="121920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7562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500"/>
                            </p:stCondLst>
                            <p:childTnLst>
                              <p:par>
                                <p:cTn id="13" presetID="16" presetClass="entr" presetSubtype="37"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outVertical)">
                                      <p:cBhvr>
                                        <p:cTn id="15" dur="500"/>
                                        <p:tgtEl>
                                          <p:spTgt spid="8"/>
                                        </p:tgtEl>
                                      </p:cBhvr>
                                    </p:animEffect>
                                  </p:childTnLst>
                                </p:cTn>
                              </p:par>
                            </p:childTnLst>
                          </p:cTn>
                        </p:par>
                        <p:par>
                          <p:cTn id="16" fill="hold">
                            <p:stCondLst>
                              <p:cond delay="1000"/>
                            </p:stCondLst>
                            <p:childTnLst>
                              <p:par>
                                <p:cTn id="17" presetID="2" presetClass="entr" presetSubtype="4" decel="10000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1000" fill="hold"/>
                                        <p:tgtEl>
                                          <p:spTgt spid="3"/>
                                        </p:tgtEl>
                                        <p:attrNameLst>
                                          <p:attrName>ppt_x</p:attrName>
                                        </p:attrNameLst>
                                      </p:cBhvr>
                                      <p:tavLst>
                                        <p:tav tm="0">
                                          <p:val>
                                            <p:strVal val="#ppt_x"/>
                                          </p:val>
                                        </p:tav>
                                        <p:tav tm="100000">
                                          <p:val>
                                            <p:strVal val="#ppt_x"/>
                                          </p:val>
                                        </p:tav>
                                      </p:tavLst>
                                    </p:anim>
                                    <p:anim calcmode="lin" valueType="num">
                                      <p:cBhvr additive="base">
                                        <p:cTn id="20" dur="1000" fill="hold"/>
                                        <p:tgtEl>
                                          <p:spTgt spid="3"/>
                                        </p:tgtEl>
                                        <p:attrNameLst>
                                          <p:attrName>ppt_y</p:attrName>
                                        </p:attrNameLst>
                                      </p:cBhvr>
                                      <p:tavLst>
                                        <p:tav tm="0">
                                          <p:val>
                                            <p:strVal val="1+#ppt_h/2"/>
                                          </p:val>
                                        </p:tav>
                                        <p:tav tm="100000">
                                          <p:val>
                                            <p:strVal val="#ppt_y"/>
                                          </p:val>
                                        </p:tav>
                                      </p:tavLst>
                                    </p:anim>
                                  </p:childTnLst>
                                </p:cTn>
                              </p:par>
                              <p:par>
                                <p:cTn id="21" presetID="10"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par>
                          <p:cTn id="24" fill="hold">
                            <p:stCondLst>
                              <p:cond delay="2000"/>
                            </p:stCondLst>
                            <p:childTnLst>
                              <p:par>
                                <p:cTn id="25" presetID="22" presetClass="entr" presetSubtype="2"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right)">
                                      <p:cBhvr>
                                        <p:cTn id="27" dur="500"/>
                                        <p:tgtEl>
                                          <p:spTgt spid="11"/>
                                        </p:tgtEl>
                                      </p:cBhvr>
                                    </p:animEffect>
                                  </p:childTnLst>
                                </p:cTn>
                              </p:par>
                            </p:childTnLst>
                          </p:cTn>
                        </p:par>
                        <p:par>
                          <p:cTn id="28" fill="hold">
                            <p:stCondLst>
                              <p:cond delay="2500"/>
                            </p:stCondLst>
                            <p:childTnLst>
                              <p:par>
                                <p:cTn id="29" presetID="10" presetClass="entr" presetSubtype="0" fill="hold" grpId="0" nodeType="afterEffect">
                                  <p:stCondLst>
                                    <p:cond delay="0"/>
                                  </p:stCondLst>
                                  <p:childTnLst>
                                    <p:set>
                                      <p:cBhvr>
                                        <p:cTn id="30" dur="1" fill="hold">
                                          <p:stCondLst>
                                            <p:cond delay="0"/>
                                          </p:stCondLst>
                                        </p:cTn>
                                        <p:tgtEl>
                                          <p:spTgt spid="27">
                                            <p:txEl>
                                              <p:pRg st="0" end="0"/>
                                            </p:txEl>
                                          </p:spTgt>
                                        </p:tgtEl>
                                        <p:attrNameLst>
                                          <p:attrName>style.visibility</p:attrName>
                                        </p:attrNameLst>
                                      </p:cBhvr>
                                      <p:to>
                                        <p:strVal val="visible"/>
                                      </p:to>
                                    </p:set>
                                    <p:animEffect transition="in" filter="fade">
                                      <p:cBhvr>
                                        <p:cTn id="31" dur="500"/>
                                        <p:tgtEl>
                                          <p:spTgt spid="27">
                                            <p:txEl>
                                              <p:pRg st="0" end="0"/>
                                            </p:txEl>
                                          </p:spTgt>
                                        </p:tgtEl>
                                      </p:cBhvr>
                                    </p:animEffect>
                                  </p:childTnLst>
                                </p:cTn>
                              </p:par>
                            </p:childTnLst>
                          </p:cTn>
                        </p:par>
                        <p:par>
                          <p:cTn id="32" fill="hold">
                            <p:stCondLst>
                              <p:cond delay="3000"/>
                            </p:stCondLst>
                            <p:childTnLst>
                              <p:par>
                                <p:cTn id="33" presetID="10" presetClass="entr" presetSubtype="0" fill="hold" grpId="0" nodeType="afterEffect">
                                  <p:stCondLst>
                                    <p:cond delay="0"/>
                                  </p:stCondLst>
                                  <p:childTnLst>
                                    <p:set>
                                      <p:cBhvr>
                                        <p:cTn id="34" dur="1" fill="hold">
                                          <p:stCondLst>
                                            <p:cond delay="0"/>
                                          </p:stCondLst>
                                        </p:cTn>
                                        <p:tgtEl>
                                          <p:spTgt spid="28">
                                            <p:txEl>
                                              <p:pRg st="0" end="0"/>
                                            </p:txEl>
                                          </p:spTgt>
                                        </p:tgtEl>
                                        <p:attrNameLst>
                                          <p:attrName>style.visibility</p:attrName>
                                        </p:attrNameLst>
                                      </p:cBhvr>
                                      <p:to>
                                        <p:strVal val="visible"/>
                                      </p:to>
                                    </p:set>
                                    <p:animEffect transition="in" filter="fade">
                                      <p:cBhvr>
                                        <p:cTn id="35"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7" grpId="0" build="p">
        <p:tmplLst>
          <p:tmpl lvl="1">
            <p:tnLst>
              <p:par>
                <p:cTn presetID="10" presetClass="entr" presetSubtype="0" fill="hold" nodeType="after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28" grpId="0" build="p">
        <p:tmplLst>
          <p:tmpl lvl="1">
            <p:tnLst>
              <p:par>
                <p:cTn presetID="10" presetClass="entr" presetSubtype="0"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P spid="14" grpId="0"/>
    </p:bldLst>
  </p:timing>
  <p:extLst>
    <p:ext uri="{DCECCB84-F9BA-43D5-87BE-67443E8EF086}">
      <p15:sldGuideLst xmlns:p15="http://schemas.microsoft.com/office/powerpoint/2012/main">
        <p15:guide id="1" pos="270">
          <p15:clr>
            <a:srgbClr val="FBAE40"/>
          </p15:clr>
        </p15:guide>
        <p15:guide id="2" pos="5472">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1_Title Option 1">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AFDA0A3B-77E4-4EF1-8BDC-B453EFA247EA}"/>
              </a:ext>
            </a:extLst>
          </p:cNvPr>
          <p:cNvGrpSpPr/>
          <p:nvPr userDrawn="1"/>
        </p:nvGrpSpPr>
        <p:grpSpPr>
          <a:xfrm>
            <a:off x="0" y="1"/>
            <a:ext cx="12192000" cy="5283199"/>
            <a:chOff x="0" y="0"/>
            <a:chExt cx="9144000" cy="5283199"/>
          </a:xfrm>
        </p:grpSpPr>
        <p:sp>
          <p:nvSpPr>
            <p:cNvPr id="15" name="Freeform: Shape 14">
              <a:extLst>
                <a:ext uri="{FF2B5EF4-FFF2-40B4-BE49-F238E27FC236}">
                  <a16:creationId xmlns:a16="http://schemas.microsoft.com/office/drawing/2014/main" id="{36374085-F907-4791-851A-B43417DCC14A}"/>
                </a:ext>
              </a:extLst>
            </p:cNvPr>
            <p:cNvSpPr/>
            <p:nvPr userDrawn="1"/>
          </p:nvSpPr>
          <p:spPr>
            <a:xfrm>
              <a:off x="0" y="0"/>
              <a:ext cx="9144000" cy="5283199"/>
            </a:xfrm>
            <a:custGeom>
              <a:avLst/>
              <a:gdLst>
                <a:gd name="connsiteX0" fmla="*/ 0 w 9144000"/>
                <a:gd name="connsiteY0" fmla="*/ 0 h 1605864"/>
                <a:gd name="connsiteX1" fmla="*/ 9144000 w 9144000"/>
                <a:gd name="connsiteY1" fmla="*/ 0 h 1605864"/>
                <a:gd name="connsiteX2" fmla="*/ 9144000 w 9144000"/>
                <a:gd name="connsiteY2" fmla="*/ 1605864 h 1605864"/>
                <a:gd name="connsiteX3" fmla="*/ 0 w 9144000"/>
                <a:gd name="connsiteY3" fmla="*/ 1605864 h 1605864"/>
              </a:gdLst>
              <a:ahLst/>
              <a:cxnLst>
                <a:cxn ang="0">
                  <a:pos x="connsiteX0" y="connsiteY0"/>
                </a:cxn>
                <a:cxn ang="0">
                  <a:pos x="connsiteX1" y="connsiteY1"/>
                </a:cxn>
                <a:cxn ang="0">
                  <a:pos x="connsiteX2" y="connsiteY2"/>
                </a:cxn>
                <a:cxn ang="0">
                  <a:pos x="connsiteX3" y="connsiteY3"/>
                </a:cxn>
              </a:cxnLst>
              <a:rect l="l" t="t" r="r" b="b"/>
              <a:pathLst>
                <a:path w="9144000" h="1605864">
                  <a:moveTo>
                    <a:pt x="0" y="0"/>
                  </a:moveTo>
                  <a:lnTo>
                    <a:pt x="9144000" y="0"/>
                  </a:lnTo>
                  <a:lnTo>
                    <a:pt x="9144000" y="1605864"/>
                  </a:lnTo>
                  <a:lnTo>
                    <a:pt x="0" y="1605864"/>
                  </a:lnTo>
                  <a:close/>
                </a:path>
              </a:pathLst>
            </a:custGeom>
            <a:blipFill>
              <a:blip r:embed="rId2" cstate="screen">
                <a:extLst>
                  <a:ext uri="{28A0092B-C50C-407E-A947-70E740481C1C}">
                    <a14:useLocalDpi xmlns:a14="http://schemas.microsoft.com/office/drawing/2010/main"/>
                  </a:ext>
                </a:extLst>
              </a:blip>
              <a:srcRect/>
              <a:stretch>
                <a:fillRect l="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7" name="Freeform: Shape 16">
              <a:extLst>
                <a:ext uri="{FF2B5EF4-FFF2-40B4-BE49-F238E27FC236}">
                  <a16:creationId xmlns:a16="http://schemas.microsoft.com/office/drawing/2014/main" id="{1D0C4E58-EF22-4AA8-A108-D8AB0AECCE5A}"/>
                </a:ext>
              </a:extLst>
            </p:cNvPr>
            <p:cNvSpPr/>
            <p:nvPr userDrawn="1"/>
          </p:nvSpPr>
          <p:spPr>
            <a:xfrm>
              <a:off x="0" y="0"/>
              <a:ext cx="9144000" cy="5283199"/>
            </a:xfrm>
            <a:custGeom>
              <a:avLst/>
              <a:gdLst>
                <a:gd name="connsiteX0" fmla="*/ 0 w 9144000"/>
                <a:gd name="connsiteY0" fmla="*/ 0 h 1605864"/>
                <a:gd name="connsiteX1" fmla="*/ 9144000 w 9144000"/>
                <a:gd name="connsiteY1" fmla="*/ 0 h 1605864"/>
                <a:gd name="connsiteX2" fmla="*/ 9144000 w 9144000"/>
                <a:gd name="connsiteY2" fmla="*/ 1605864 h 1605864"/>
                <a:gd name="connsiteX3" fmla="*/ 0 w 9144000"/>
                <a:gd name="connsiteY3" fmla="*/ 1605864 h 1605864"/>
              </a:gdLst>
              <a:ahLst/>
              <a:cxnLst>
                <a:cxn ang="0">
                  <a:pos x="connsiteX0" y="connsiteY0"/>
                </a:cxn>
                <a:cxn ang="0">
                  <a:pos x="connsiteX1" y="connsiteY1"/>
                </a:cxn>
                <a:cxn ang="0">
                  <a:pos x="connsiteX2" y="connsiteY2"/>
                </a:cxn>
                <a:cxn ang="0">
                  <a:pos x="connsiteX3" y="connsiteY3"/>
                </a:cxn>
              </a:cxnLst>
              <a:rect l="l" t="t" r="r" b="b"/>
              <a:pathLst>
                <a:path w="9144000" h="1605864">
                  <a:moveTo>
                    <a:pt x="0" y="0"/>
                  </a:moveTo>
                  <a:lnTo>
                    <a:pt x="9144000" y="0"/>
                  </a:lnTo>
                  <a:lnTo>
                    <a:pt x="9144000" y="1605864"/>
                  </a:lnTo>
                  <a:lnTo>
                    <a:pt x="0" y="1605864"/>
                  </a:lnTo>
                  <a:close/>
                </a:path>
              </a:pathLst>
            </a:cu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13" name="Rectangle 12"/>
          <p:cNvSpPr/>
          <p:nvPr userDrawn="1"/>
        </p:nvSpPr>
        <p:spPr>
          <a:xfrm>
            <a:off x="0" y="5283200"/>
            <a:ext cx="12192000" cy="1574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7" name="Text Placeholder 20"/>
          <p:cNvSpPr>
            <a:spLocks noGrp="1"/>
          </p:cNvSpPr>
          <p:nvPr>
            <p:ph type="body" sz="quarter" idx="12"/>
          </p:nvPr>
        </p:nvSpPr>
        <p:spPr>
          <a:xfrm>
            <a:off x="571501" y="5554416"/>
            <a:ext cx="11010899" cy="637768"/>
          </a:xfrm>
        </p:spPr>
        <p:txBody>
          <a:bodyPr anchor="b" anchorCtr="0"/>
          <a:lstStyle>
            <a:lvl1pPr marL="0" indent="0" algn="l">
              <a:spcBef>
                <a:spcPts val="0"/>
              </a:spcBef>
              <a:buNone/>
              <a:defRPr sz="2700" b="1" cap="all" baseline="0">
                <a:solidFill>
                  <a:schemeClr val="bg1"/>
                </a:solidFill>
              </a:defRPr>
            </a:lvl1pPr>
          </a:lstStyle>
          <a:p>
            <a:pPr lvl="0"/>
            <a:r>
              <a:rPr lang="en-US" dirty="0"/>
              <a:t>Edit Master text styles</a:t>
            </a:r>
          </a:p>
        </p:txBody>
      </p:sp>
      <p:sp>
        <p:nvSpPr>
          <p:cNvPr id="28" name="Text Placeholder 20"/>
          <p:cNvSpPr>
            <a:spLocks noGrp="1"/>
          </p:cNvSpPr>
          <p:nvPr>
            <p:ph type="body" sz="quarter" idx="13"/>
          </p:nvPr>
        </p:nvSpPr>
        <p:spPr>
          <a:xfrm>
            <a:off x="571501" y="6289345"/>
            <a:ext cx="11010899" cy="322840"/>
          </a:xfrm>
        </p:spPr>
        <p:txBody>
          <a:bodyPr/>
          <a:lstStyle>
            <a:lvl1pPr marL="0" indent="0" algn="l">
              <a:buNone/>
              <a:defRPr sz="1350" b="0">
                <a:solidFill>
                  <a:schemeClr val="bg1"/>
                </a:solidFill>
              </a:defRPr>
            </a:lvl1pPr>
          </a:lstStyle>
          <a:p>
            <a:pPr lvl="0"/>
            <a:r>
              <a:rPr lang="en-US" dirty="0"/>
              <a:t>Edit Master text styles</a:t>
            </a:r>
          </a:p>
        </p:txBody>
      </p:sp>
      <p:cxnSp>
        <p:nvCxnSpPr>
          <p:cNvPr id="8" name="Straight Connector 7">
            <a:extLst>
              <a:ext uri="{FF2B5EF4-FFF2-40B4-BE49-F238E27FC236}">
                <a16:creationId xmlns:a16="http://schemas.microsoft.com/office/drawing/2014/main" id="{90226B64-F10C-4C92-97BD-7BD508CA8C45}"/>
              </a:ext>
            </a:extLst>
          </p:cNvPr>
          <p:cNvCxnSpPr/>
          <p:nvPr userDrawn="1"/>
        </p:nvCxnSpPr>
        <p:spPr>
          <a:xfrm>
            <a:off x="2751910" y="3756410"/>
            <a:ext cx="6688183"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DC1994A3-DF79-4C74-A5D2-87CBFFB71F2B}"/>
              </a:ext>
            </a:extLst>
          </p:cNvPr>
          <p:cNvSpPr/>
          <p:nvPr userDrawn="1"/>
        </p:nvSpPr>
        <p:spPr>
          <a:xfrm>
            <a:off x="2724151" y="4215555"/>
            <a:ext cx="6705600" cy="304250"/>
          </a:xfrm>
          <a:prstGeom prst="rect">
            <a:avLst/>
          </a:prstGeom>
        </p:spPr>
        <p:txBody>
          <a:bodyPr lIns="0" tIns="0" rIns="0" bIns="0">
            <a:noAutofit/>
          </a:bodyPr>
          <a:lstStyle/>
          <a:p>
            <a:pPr algn="ctr"/>
            <a:r>
              <a:rPr lang="en-US" sz="2800" b="0" spc="40" dirty="0">
                <a:solidFill>
                  <a:schemeClr val="accent2"/>
                </a:solidFill>
                <a:latin typeface="A Safe Place to Fall" charset="0"/>
                <a:ea typeface="A Safe Place to Fall" charset="0"/>
                <a:cs typeface="A Safe Place to Fall" charset="0"/>
              </a:rPr>
              <a:t>Every Child Deserves to Be Safe!</a:t>
            </a:r>
          </a:p>
        </p:txBody>
      </p:sp>
      <p:cxnSp>
        <p:nvCxnSpPr>
          <p:cNvPr id="11" name="Straight Connector 10">
            <a:extLst>
              <a:ext uri="{FF2B5EF4-FFF2-40B4-BE49-F238E27FC236}">
                <a16:creationId xmlns:a16="http://schemas.microsoft.com/office/drawing/2014/main" id="{C0E3618D-9AB9-4A1B-88A6-A1B04849B3E0}"/>
              </a:ext>
            </a:extLst>
          </p:cNvPr>
          <p:cNvCxnSpPr/>
          <p:nvPr userDrawn="1"/>
        </p:nvCxnSpPr>
        <p:spPr>
          <a:xfrm>
            <a:off x="0" y="5283200"/>
            <a:ext cx="121920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5B21B07F-6D58-0C4D-A50C-18EA2BA98B6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73085" y="377202"/>
            <a:ext cx="7377192" cy="3592539"/>
          </a:xfrm>
          <a:prstGeom prst="rect">
            <a:avLst/>
          </a:prstGeom>
        </p:spPr>
      </p:pic>
    </p:spTree>
    <p:extLst>
      <p:ext uri="{BB962C8B-B14F-4D97-AF65-F5344CB8AC3E}">
        <p14:creationId xmlns:p14="http://schemas.microsoft.com/office/powerpoint/2010/main" val="924955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6" presetClass="entr" presetSubtype="37"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outVertical)">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par>
                          <p:cTn id="16" fill="hold">
                            <p:stCondLst>
                              <p:cond delay="1000"/>
                            </p:stCondLst>
                            <p:childTnLst>
                              <p:par>
                                <p:cTn id="17" presetID="22" presetClass="entr" presetSubtype="2"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right)">
                                      <p:cBhvr>
                                        <p:cTn id="19" dur="500"/>
                                        <p:tgtEl>
                                          <p:spTgt spid="11"/>
                                        </p:tgtEl>
                                      </p:cBhvr>
                                    </p:animEffect>
                                  </p:childTnLst>
                                </p:cTn>
                              </p:par>
                            </p:childTnLst>
                          </p:cTn>
                        </p:par>
                        <p:par>
                          <p:cTn id="20" fill="hold">
                            <p:stCondLst>
                              <p:cond delay="1500"/>
                            </p:stCondLst>
                            <p:childTnLst>
                              <p:par>
                                <p:cTn id="21" presetID="10" presetClass="entr" presetSubtype="0" fill="hold" grpId="0" nodeType="afterEffect">
                                  <p:stCondLst>
                                    <p:cond delay="0"/>
                                  </p:stCondLst>
                                  <p:childTnLst>
                                    <p:set>
                                      <p:cBhvr>
                                        <p:cTn id="22" dur="1" fill="hold">
                                          <p:stCondLst>
                                            <p:cond delay="0"/>
                                          </p:stCondLst>
                                        </p:cTn>
                                        <p:tgtEl>
                                          <p:spTgt spid="27">
                                            <p:txEl>
                                              <p:pRg st="0" end="0"/>
                                            </p:txEl>
                                          </p:spTgt>
                                        </p:tgtEl>
                                        <p:attrNameLst>
                                          <p:attrName>style.visibility</p:attrName>
                                        </p:attrNameLst>
                                      </p:cBhvr>
                                      <p:to>
                                        <p:strVal val="visible"/>
                                      </p:to>
                                    </p:set>
                                    <p:animEffect transition="in" filter="fade">
                                      <p:cBhvr>
                                        <p:cTn id="23" dur="500"/>
                                        <p:tgtEl>
                                          <p:spTgt spid="27">
                                            <p:txEl>
                                              <p:pRg st="0" end="0"/>
                                            </p:txEl>
                                          </p:spTgt>
                                        </p:tgtEl>
                                      </p:cBhvr>
                                    </p:animEffect>
                                  </p:childTnLst>
                                </p:cTn>
                              </p:par>
                            </p:childTnLst>
                          </p:cTn>
                        </p:par>
                        <p:par>
                          <p:cTn id="24" fill="hold">
                            <p:stCondLst>
                              <p:cond delay="2000"/>
                            </p:stCondLst>
                            <p:childTnLst>
                              <p:par>
                                <p:cTn id="25" presetID="10" presetClass="entr" presetSubtype="0" fill="hold" grpId="0" nodeType="afterEffect">
                                  <p:stCondLst>
                                    <p:cond delay="0"/>
                                  </p:stCondLst>
                                  <p:childTnLst>
                                    <p:set>
                                      <p:cBhvr>
                                        <p:cTn id="26" dur="1" fill="hold">
                                          <p:stCondLst>
                                            <p:cond delay="0"/>
                                          </p:stCondLst>
                                        </p:cTn>
                                        <p:tgtEl>
                                          <p:spTgt spid="28">
                                            <p:txEl>
                                              <p:pRg st="0" end="0"/>
                                            </p:txEl>
                                          </p:spTgt>
                                        </p:tgtEl>
                                        <p:attrNameLst>
                                          <p:attrName>style.visibility</p:attrName>
                                        </p:attrNameLst>
                                      </p:cBhvr>
                                      <p:to>
                                        <p:strVal val="visible"/>
                                      </p:to>
                                    </p:set>
                                    <p:animEffect transition="in" filter="fade">
                                      <p:cBhvr>
                                        <p:cTn id="27"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7" grpId="0" build="p">
        <p:tmplLst>
          <p:tmpl lvl="1">
            <p:tnLst>
              <p:par>
                <p:cTn presetID="10" presetClass="entr" presetSubtype="0" fill="hold" nodeType="after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28" grpId="0" build="p">
        <p:tmplLst>
          <p:tmpl lvl="1">
            <p:tnLst>
              <p:par>
                <p:cTn presetID="10" presetClass="entr" presetSubtype="0"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P spid="14" grpId="0"/>
    </p:bldLst>
  </p:timing>
  <p:extLst>
    <p:ext uri="{DCECCB84-F9BA-43D5-87BE-67443E8EF086}">
      <p15:sldGuideLst xmlns:p15="http://schemas.microsoft.com/office/powerpoint/2012/main">
        <p15:guide id="1" pos="270">
          <p15:clr>
            <a:srgbClr val="FBAE40"/>
          </p15:clr>
        </p15:guide>
        <p15:guide id="2" pos="547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8" name="Picture 7" descr="A picture containing treemap chart&#10;&#10;Description automatically generated">
            <a:extLst>
              <a:ext uri="{FF2B5EF4-FFF2-40B4-BE49-F238E27FC236}">
                <a16:creationId xmlns:a16="http://schemas.microsoft.com/office/drawing/2014/main" id="{D2149BC6-3038-40F3-8F11-9A836512E1D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35996714-216D-4591-A683-87587EA70505}"/>
              </a:ext>
            </a:extLst>
          </p:cNvPr>
          <p:cNvSpPr txBox="1"/>
          <p:nvPr userDrawn="1"/>
        </p:nvSpPr>
        <p:spPr>
          <a:xfrm>
            <a:off x="2937409" y="2811328"/>
            <a:ext cx="6344156" cy="1727524"/>
          </a:xfrm>
          <a:prstGeom prst="rect">
            <a:avLst/>
          </a:prstGeom>
          <a:noFill/>
        </p:spPr>
        <p:txBody>
          <a:bodyPr wrap="square" rtlCol="0">
            <a:spAutoFit/>
          </a:bodyPr>
          <a:lstStyle/>
          <a:p>
            <a:pPr algn="ctr"/>
            <a:r>
              <a:rPr lang="en-US" b="1" spc="600">
                <a:solidFill>
                  <a:schemeClr val="bg1"/>
                </a:solidFill>
                <a:latin typeface="Arial" panose="020B0604020202020204" pitchFamily="34" charset="0"/>
                <a:cs typeface="Arial" panose="020B0604020202020204" pitchFamily="34" charset="0"/>
              </a:rPr>
              <a:t>FORT BEND ISD</a:t>
            </a:r>
          </a:p>
          <a:p>
            <a:pPr algn="ctr">
              <a:lnSpc>
                <a:spcPct val="150000"/>
              </a:lnSpc>
            </a:pPr>
            <a:r>
              <a:rPr lang="en-US" sz="1200">
                <a:solidFill>
                  <a:schemeClr val="bg1"/>
                </a:solidFill>
                <a:latin typeface="Arial" panose="020B0604020202020204" pitchFamily="34" charset="0"/>
                <a:cs typeface="Arial" panose="020B0604020202020204" pitchFamily="34" charset="0"/>
              </a:rPr>
              <a:t>16431 Lexington Blvd.</a:t>
            </a:r>
          </a:p>
          <a:p>
            <a:pPr algn="ctr">
              <a:lnSpc>
                <a:spcPct val="150000"/>
              </a:lnSpc>
            </a:pPr>
            <a:r>
              <a:rPr lang="en-US" sz="1200">
                <a:solidFill>
                  <a:schemeClr val="bg1"/>
                </a:solidFill>
                <a:latin typeface="Arial" panose="020B0604020202020204" pitchFamily="34" charset="0"/>
                <a:cs typeface="Arial" panose="020B0604020202020204" pitchFamily="34" charset="0"/>
              </a:rPr>
              <a:t>Sugar Land, TX 77479</a:t>
            </a:r>
          </a:p>
          <a:p>
            <a:pPr algn="ctr">
              <a:lnSpc>
                <a:spcPct val="150000"/>
              </a:lnSpc>
            </a:pPr>
            <a:r>
              <a:rPr lang="en-US" sz="1200">
                <a:solidFill>
                  <a:schemeClr val="bg1"/>
                </a:solidFill>
                <a:latin typeface="Arial" panose="020B0604020202020204" pitchFamily="34" charset="0"/>
                <a:cs typeface="Arial" panose="020B0604020202020204" pitchFamily="34" charset="0"/>
              </a:rPr>
              <a:t>281-634-1000</a:t>
            </a:r>
          </a:p>
          <a:p>
            <a:pPr algn="ctr">
              <a:lnSpc>
                <a:spcPct val="150000"/>
              </a:lnSpc>
            </a:pPr>
            <a:endParaRPr lang="en-US" sz="1200">
              <a:solidFill>
                <a:schemeClr val="bg1"/>
              </a:solidFill>
              <a:latin typeface="Arial" panose="020B0604020202020204" pitchFamily="34" charset="0"/>
              <a:cs typeface="Arial" panose="020B0604020202020204" pitchFamily="34" charset="0"/>
            </a:endParaRPr>
          </a:p>
          <a:p>
            <a:pPr algn="ctr">
              <a:lnSpc>
                <a:spcPct val="150000"/>
              </a:lnSpc>
            </a:pPr>
            <a:r>
              <a:rPr lang="en-US" sz="1200" err="1">
                <a:solidFill>
                  <a:schemeClr val="bg1"/>
                </a:solidFill>
                <a:latin typeface="Arial" panose="020B0604020202020204" pitchFamily="34" charset="0"/>
                <a:cs typeface="Arial" panose="020B0604020202020204" pitchFamily="34" charset="0"/>
              </a:rPr>
              <a:t>www.fortbendisd.com</a:t>
            </a:r>
            <a:endParaRPr lang="en-US" sz="12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2333788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Title Option 2">
    <p:spTree>
      <p:nvGrpSpPr>
        <p:cNvPr id="1" name=""/>
        <p:cNvGrpSpPr/>
        <p:nvPr/>
      </p:nvGrpSpPr>
      <p:grpSpPr>
        <a:xfrm>
          <a:off x="0" y="0"/>
          <a:ext cx="0" cy="0"/>
          <a:chOff x="0" y="0"/>
          <a:chExt cx="0" cy="0"/>
        </a:xfrm>
      </p:grpSpPr>
      <p:sp>
        <p:nvSpPr>
          <p:cNvPr id="20" name="Rectangle 19"/>
          <p:cNvSpPr/>
          <p:nvPr userDrawn="1"/>
        </p:nvSpPr>
        <p:spPr>
          <a:xfrm>
            <a:off x="0" y="5181600"/>
            <a:ext cx="12192000" cy="1676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7" name="Text Placeholder 20"/>
          <p:cNvSpPr>
            <a:spLocks noGrp="1"/>
          </p:cNvSpPr>
          <p:nvPr>
            <p:ph type="body" sz="quarter" idx="12"/>
          </p:nvPr>
        </p:nvSpPr>
        <p:spPr>
          <a:xfrm>
            <a:off x="571502" y="5391153"/>
            <a:ext cx="11010900" cy="709024"/>
          </a:xfrm>
        </p:spPr>
        <p:txBody>
          <a:bodyPr anchor="b"/>
          <a:lstStyle>
            <a:lvl1pPr marL="0" indent="0" algn="ctr">
              <a:spcBef>
                <a:spcPts val="0"/>
              </a:spcBef>
              <a:buNone/>
              <a:defRPr sz="2700" b="1" cap="all" baseline="0">
                <a:solidFill>
                  <a:schemeClr val="bg1"/>
                </a:solidFill>
              </a:defRPr>
            </a:lvl1pPr>
          </a:lstStyle>
          <a:p>
            <a:pPr lvl="0"/>
            <a:r>
              <a:rPr lang="en-US" dirty="0"/>
              <a:t>Edit Master text styles</a:t>
            </a:r>
          </a:p>
        </p:txBody>
      </p:sp>
      <p:sp>
        <p:nvSpPr>
          <p:cNvPr id="28" name="Text Placeholder 20"/>
          <p:cNvSpPr>
            <a:spLocks noGrp="1"/>
          </p:cNvSpPr>
          <p:nvPr>
            <p:ph type="body" sz="quarter" idx="13"/>
          </p:nvPr>
        </p:nvSpPr>
        <p:spPr>
          <a:xfrm>
            <a:off x="571502" y="6213398"/>
            <a:ext cx="11010900" cy="322840"/>
          </a:xfrm>
        </p:spPr>
        <p:txBody>
          <a:bodyPr/>
          <a:lstStyle>
            <a:lvl1pPr marL="0" indent="0" algn="ctr">
              <a:buNone/>
              <a:defRPr sz="1350" b="0">
                <a:solidFill>
                  <a:schemeClr val="bg1"/>
                </a:solidFill>
              </a:defRPr>
            </a:lvl1pPr>
          </a:lstStyle>
          <a:p>
            <a:pPr lvl="0"/>
            <a:r>
              <a:rPr lang="en-US" dirty="0"/>
              <a:t>Edit Master text styles</a:t>
            </a:r>
          </a:p>
        </p:txBody>
      </p:sp>
      <p:cxnSp>
        <p:nvCxnSpPr>
          <p:cNvPr id="5" name="Straight Connector 4">
            <a:extLst>
              <a:ext uri="{FF2B5EF4-FFF2-40B4-BE49-F238E27FC236}">
                <a16:creationId xmlns:a16="http://schemas.microsoft.com/office/drawing/2014/main" id="{344F83A7-3D21-409E-832D-7367D73910CF}"/>
              </a:ext>
            </a:extLst>
          </p:cNvPr>
          <p:cNvCxnSpPr/>
          <p:nvPr userDrawn="1"/>
        </p:nvCxnSpPr>
        <p:spPr>
          <a:xfrm>
            <a:off x="0" y="1618629"/>
            <a:ext cx="12192000" cy="0"/>
          </a:xfrm>
          <a:prstGeom prst="line">
            <a:avLst/>
          </a:prstGeom>
          <a:ln w="381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9A6C0167-06D4-4EA9-A85F-925D739919EE}"/>
              </a:ext>
            </a:extLst>
          </p:cNvPr>
          <p:cNvGrpSpPr/>
          <p:nvPr userDrawn="1"/>
        </p:nvGrpSpPr>
        <p:grpSpPr>
          <a:xfrm>
            <a:off x="3325091" y="2038195"/>
            <a:ext cx="5541819" cy="2277065"/>
            <a:chOff x="2286000" y="555374"/>
            <a:chExt cx="4572000" cy="2504771"/>
          </a:xfrm>
        </p:grpSpPr>
        <p:pic>
          <p:nvPicPr>
            <p:cNvPr id="15" name="Picture 14">
              <a:extLst>
                <a:ext uri="{FF2B5EF4-FFF2-40B4-BE49-F238E27FC236}">
                  <a16:creationId xmlns:a16="http://schemas.microsoft.com/office/drawing/2014/main" id="{FB341C72-621D-46A7-8ADD-EBB7C338452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775071" y="555374"/>
              <a:ext cx="3484944" cy="2157346"/>
            </a:xfrm>
            <a:prstGeom prst="rect">
              <a:avLst/>
            </a:prstGeom>
          </p:spPr>
        </p:pic>
        <p:sp>
          <p:nvSpPr>
            <p:cNvPr id="16" name="Rectangle 15">
              <a:extLst>
                <a:ext uri="{FF2B5EF4-FFF2-40B4-BE49-F238E27FC236}">
                  <a16:creationId xmlns:a16="http://schemas.microsoft.com/office/drawing/2014/main" id="{566BCF6F-A280-4955-BBEB-667ED2994772}"/>
                </a:ext>
              </a:extLst>
            </p:cNvPr>
            <p:cNvSpPr/>
            <p:nvPr userDrawn="1"/>
          </p:nvSpPr>
          <p:spPr>
            <a:xfrm>
              <a:off x="2286000" y="2798535"/>
              <a:ext cx="4572000" cy="261610"/>
            </a:xfrm>
            <a:prstGeom prst="rect">
              <a:avLst/>
            </a:prstGeom>
          </p:spPr>
          <p:txBody>
            <a:bodyPr lIns="0" tIns="0" rIns="0" bIns="0" anchor="ctr" anchorCtr="0">
              <a:noAutofit/>
            </a:bodyPr>
            <a:lstStyle/>
            <a:p>
              <a:pPr algn="ctr"/>
              <a:r>
                <a:rPr lang="en-US" sz="1100" b="1" spc="40" dirty="0">
                  <a:solidFill>
                    <a:schemeClr val="accent1"/>
                  </a:solidFill>
                </a:rPr>
                <a:t>Powered by Monique Burr Foundation for Children, Inc.</a:t>
              </a:r>
            </a:p>
          </p:txBody>
        </p:sp>
      </p:grpSp>
      <p:cxnSp>
        <p:nvCxnSpPr>
          <p:cNvPr id="17" name="Straight Connector 16">
            <a:extLst>
              <a:ext uri="{FF2B5EF4-FFF2-40B4-BE49-F238E27FC236}">
                <a16:creationId xmlns:a16="http://schemas.microsoft.com/office/drawing/2014/main" id="{E11CF5C4-3ECF-48F9-BDA7-E77705FED698}"/>
              </a:ext>
            </a:extLst>
          </p:cNvPr>
          <p:cNvCxnSpPr/>
          <p:nvPr userDrawn="1"/>
        </p:nvCxnSpPr>
        <p:spPr>
          <a:xfrm>
            <a:off x="2751910" y="4406698"/>
            <a:ext cx="6688183"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1454B3EC-BB46-4F98-8166-42E30A787913}"/>
              </a:ext>
            </a:extLst>
          </p:cNvPr>
          <p:cNvSpPr/>
          <p:nvPr userDrawn="1"/>
        </p:nvSpPr>
        <p:spPr>
          <a:xfrm>
            <a:off x="2743200" y="4515556"/>
            <a:ext cx="6705600" cy="304250"/>
          </a:xfrm>
          <a:prstGeom prst="rect">
            <a:avLst/>
          </a:prstGeom>
        </p:spPr>
        <p:txBody>
          <a:bodyPr lIns="0" tIns="0" rIns="0" bIns="0">
            <a:noAutofit/>
          </a:bodyPr>
          <a:lstStyle/>
          <a:p>
            <a:pPr algn="ctr"/>
            <a:r>
              <a:rPr lang="en-US" sz="2000" b="1" spc="40" dirty="0">
                <a:solidFill>
                  <a:schemeClr val="accent2"/>
                </a:solidFill>
              </a:rPr>
              <a:t>Every Child Deserves to Be Safe!</a:t>
            </a:r>
          </a:p>
        </p:txBody>
      </p:sp>
      <p:cxnSp>
        <p:nvCxnSpPr>
          <p:cNvPr id="21" name="Straight Connector 20">
            <a:extLst>
              <a:ext uri="{FF2B5EF4-FFF2-40B4-BE49-F238E27FC236}">
                <a16:creationId xmlns:a16="http://schemas.microsoft.com/office/drawing/2014/main" id="{D1B9CD24-3047-448C-A3CA-3B0A180091FB}"/>
              </a:ext>
            </a:extLst>
          </p:cNvPr>
          <p:cNvCxnSpPr/>
          <p:nvPr userDrawn="1"/>
        </p:nvCxnSpPr>
        <p:spPr>
          <a:xfrm>
            <a:off x="0" y="5181600"/>
            <a:ext cx="121920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C1EE2F33-095A-4CBA-A28B-2C7D84D2C2C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8538" r="8538"/>
          <a:stretch/>
        </p:blipFill>
        <p:spPr>
          <a:xfrm>
            <a:off x="0" y="0"/>
            <a:ext cx="12192000" cy="1605864"/>
          </a:xfrm>
          <a:prstGeom prst="rect">
            <a:avLst/>
          </a:prstGeom>
        </p:spPr>
      </p:pic>
    </p:spTree>
    <p:extLst>
      <p:ext uri="{BB962C8B-B14F-4D97-AF65-F5344CB8AC3E}">
        <p14:creationId xmlns:p14="http://schemas.microsoft.com/office/powerpoint/2010/main" val="3202914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par>
                          <p:cTn id="16" fill="hold">
                            <p:stCondLst>
                              <p:cond delay="1500"/>
                            </p:stCondLst>
                            <p:childTnLst>
                              <p:par>
                                <p:cTn id="17" presetID="16" presetClass="entr" presetSubtype="37"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outVertical)">
                                      <p:cBhvr>
                                        <p:cTn id="19" dur="500"/>
                                        <p:tgtEl>
                                          <p:spTgt spid="17"/>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par>
                          <p:cTn id="24" fill="hold">
                            <p:stCondLst>
                              <p:cond delay="2500"/>
                            </p:stCondLst>
                            <p:childTnLst>
                              <p:par>
                                <p:cTn id="25" presetID="22" presetClass="entr" presetSubtype="2"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right)">
                                      <p:cBhvr>
                                        <p:cTn id="27" dur="500"/>
                                        <p:tgtEl>
                                          <p:spTgt spid="21"/>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27">
                                            <p:txEl>
                                              <p:pRg st="0" end="0"/>
                                            </p:txEl>
                                          </p:spTgt>
                                        </p:tgtEl>
                                        <p:attrNameLst>
                                          <p:attrName>style.visibility</p:attrName>
                                        </p:attrNameLst>
                                      </p:cBhvr>
                                      <p:to>
                                        <p:strVal val="visible"/>
                                      </p:to>
                                    </p:set>
                                    <p:animEffect transition="in" filter="fade">
                                      <p:cBhvr>
                                        <p:cTn id="35" dur="500"/>
                                        <p:tgtEl>
                                          <p:spTgt spid="27">
                                            <p:txEl>
                                              <p:pRg st="0" end="0"/>
                                            </p:txEl>
                                          </p:spTgt>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28">
                                            <p:txEl>
                                              <p:pRg st="0" end="0"/>
                                            </p:txEl>
                                          </p:spTgt>
                                        </p:tgtEl>
                                        <p:attrNameLst>
                                          <p:attrName>style.visibility</p:attrName>
                                        </p:attrNameLst>
                                      </p:cBhvr>
                                      <p:to>
                                        <p:strVal val="visible"/>
                                      </p:to>
                                    </p:set>
                                    <p:animEffect transition="in" filter="fade">
                                      <p:cBhvr>
                                        <p:cTn id="39"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7" grpId="0" build="p">
        <p:tmplLst>
          <p:tmpl lvl="1">
            <p:tnLst>
              <p:par>
                <p:cTn presetID="10" presetClass="entr" presetSubtype="0" fill="hold" nodeType="after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28" grpId="0" build="p">
        <p:tmplLst>
          <p:tmpl lvl="1">
            <p:tnLst>
              <p:par>
                <p:cTn presetID="10" presetClass="entr" presetSubtype="0"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P spid="18" grpId="0"/>
    </p:bldLst>
  </p:timing>
  <p:extLst>
    <p:ext uri="{DCECCB84-F9BA-43D5-87BE-67443E8EF086}">
      <p15:sldGuideLst xmlns:p15="http://schemas.microsoft.com/office/powerpoint/2012/main">
        <p15:guide id="1" pos="5472">
          <p15:clr>
            <a:srgbClr val="FBAE40"/>
          </p15:clr>
        </p15:guide>
        <p15:guide id="2" pos="270">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Title Option 3">
    <p:spTree>
      <p:nvGrpSpPr>
        <p:cNvPr id="1" name=""/>
        <p:cNvGrpSpPr/>
        <p:nvPr/>
      </p:nvGrpSpPr>
      <p:grpSpPr>
        <a:xfrm>
          <a:off x="0" y="0"/>
          <a:ext cx="0" cy="0"/>
          <a:chOff x="0" y="0"/>
          <a:chExt cx="0" cy="0"/>
        </a:xfrm>
      </p:grpSpPr>
      <p:sp>
        <p:nvSpPr>
          <p:cNvPr id="6" name="Rectangle 5"/>
          <p:cNvSpPr/>
          <p:nvPr userDrawn="1"/>
        </p:nvSpPr>
        <p:spPr>
          <a:xfrm>
            <a:off x="0" y="0"/>
            <a:ext cx="12192000" cy="4526148"/>
          </a:xfrm>
          <a:prstGeom prst="rect">
            <a:avLst/>
          </a:prstGeom>
          <a:blipFill>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8" name="Rectangle 17">
            <a:extLst>
              <a:ext uri="{FF2B5EF4-FFF2-40B4-BE49-F238E27FC236}">
                <a16:creationId xmlns:a16="http://schemas.microsoft.com/office/drawing/2014/main" id="{D78A365B-96E5-4EEC-B6EB-9BE6B047740F}"/>
              </a:ext>
            </a:extLst>
          </p:cNvPr>
          <p:cNvSpPr/>
          <p:nvPr userDrawn="1"/>
        </p:nvSpPr>
        <p:spPr>
          <a:xfrm>
            <a:off x="0" y="0"/>
            <a:ext cx="12192000" cy="4526148"/>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 name="Rectangle 4">
            <a:extLst>
              <a:ext uri="{FF2B5EF4-FFF2-40B4-BE49-F238E27FC236}">
                <a16:creationId xmlns:a16="http://schemas.microsoft.com/office/drawing/2014/main" id="{3DE36523-CA6F-4102-9A37-9D86EC6C80D2}"/>
              </a:ext>
            </a:extLst>
          </p:cNvPr>
          <p:cNvSpPr/>
          <p:nvPr userDrawn="1"/>
        </p:nvSpPr>
        <p:spPr>
          <a:xfrm>
            <a:off x="0" y="4542373"/>
            <a:ext cx="12192000" cy="23156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Text Placeholder 20"/>
          <p:cNvSpPr>
            <a:spLocks noGrp="1"/>
          </p:cNvSpPr>
          <p:nvPr>
            <p:ph type="body" sz="quarter" idx="11"/>
          </p:nvPr>
        </p:nvSpPr>
        <p:spPr>
          <a:xfrm>
            <a:off x="609601" y="5882930"/>
            <a:ext cx="10972799" cy="595257"/>
          </a:xfrm>
        </p:spPr>
        <p:txBody>
          <a:bodyPr anchor="t" anchorCtr="0"/>
          <a:lstStyle>
            <a:lvl1pPr marL="0" indent="0">
              <a:buNone/>
              <a:defRPr sz="1350" b="0">
                <a:solidFill>
                  <a:schemeClr val="tx2"/>
                </a:solidFill>
              </a:defRPr>
            </a:lvl1pPr>
          </a:lstStyle>
          <a:p>
            <a:pPr lvl="0"/>
            <a:r>
              <a:rPr lang="en-US" dirty="0"/>
              <a:t>Edit Master text styles</a:t>
            </a:r>
          </a:p>
        </p:txBody>
      </p:sp>
      <p:pic>
        <p:nvPicPr>
          <p:cNvPr id="8" name="Picture 7">
            <a:extLst>
              <a:ext uri="{FF2B5EF4-FFF2-40B4-BE49-F238E27FC236}">
                <a16:creationId xmlns:a16="http://schemas.microsoft.com/office/drawing/2014/main" id="{AF4ECE3A-0A6D-4209-9743-5E18AEE0F285}"/>
              </a:ext>
            </a:extLst>
          </p:cNvPr>
          <p:cNvPicPr>
            <a:picLocks noChangeAspect="1"/>
          </p:cNvPicPr>
          <p:nvPr userDrawn="1"/>
        </p:nvPicPr>
        <p:blipFill>
          <a:blip r:embed="rId3" cstate="screen">
            <a:biLevel thresh="25000"/>
            <a:extLst>
              <a:ext uri="{28A0092B-C50C-407E-A947-70E740481C1C}">
                <a14:useLocalDpi xmlns:a14="http://schemas.microsoft.com/office/drawing/2010/main"/>
              </a:ext>
            </a:extLst>
          </a:blip>
          <a:stretch>
            <a:fillRect/>
          </a:stretch>
        </p:blipFill>
        <p:spPr>
          <a:xfrm>
            <a:off x="4222877" y="986435"/>
            <a:ext cx="3746249" cy="1739331"/>
          </a:xfrm>
          <a:prstGeom prst="rect">
            <a:avLst/>
          </a:prstGeom>
        </p:spPr>
      </p:pic>
      <p:sp>
        <p:nvSpPr>
          <p:cNvPr id="13" name="Text Placeholder 20">
            <a:extLst>
              <a:ext uri="{FF2B5EF4-FFF2-40B4-BE49-F238E27FC236}">
                <a16:creationId xmlns:a16="http://schemas.microsoft.com/office/drawing/2014/main" id="{7FAF7754-CECE-499F-BE91-30F869418AA0}"/>
              </a:ext>
            </a:extLst>
          </p:cNvPr>
          <p:cNvSpPr>
            <a:spLocks noGrp="1"/>
          </p:cNvSpPr>
          <p:nvPr>
            <p:ph type="body" sz="quarter" idx="10"/>
          </p:nvPr>
        </p:nvSpPr>
        <p:spPr>
          <a:xfrm>
            <a:off x="609601" y="4882022"/>
            <a:ext cx="10972799" cy="817816"/>
          </a:xfrm>
        </p:spPr>
        <p:txBody>
          <a:bodyPr anchor="b" anchorCtr="0"/>
          <a:lstStyle>
            <a:lvl1pPr marL="0" indent="0">
              <a:spcBef>
                <a:spcPts val="0"/>
              </a:spcBef>
              <a:buNone/>
              <a:defRPr sz="2700" b="1" cap="all" baseline="0">
                <a:solidFill>
                  <a:schemeClr val="accent1"/>
                </a:solidFill>
              </a:defRPr>
            </a:lvl1pPr>
          </a:lstStyle>
          <a:p>
            <a:pPr lvl="0"/>
            <a:r>
              <a:rPr lang="en-US" dirty="0"/>
              <a:t>Edit Master text styles</a:t>
            </a:r>
          </a:p>
        </p:txBody>
      </p:sp>
      <p:sp>
        <p:nvSpPr>
          <p:cNvPr id="14" name="Rectangle 13">
            <a:extLst>
              <a:ext uri="{FF2B5EF4-FFF2-40B4-BE49-F238E27FC236}">
                <a16:creationId xmlns:a16="http://schemas.microsoft.com/office/drawing/2014/main" id="{6026D3AD-F1DD-4BE3-9202-AF6BB072C55F}"/>
              </a:ext>
            </a:extLst>
          </p:cNvPr>
          <p:cNvSpPr/>
          <p:nvPr userDrawn="1"/>
        </p:nvSpPr>
        <p:spPr>
          <a:xfrm>
            <a:off x="3829519" y="2877987"/>
            <a:ext cx="4532963" cy="301607"/>
          </a:xfrm>
          <a:prstGeom prst="rect">
            <a:avLst/>
          </a:prstGeom>
        </p:spPr>
        <p:txBody>
          <a:bodyPr lIns="0" tIns="0" rIns="0" bIns="0">
            <a:noAutofit/>
          </a:bodyPr>
          <a:lstStyle/>
          <a:p>
            <a:pPr algn="ctr"/>
            <a:r>
              <a:rPr lang="en-US" sz="1050" b="1" spc="40" dirty="0">
                <a:solidFill>
                  <a:schemeClr val="bg1"/>
                </a:solidFill>
              </a:rPr>
              <a:t>Powered by</a:t>
            </a:r>
            <a:br>
              <a:rPr lang="en-US" sz="1050" b="1" spc="40" dirty="0">
                <a:solidFill>
                  <a:schemeClr val="bg1"/>
                </a:solidFill>
              </a:rPr>
            </a:br>
            <a:r>
              <a:rPr lang="en-US" sz="1050" b="1" spc="40" dirty="0">
                <a:solidFill>
                  <a:schemeClr val="bg1"/>
                </a:solidFill>
              </a:rPr>
              <a:t>Monique Burr Foundation for Children, Inc.</a:t>
            </a:r>
          </a:p>
        </p:txBody>
      </p:sp>
      <p:sp>
        <p:nvSpPr>
          <p:cNvPr id="15" name="Rectangle 14">
            <a:extLst>
              <a:ext uri="{FF2B5EF4-FFF2-40B4-BE49-F238E27FC236}">
                <a16:creationId xmlns:a16="http://schemas.microsoft.com/office/drawing/2014/main" id="{40EFBC50-3CCF-4CE2-AC28-D0E96D3EE9B0}"/>
              </a:ext>
            </a:extLst>
          </p:cNvPr>
          <p:cNvSpPr/>
          <p:nvPr userDrawn="1"/>
        </p:nvSpPr>
        <p:spPr>
          <a:xfrm>
            <a:off x="3280610" y="3442685"/>
            <a:ext cx="5630781" cy="564068"/>
          </a:xfrm>
          <a:prstGeom prst="rect">
            <a:avLst/>
          </a:prstGeom>
        </p:spPr>
        <p:txBody>
          <a:bodyPr lIns="0" tIns="0" rIns="0" bIns="0" anchor="ctr" anchorCtr="0">
            <a:noAutofit/>
          </a:bodyPr>
          <a:lstStyle/>
          <a:p>
            <a:pPr algn="ctr"/>
            <a:r>
              <a:rPr lang="en-US" sz="2000" b="1" spc="40" dirty="0">
                <a:solidFill>
                  <a:schemeClr val="bg1"/>
                </a:solidFill>
              </a:rPr>
              <a:t>Every Child Deserves to Be Safe!</a:t>
            </a:r>
          </a:p>
        </p:txBody>
      </p:sp>
      <p:cxnSp>
        <p:nvCxnSpPr>
          <p:cNvPr id="16" name="Straight Connector 15">
            <a:extLst>
              <a:ext uri="{FF2B5EF4-FFF2-40B4-BE49-F238E27FC236}">
                <a16:creationId xmlns:a16="http://schemas.microsoft.com/office/drawing/2014/main" id="{361AE818-C141-476B-8A1C-D8547651D7D9}"/>
              </a:ext>
            </a:extLst>
          </p:cNvPr>
          <p:cNvCxnSpPr/>
          <p:nvPr userDrawn="1"/>
        </p:nvCxnSpPr>
        <p:spPr>
          <a:xfrm>
            <a:off x="0" y="4526148"/>
            <a:ext cx="121920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C9E0CC5-D811-46F1-B4DD-C4D00F509D6C}"/>
              </a:ext>
            </a:extLst>
          </p:cNvPr>
          <p:cNvCxnSpPr/>
          <p:nvPr userDrawn="1"/>
        </p:nvCxnSpPr>
        <p:spPr>
          <a:xfrm>
            <a:off x="3055918" y="3426459"/>
            <a:ext cx="6080167"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5159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22" presetClass="entr" presetSubtype="2"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right)">
                                      <p:cBhvr>
                                        <p:cTn id="13" dur="500"/>
                                        <p:tgtEl>
                                          <p:spTgt spid="16"/>
                                        </p:tgtEl>
                                      </p:cBhvr>
                                    </p:animEffect>
                                  </p:childTnLst>
                                </p:cTn>
                              </p:par>
                            </p:childTnLst>
                          </p:cTn>
                        </p:par>
                        <p:par>
                          <p:cTn id="14" fill="hold">
                            <p:stCondLst>
                              <p:cond delay="500"/>
                            </p:stCondLst>
                            <p:childTnLst>
                              <p:par>
                                <p:cTn id="15" presetID="6" presetClass="emph" presetSubtype="0" fill="hold" grpId="1" nodeType="afterEffect">
                                  <p:stCondLst>
                                    <p:cond delay="0"/>
                                  </p:stCondLst>
                                  <p:childTnLst>
                                    <p:animScale>
                                      <p:cBhvr>
                                        <p:cTn id="16" dur="4000" fill="hold"/>
                                        <p:tgtEl>
                                          <p:spTgt spid="6"/>
                                        </p:tgtEl>
                                      </p:cBhvr>
                                      <p:by x="112000" y="112000"/>
                                    </p:animScale>
                                  </p:childTnLst>
                                </p:cTn>
                              </p:par>
                              <p:par>
                                <p:cTn id="17" presetID="10" presetClass="entr" presetSubtype="0" fill="hold" nodeType="withEffect">
                                  <p:stCondLst>
                                    <p:cond delay="50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100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6" presetClass="entr" presetSubtype="37" fill="hold" nodeType="withEffect">
                                  <p:stCondLst>
                                    <p:cond delay="1500"/>
                                  </p:stCondLst>
                                  <p:childTnLst>
                                    <p:set>
                                      <p:cBhvr>
                                        <p:cTn id="24" dur="1" fill="hold">
                                          <p:stCondLst>
                                            <p:cond delay="0"/>
                                          </p:stCondLst>
                                        </p:cTn>
                                        <p:tgtEl>
                                          <p:spTgt spid="20"/>
                                        </p:tgtEl>
                                        <p:attrNameLst>
                                          <p:attrName>style.visibility</p:attrName>
                                        </p:attrNameLst>
                                      </p:cBhvr>
                                      <p:to>
                                        <p:strVal val="visible"/>
                                      </p:to>
                                    </p:set>
                                    <p:animEffect transition="in" filter="barn(outVertical)">
                                      <p:cBhvr>
                                        <p:cTn id="25" dur="500"/>
                                        <p:tgtEl>
                                          <p:spTgt spid="20"/>
                                        </p:tgtEl>
                                      </p:cBhvr>
                                    </p:animEffect>
                                  </p:childTnLst>
                                </p:cTn>
                              </p:par>
                              <p:par>
                                <p:cTn id="26" presetID="10" presetClass="entr" presetSubtype="0" fill="hold" grpId="0" nodeType="withEffect">
                                  <p:stCondLst>
                                    <p:cond delay="200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par>
                                <p:cTn id="29" presetID="10" presetClass="entr" presetSubtype="0" fill="hold" grpId="0" nodeType="withEffect">
                                  <p:stCondLst>
                                    <p:cond delay="2500"/>
                                  </p:stCondLst>
                                  <p:childTnLst>
                                    <p:set>
                                      <p:cBhvr>
                                        <p:cTn id="30" dur="1" fill="hold">
                                          <p:stCondLst>
                                            <p:cond delay="0"/>
                                          </p:stCondLst>
                                        </p:cTn>
                                        <p:tgtEl>
                                          <p:spTgt spid="13">
                                            <p:txEl>
                                              <p:pRg st="0" end="0"/>
                                            </p:txEl>
                                          </p:spTgt>
                                        </p:tgtEl>
                                        <p:attrNameLst>
                                          <p:attrName>style.visibility</p:attrName>
                                        </p:attrNameLst>
                                      </p:cBhvr>
                                      <p:to>
                                        <p:strVal val="visible"/>
                                      </p:to>
                                    </p:set>
                                    <p:animEffect transition="in" filter="fade">
                                      <p:cBhvr>
                                        <p:cTn id="31" dur="500"/>
                                        <p:tgtEl>
                                          <p:spTgt spid="13">
                                            <p:txEl>
                                              <p:pRg st="0" end="0"/>
                                            </p:txEl>
                                          </p:spTgt>
                                        </p:tgtEl>
                                      </p:cBhvr>
                                    </p:animEffect>
                                  </p:childTnLst>
                                </p:cTn>
                              </p:par>
                              <p:par>
                                <p:cTn id="32" presetID="10" presetClass="entr" presetSubtype="0" fill="hold" grpId="0" nodeType="withEffect">
                                  <p:stCondLst>
                                    <p:cond delay="3000"/>
                                  </p:stCondLst>
                                  <p:childTnLst>
                                    <p:set>
                                      <p:cBhvr>
                                        <p:cTn id="33" dur="1" fill="hold">
                                          <p:stCondLst>
                                            <p:cond delay="0"/>
                                          </p:stCondLst>
                                        </p:cTn>
                                        <p:tgtEl>
                                          <p:spTgt spid="11">
                                            <p:txEl>
                                              <p:pRg st="0" end="0"/>
                                            </p:txEl>
                                          </p:spTgt>
                                        </p:tgtEl>
                                        <p:attrNameLst>
                                          <p:attrName>style.visibility</p:attrName>
                                        </p:attrNameLst>
                                      </p:cBhvr>
                                      <p:to>
                                        <p:strVal val="visible"/>
                                      </p:to>
                                    </p:set>
                                    <p:animEffect transition="in" filter="fade">
                                      <p:cBhvr>
                                        <p:cTn id="34"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18" grpId="0" animBg="1"/>
      <p:bldP spid="11" grpId="0" build="p">
        <p:tmplLst>
          <p:tmpl lvl="1">
            <p:tnLst>
              <p:par>
                <p:cTn presetID="10" presetClass="entr" presetSubtype="0" fill="hold" nodeType="withEffect">
                  <p:stCondLst>
                    <p:cond delay="300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3" grpId="0" build="p">
        <p:tmplLst>
          <p:tmpl lvl="1">
            <p:tnLst>
              <p:par>
                <p:cTn presetID="10" presetClass="entr" presetSubtype="0" fill="hold" nodeType="withEffect">
                  <p:stCondLst>
                    <p:cond delay="250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14" grpId="0"/>
      <p:bldP spid="15" grpId="0"/>
    </p:bldLst>
  </p:timing>
  <p:extLst>
    <p:ext uri="{DCECCB84-F9BA-43D5-87BE-67443E8EF086}">
      <p15:sldGuideLst xmlns:p15="http://schemas.microsoft.com/office/powerpoint/2012/main">
        <p15:guide id="1" pos="288">
          <p15:clr>
            <a:srgbClr val="FBAE40"/>
          </p15:clr>
        </p15:guide>
        <p15:guide id="2" pos="5472">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1_Title Option 3">
    <p:spTree>
      <p:nvGrpSpPr>
        <p:cNvPr id="1" name=""/>
        <p:cNvGrpSpPr/>
        <p:nvPr/>
      </p:nvGrpSpPr>
      <p:grpSpPr>
        <a:xfrm>
          <a:off x="0" y="0"/>
          <a:ext cx="0" cy="0"/>
          <a:chOff x="0" y="0"/>
          <a:chExt cx="0" cy="0"/>
        </a:xfrm>
      </p:grpSpPr>
      <p:sp>
        <p:nvSpPr>
          <p:cNvPr id="6" name="Rectangle 5"/>
          <p:cNvSpPr/>
          <p:nvPr userDrawn="1"/>
        </p:nvSpPr>
        <p:spPr>
          <a:xfrm>
            <a:off x="0" y="0"/>
            <a:ext cx="12192000" cy="4526148"/>
          </a:xfrm>
          <a:prstGeom prst="rect">
            <a:avLst/>
          </a:prstGeom>
          <a:blipFill>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8" name="Rectangle 17">
            <a:extLst>
              <a:ext uri="{FF2B5EF4-FFF2-40B4-BE49-F238E27FC236}">
                <a16:creationId xmlns:a16="http://schemas.microsoft.com/office/drawing/2014/main" id="{D78A365B-96E5-4EEC-B6EB-9BE6B047740F}"/>
              </a:ext>
            </a:extLst>
          </p:cNvPr>
          <p:cNvSpPr/>
          <p:nvPr userDrawn="1"/>
        </p:nvSpPr>
        <p:spPr>
          <a:xfrm>
            <a:off x="0" y="0"/>
            <a:ext cx="12192000" cy="4526148"/>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 name="Rectangle 4">
            <a:extLst>
              <a:ext uri="{FF2B5EF4-FFF2-40B4-BE49-F238E27FC236}">
                <a16:creationId xmlns:a16="http://schemas.microsoft.com/office/drawing/2014/main" id="{3DE36523-CA6F-4102-9A37-9D86EC6C80D2}"/>
              </a:ext>
            </a:extLst>
          </p:cNvPr>
          <p:cNvSpPr/>
          <p:nvPr userDrawn="1"/>
        </p:nvSpPr>
        <p:spPr>
          <a:xfrm>
            <a:off x="0" y="4542373"/>
            <a:ext cx="12192000" cy="23156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Text Placeholder 20"/>
          <p:cNvSpPr>
            <a:spLocks noGrp="1"/>
          </p:cNvSpPr>
          <p:nvPr>
            <p:ph type="body" sz="quarter" idx="11"/>
          </p:nvPr>
        </p:nvSpPr>
        <p:spPr>
          <a:xfrm>
            <a:off x="609601" y="5882930"/>
            <a:ext cx="10972799" cy="595257"/>
          </a:xfrm>
        </p:spPr>
        <p:txBody>
          <a:bodyPr anchor="t" anchorCtr="0"/>
          <a:lstStyle>
            <a:lvl1pPr marL="0" indent="0">
              <a:buNone/>
              <a:defRPr sz="1350" b="0">
                <a:solidFill>
                  <a:schemeClr val="tx2"/>
                </a:solidFill>
              </a:defRPr>
            </a:lvl1pPr>
          </a:lstStyle>
          <a:p>
            <a:pPr lvl="0"/>
            <a:r>
              <a:rPr lang="en-US" dirty="0"/>
              <a:t>Edit Master text styles</a:t>
            </a:r>
          </a:p>
        </p:txBody>
      </p:sp>
      <p:pic>
        <p:nvPicPr>
          <p:cNvPr id="8" name="Picture 7">
            <a:extLst>
              <a:ext uri="{FF2B5EF4-FFF2-40B4-BE49-F238E27FC236}">
                <a16:creationId xmlns:a16="http://schemas.microsoft.com/office/drawing/2014/main" id="{AF4ECE3A-0A6D-4209-9743-5E18AEE0F285}"/>
              </a:ext>
            </a:extLst>
          </p:cNvPr>
          <p:cNvPicPr>
            <a:picLocks noChangeAspect="1"/>
          </p:cNvPicPr>
          <p:nvPr userDrawn="1"/>
        </p:nvPicPr>
        <p:blipFill>
          <a:blip r:embed="rId3" cstate="screen">
            <a:biLevel thresh="25000"/>
            <a:extLst>
              <a:ext uri="{28A0092B-C50C-407E-A947-70E740481C1C}">
                <a14:useLocalDpi xmlns:a14="http://schemas.microsoft.com/office/drawing/2010/main"/>
              </a:ext>
            </a:extLst>
          </a:blip>
          <a:stretch>
            <a:fillRect/>
          </a:stretch>
        </p:blipFill>
        <p:spPr>
          <a:xfrm>
            <a:off x="4222877" y="986435"/>
            <a:ext cx="3746249" cy="1739331"/>
          </a:xfrm>
          <a:prstGeom prst="rect">
            <a:avLst/>
          </a:prstGeom>
        </p:spPr>
      </p:pic>
      <p:sp>
        <p:nvSpPr>
          <p:cNvPr id="13" name="Text Placeholder 20">
            <a:extLst>
              <a:ext uri="{FF2B5EF4-FFF2-40B4-BE49-F238E27FC236}">
                <a16:creationId xmlns:a16="http://schemas.microsoft.com/office/drawing/2014/main" id="{7FAF7754-CECE-499F-BE91-30F869418AA0}"/>
              </a:ext>
            </a:extLst>
          </p:cNvPr>
          <p:cNvSpPr>
            <a:spLocks noGrp="1"/>
          </p:cNvSpPr>
          <p:nvPr>
            <p:ph type="body" sz="quarter" idx="10"/>
          </p:nvPr>
        </p:nvSpPr>
        <p:spPr>
          <a:xfrm>
            <a:off x="609601" y="4882022"/>
            <a:ext cx="10972799" cy="817816"/>
          </a:xfrm>
        </p:spPr>
        <p:txBody>
          <a:bodyPr anchor="b" anchorCtr="0"/>
          <a:lstStyle>
            <a:lvl1pPr marL="0" indent="0">
              <a:spcBef>
                <a:spcPts val="0"/>
              </a:spcBef>
              <a:buNone/>
              <a:defRPr sz="2700" b="1" cap="all" baseline="0">
                <a:solidFill>
                  <a:schemeClr val="accent1"/>
                </a:solidFill>
              </a:defRPr>
            </a:lvl1pPr>
          </a:lstStyle>
          <a:p>
            <a:pPr lvl="0"/>
            <a:r>
              <a:rPr lang="en-US" dirty="0"/>
              <a:t>Edit Master text styles</a:t>
            </a:r>
          </a:p>
        </p:txBody>
      </p:sp>
      <p:sp>
        <p:nvSpPr>
          <p:cNvPr id="14" name="Rectangle 13">
            <a:extLst>
              <a:ext uri="{FF2B5EF4-FFF2-40B4-BE49-F238E27FC236}">
                <a16:creationId xmlns:a16="http://schemas.microsoft.com/office/drawing/2014/main" id="{6026D3AD-F1DD-4BE3-9202-AF6BB072C55F}"/>
              </a:ext>
            </a:extLst>
          </p:cNvPr>
          <p:cNvSpPr/>
          <p:nvPr userDrawn="1"/>
        </p:nvSpPr>
        <p:spPr>
          <a:xfrm>
            <a:off x="3829519" y="2877987"/>
            <a:ext cx="4532963" cy="301607"/>
          </a:xfrm>
          <a:prstGeom prst="rect">
            <a:avLst/>
          </a:prstGeom>
        </p:spPr>
        <p:txBody>
          <a:bodyPr lIns="0" tIns="0" rIns="0" bIns="0">
            <a:noAutofit/>
          </a:bodyPr>
          <a:lstStyle/>
          <a:p>
            <a:pPr algn="ctr"/>
            <a:r>
              <a:rPr lang="en-US" sz="1050" b="1" spc="40" dirty="0">
                <a:solidFill>
                  <a:schemeClr val="bg1"/>
                </a:solidFill>
              </a:rPr>
              <a:t>Powered by</a:t>
            </a:r>
            <a:br>
              <a:rPr lang="en-US" sz="1050" b="1" spc="40" dirty="0">
                <a:solidFill>
                  <a:schemeClr val="bg1"/>
                </a:solidFill>
              </a:rPr>
            </a:br>
            <a:r>
              <a:rPr lang="en-US" sz="1050" b="1" spc="40" dirty="0">
                <a:solidFill>
                  <a:schemeClr val="bg1"/>
                </a:solidFill>
              </a:rPr>
              <a:t>Monique Burr Foundation for Children, Inc.</a:t>
            </a:r>
          </a:p>
        </p:txBody>
      </p:sp>
      <p:sp>
        <p:nvSpPr>
          <p:cNvPr id="15" name="Rectangle 14">
            <a:extLst>
              <a:ext uri="{FF2B5EF4-FFF2-40B4-BE49-F238E27FC236}">
                <a16:creationId xmlns:a16="http://schemas.microsoft.com/office/drawing/2014/main" id="{40EFBC50-3CCF-4CE2-AC28-D0E96D3EE9B0}"/>
              </a:ext>
            </a:extLst>
          </p:cNvPr>
          <p:cNvSpPr/>
          <p:nvPr userDrawn="1"/>
        </p:nvSpPr>
        <p:spPr>
          <a:xfrm>
            <a:off x="3280610" y="3442685"/>
            <a:ext cx="5630781" cy="564068"/>
          </a:xfrm>
          <a:prstGeom prst="rect">
            <a:avLst/>
          </a:prstGeom>
        </p:spPr>
        <p:txBody>
          <a:bodyPr lIns="0" tIns="0" rIns="0" bIns="0" anchor="ctr" anchorCtr="0">
            <a:noAutofit/>
          </a:bodyPr>
          <a:lstStyle/>
          <a:p>
            <a:pPr algn="ctr"/>
            <a:r>
              <a:rPr lang="en-US" sz="2000" b="1" spc="40" dirty="0">
                <a:solidFill>
                  <a:schemeClr val="bg1"/>
                </a:solidFill>
              </a:rPr>
              <a:t>Every Child Deserves to Be Safe!</a:t>
            </a:r>
          </a:p>
        </p:txBody>
      </p:sp>
      <p:cxnSp>
        <p:nvCxnSpPr>
          <p:cNvPr id="16" name="Straight Connector 15">
            <a:extLst>
              <a:ext uri="{FF2B5EF4-FFF2-40B4-BE49-F238E27FC236}">
                <a16:creationId xmlns:a16="http://schemas.microsoft.com/office/drawing/2014/main" id="{361AE818-C141-476B-8A1C-D8547651D7D9}"/>
              </a:ext>
            </a:extLst>
          </p:cNvPr>
          <p:cNvCxnSpPr/>
          <p:nvPr userDrawn="1"/>
        </p:nvCxnSpPr>
        <p:spPr>
          <a:xfrm>
            <a:off x="0" y="4526148"/>
            <a:ext cx="121920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C9E0CC5-D811-46F1-B4DD-C4D00F509D6C}"/>
              </a:ext>
            </a:extLst>
          </p:cNvPr>
          <p:cNvCxnSpPr/>
          <p:nvPr userDrawn="1"/>
        </p:nvCxnSpPr>
        <p:spPr>
          <a:xfrm>
            <a:off x="3055918" y="3426459"/>
            <a:ext cx="6080167"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8143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22" presetClass="entr" presetSubtype="2"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right)">
                                      <p:cBhvr>
                                        <p:cTn id="13" dur="500"/>
                                        <p:tgtEl>
                                          <p:spTgt spid="16"/>
                                        </p:tgtEl>
                                      </p:cBhvr>
                                    </p:animEffect>
                                  </p:childTnLst>
                                </p:cTn>
                              </p:par>
                            </p:childTnLst>
                          </p:cTn>
                        </p:par>
                        <p:par>
                          <p:cTn id="14" fill="hold">
                            <p:stCondLst>
                              <p:cond delay="500"/>
                            </p:stCondLst>
                            <p:childTnLst>
                              <p:par>
                                <p:cTn id="15" presetID="6" presetClass="emph" presetSubtype="0" fill="hold" grpId="1" nodeType="afterEffect">
                                  <p:stCondLst>
                                    <p:cond delay="0"/>
                                  </p:stCondLst>
                                  <p:childTnLst>
                                    <p:animScale>
                                      <p:cBhvr>
                                        <p:cTn id="16" dur="4000" fill="hold"/>
                                        <p:tgtEl>
                                          <p:spTgt spid="6"/>
                                        </p:tgtEl>
                                      </p:cBhvr>
                                      <p:by x="112000" y="112000"/>
                                    </p:animScale>
                                  </p:childTnLst>
                                </p:cTn>
                              </p:par>
                              <p:par>
                                <p:cTn id="17" presetID="10" presetClass="entr" presetSubtype="0" fill="hold" nodeType="withEffect">
                                  <p:stCondLst>
                                    <p:cond delay="50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100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6" presetClass="entr" presetSubtype="37" fill="hold" nodeType="withEffect">
                                  <p:stCondLst>
                                    <p:cond delay="1500"/>
                                  </p:stCondLst>
                                  <p:childTnLst>
                                    <p:set>
                                      <p:cBhvr>
                                        <p:cTn id="24" dur="1" fill="hold">
                                          <p:stCondLst>
                                            <p:cond delay="0"/>
                                          </p:stCondLst>
                                        </p:cTn>
                                        <p:tgtEl>
                                          <p:spTgt spid="20"/>
                                        </p:tgtEl>
                                        <p:attrNameLst>
                                          <p:attrName>style.visibility</p:attrName>
                                        </p:attrNameLst>
                                      </p:cBhvr>
                                      <p:to>
                                        <p:strVal val="visible"/>
                                      </p:to>
                                    </p:set>
                                    <p:animEffect transition="in" filter="barn(outVertical)">
                                      <p:cBhvr>
                                        <p:cTn id="25" dur="500"/>
                                        <p:tgtEl>
                                          <p:spTgt spid="20"/>
                                        </p:tgtEl>
                                      </p:cBhvr>
                                    </p:animEffect>
                                  </p:childTnLst>
                                </p:cTn>
                              </p:par>
                              <p:par>
                                <p:cTn id="26" presetID="10" presetClass="entr" presetSubtype="0" fill="hold" grpId="0" nodeType="withEffect">
                                  <p:stCondLst>
                                    <p:cond delay="200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par>
                                <p:cTn id="29" presetID="10" presetClass="entr" presetSubtype="0" fill="hold" grpId="0" nodeType="withEffect">
                                  <p:stCondLst>
                                    <p:cond delay="2500"/>
                                  </p:stCondLst>
                                  <p:childTnLst>
                                    <p:set>
                                      <p:cBhvr>
                                        <p:cTn id="30" dur="1" fill="hold">
                                          <p:stCondLst>
                                            <p:cond delay="0"/>
                                          </p:stCondLst>
                                        </p:cTn>
                                        <p:tgtEl>
                                          <p:spTgt spid="13">
                                            <p:txEl>
                                              <p:pRg st="0" end="0"/>
                                            </p:txEl>
                                          </p:spTgt>
                                        </p:tgtEl>
                                        <p:attrNameLst>
                                          <p:attrName>style.visibility</p:attrName>
                                        </p:attrNameLst>
                                      </p:cBhvr>
                                      <p:to>
                                        <p:strVal val="visible"/>
                                      </p:to>
                                    </p:set>
                                    <p:animEffect transition="in" filter="fade">
                                      <p:cBhvr>
                                        <p:cTn id="31" dur="500"/>
                                        <p:tgtEl>
                                          <p:spTgt spid="13">
                                            <p:txEl>
                                              <p:pRg st="0" end="0"/>
                                            </p:txEl>
                                          </p:spTgt>
                                        </p:tgtEl>
                                      </p:cBhvr>
                                    </p:animEffect>
                                  </p:childTnLst>
                                </p:cTn>
                              </p:par>
                              <p:par>
                                <p:cTn id="32" presetID="10" presetClass="entr" presetSubtype="0" fill="hold" grpId="0" nodeType="withEffect">
                                  <p:stCondLst>
                                    <p:cond delay="3000"/>
                                  </p:stCondLst>
                                  <p:childTnLst>
                                    <p:set>
                                      <p:cBhvr>
                                        <p:cTn id="33" dur="1" fill="hold">
                                          <p:stCondLst>
                                            <p:cond delay="0"/>
                                          </p:stCondLst>
                                        </p:cTn>
                                        <p:tgtEl>
                                          <p:spTgt spid="11">
                                            <p:txEl>
                                              <p:pRg st="0" end="0"/>
                                            </p:txEl>
                                          </p:spTgt>
                                        </p:tgtEl>
                                        <p:attrNameLst>
                                          <p:attrName>style.visibility</p:attrName>
                                        </p:attrNameLst>
                                      </p:cBhvr>
                                      <p:to>
                                        <p:strVal val="visible"/>
                                      </p:to>
                                    </p:set>
                                    <p:animEffect transition="in" filter="fade">
                                      <p:cBhvr>
                                        <p:cTn id="34"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18" grpId="0" animBg="1"/>
      <p:bldP spid="11" grpId="0" build="p">
        <p:tmplLst>
          <p:tmpl lvl="1">
            <p:tnLst>
              <p:par>
                <p:cTn presetID="10" presetClass="entr" presetSubtype="0" fill="hold" nodeType="withEffect">
                  <p:stCondLst>
                    <p:cond delay="300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3" grpId="0" build="p">
        <p:tmplLst>
          <p:tmpl lvl="1">
            <p:tnLst>
              <p:par>
                <p:cTn presetID="10" presetClass="entr" presetSubtype="0" fill="hold" nodeType="withEffect">
                  <p:stCondLst>
                    <p:cond delay="250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14" grpId="0"/>
      <p:bldP spid="15" grpId="0"/>
    </p:bldLst>
  </p:timing>
  <p:extLst>
    <p:ext uri="{DCECCB84-F9BA-43D5-87BE-67443E8EF086}">
      <p15:sldGuideLst xmlns:p15="http://schemas.microsoft.com/office/powerpoint/2012/main">
        <p15:guide id="1" pos="288">
          <p15:clr>
            <a:srgbClr val="FBAE40"/>
          </p15:clr>
        </p15:guide>
        <p15:guide id="2" pos="5472">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Template Option 1">
    <p:spTree>
      <p:nvGrpSpPr>
        <p:cNvPr id="1" name=""/>
        <p:cNvGrpSpPr/>
        <p:nvPr/>
      </p:nvGrpSpPr>
      <p:grpSpPr>
        <a:xfrm>
          <a:off x="0" y="0"/>
          <a:ext cx="0" cy="0"/>
          <a:chOff x="0" y="0"/>
          <a:chExt cx="0" cy="0"/>
        </a:xfrm>
      </p:grpSpPr>
      <p:sp>
        <p:nvSpPr>
          <p:cNvPr id="2" name="Title 1"/>
          <p:cNvSpPr>
            <a:spLocks noGrp="1"/>
          </p:cNvSpPr>
          <p:nvPr>
            <p:ph type="title"/>
          </p:nvPr>
        </p:nvSpPr>
        <p:spPr>
          <a:xfrm>
            <a:off x="2477106" y="228602"/>
            <a:ext cx="9410095" cy="914398"/>
          </a:xfrm>
        </p:spPr>
        <p:txBody>
          <a:bodyPr/>
          <a:lstStyle>
            <a:lvl1pPr>
              <a:defRPr b="0" cap="all" spc="300" baseline="0"/>
            </a:lvl1pPr>
          </a:lstStyle>
          <a:p>
            <a:r>
              <a:rPr lang="en-US" dirty="0"/>
              <a:t>Click to edit Master title style</a:t>
            </a:r>
          </a:p>
        </p:txBody>
      </p:sp>
      <p:cxnSp>
        <p:nvCxnSpPr>
          <p:cNvPr id="4" name="Straight Connector 3">
            <a:extLst>
              <a:ext uri="{FF2B5EF4-FFF2-40B4-BE49-F238E27FC236}">
                <a16:creationId xmlns:a16="http://schemas.microsoft.com/office/drawing/2014/main" id="{CAFE1F45-782E-4CF6-B95A-82DE87FCD851}"/>
              </a:ext>
            </a:extLst>
          </p:cNvPr>
          <p:cNvCxnSpPr/>
          <p:nvPr userDrawn="1"/>
        </p:nvCxnSpPr>
        <p:spPr>
          <a:xfrm>
            <a:off x="2222215" y="373347"/>
            <a:ext cx="0" cy="624906"/>
          </a:xfrm>
          <a:prstGeom prst="line">
            <a:avLst/>
          </a:prstGeom>
        </p:spPr>
        <p:style>
          <a:lnRef idx="1">
            <a:schemeClr val="accent1"/>
          </a:lnRef>
          <a:fillRef idx="0">
            <a:schemeClr val="accent1"/>
          </a:fillRef>
          <a:effectRef idx="0">
            <a:schemeClr val="accent1"/>
          </a:effectRef>
          <a:fontRef idx="minor">
            <a:schemeClr val="tx1"/>
          </a:fontRef>
        </p:style>
      </p:cxnSp>
      <p:sp>
        <p:nvSpPr>
          <p:cNvPr id="3" name="TextBox 2"/>
          <p:cNvSpPr txBox="1"/>
          <p:nvPr userDrawn="1"/>
        </p:nvSpPr>
        <p:spPr>
          <a:xfrm>
            <a:off x="1947553" y="6685808"/>
            <a:ext cx="1219200" cy="914400"/>
          </a:xfrm>
          <a:prstGeom prst="rect">
            <a:avLst/>
          </a:prstGeom>
          <a:noFill/>
        </p:spPr>
        <p:txBody>
          <a:bodyPr wrap="none" lIns="0" tIns="0" rIns="0" bIns="0" rtlCol="0">
            <a:noAutofit/>
          </a:bodyPr>
          <a:lstStyle/>
          <a:p>
            <a:endParaRPr lang="en-US" sz="1800" dirty="0"/>
          </a:p>
        </p:txBody>
      </p:sp>
      <p:pic>
        <p:nvPicPr>
          <p:cNvPr id="6" name="Picture 5">
            <a:extLst>
              <a:ext uri="{FF2B5EF4-FFF2-40B4-BE49-F238E27FC236}">
                <a16:creationId xmlns:a16="http://schemas.microsoft.com/office/drawing/2014/main" id="{9C08E3B6-C17B-8146-B775-0ED8EBC1F7B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20214"/>
          <a:stretch/>
        </p:blipFill>
        <p:spPr>
          <a:xfrm>
            <a:off x="131495" y="244676"/>
            <a:ext cx="1989659" cy="773065"/>
          </a:xfrm>
          <a:prstGeom prst="rect">
            <a:avLst/>
          </a:prstGeom>
        </p:spPr>
      </p:pic>
    </p:spTree>
    <p:extLst>
      <p:ext uri="{BB962C8B-B14F-4D97-AF65-F5344CB8AC3E}">
        <p14:creationId xmlns:p14="http://schemas.microsoft.com/office/powerpoint/2010/main" val="1602965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44">
          <p15:clr>
            <a:srgbClr val="FBAE40"/>
          </p15:clr>
        </p15:guide>
        <p15:guide id="2" pos="5616">
          <p15:clr>
            <a:srgbClr val="FBAE40"/>
          </p15:clr>
        </p15:guide>
        <p15:guide id="3" orient="horz" pos="792">
          <p15:clr>
            <a:srgbClr val="FBAE40"/>
          </p15:clr>
        </p15:guide>
        <p15:guide id="4" orient="horz" pos="720">
          <p15:clr>
            <a:srgbClr val="FBAE40"/>
          </p15:clr>
        </p15:guide>
        <p15:guide id="5" orient="horz" pos="144">
          <p15:clr>
            <a:srgbClr val="FBAE40"/>
          </p15:clr>
        </p15:guide>
        <p15:guide id="6" orient="horz" pos="3960">
          <p15:clr>
            <a:srgbClr val="FBAE40"/>
          </p15:clr>
        </p15:guide>
        <p15:guide id="7" orient="horz" pos="4032">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Template Option 1">
    <p:spTree>
      <p:nvGrpSpPr>
        <p:cNvPr id="1" name=""/>
        <p:cNvGrpSpPr/>
        <p:nvPr/>
      </p:nvGrpSpPr>
      <p:grpSpPr>
        <a:xfrm>
          <a:off x="0" y="0"/>
          <a:ext cx="0" cy="0"/>
          <a:chOff x="0" y="0"/>
          <a:chExt cx="0" cy="0"/>
        </a:xfrm>
      </p:grpSpPr>
      <p:sp>
        <p:nvSpPr>
          <p:cNvPr id="2" name="Title 1"/>
          <p:cNvSpPr>
            <a:spLocks noGrp="1"/>
          </p:cNvSpPr>
          <p:nvPr>
            <p:ph type="title"/>
          </p:nvPr>
        </p:nvSpPr>
        <p:spPr>
          <a:xfrm>
            <a:off x="2477106" y="228602"/>
            <a:ext cx="9410095" cy="914398"/>
          </a:xfrm>
        </p:spPr>
        <p:txBody>
          <a:bodyPr/>
          <a:lstStyle>
            <a:lvl1pPr>
              <a:defRPr b="0" cap="all" spc="300" baseline="0"/>
            </a:lvl1pPr>
          </a:lstStyle>
          <a:p>
            <a:r>
              <a:rPr lang="en-US" dirty="0"/>
              <a:t>Click to edit Master title style</a:t>
            </a:r>
          </a:p>
        </p:txBody>
      </p:sp>
      <p:pic>
        <p:nvPicPr>
          <p:cNvPr id="9" name="Picture 8">
            <a:extLst>
              <a:ext uri="{FF2B5EF4-FFF2-40B4-BE49-F238E27FC236}">
                <a16:creationId xmlns:a16="http://schemas.microsoft.com/office/drawing/2014/main" id="{22F4819B-FDED-4693-9DBD-BE53D989A15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802" y="342103"/>
            <a:ext cx="1480549" cy="687397"/>
          </a:xfrm>
          <a:prstGeom prst="rect">
            <a:avLst/>
          </a:prstGeom>
        </p:spPr>
      </p:pic>
      <p:cxnSp>
        <p:nvCxnSpPr>
          <p:cNvPr id="4" name="Straight Connector 3">
            <a:extLst>
              <a:ext uri="{FF2B5EF4-FFF2-40B4-BE49-F238E27FC236}">
                <a16:creationId xmlns:a16="http://schemas.microsoft.com/office/drawing/2014/main" id="{CAFE1F45-782E-4CF6-B95A-82DE87FCD851}"/>
              </a:ext>
            </a:extLst>
          </p:cNvPr>
          <p:cNvCxnSpPr/>
          <p:nvPr userDrawn="1"/>
        </p:nvCxnSpPr>
        <p:spPr>
          <a:xfrm>
            <a:off x="2131228" y="373347"/>
            <a:ext cx="0" cy="624906"/>
          </a:xfrm>
          <a:prstGeom prst="line">
            <a:avLst/>
          </a:prstGeom>
        </p:spPr>
        <p:style>
          <a:lnRef idx="1">
            <a:schemeClr val="accent1"/>
          </a:lnRef>
          <a:fillRef idx="0">
            <a:schemeClr val="accent1"/>
          </a:fillRef>
          <a:effectRef idx="0">
            <a:schemeClr val="accent1"/>
          </a:effectRef>
          <a:fontRef idx="minor">
            <a:schemeClr val="tx1"/>
          </a:fontRef>
        </p:style>
      </p:cxnSp>
      <p:sp>
        <p:nvSpPr>
          <p:cNvPr id="5" name="Media Placeholder 4">
            <a:extLst>
              <a:ext uri="{FF2B5EF4-FFF2-40B4-BE49-F238E27FC236}">
                <a16:creationId xmlns:a16="http://schemas.microsoft.com/office/drawing/2014/main" id="{3D8A49B7-2F09-48BB-8A96-D3B847F42762}"/>
              </a:ext>
            </a:extLst>
          </p:cNvPr>
          <p:cNvSpPr>
            <a:spLocks noGrp="1"/>
          </p:cNvSpPr>
          <p:nvPr>
            <p:ph type="media" sz="quarter" idx="10" hasCustomPrompt="1"/>
          </p:nvPr>
        </p:nvSpPr>
        <p:spPr>
          <a:xfrm>
            <a:off x="641587" y="1328741"/>
            <a:ext cx="10908828" cy="4602163"/>
          </a:xfrm>
        </p:spPr>
        <p:txBody>
          <a:bodyPr anchor="ctr" anchorCtr="0"/>
          <a:lstStyle>
            <a:lvl1pPr marL="22860" indent="0" algn="ctr">
              <a:buNone/>
              <a:defRPr/>
            </a:lvl1pPr>
          </a:lstStyle>
          <a:p>
            <a:r>
              <a:rPr lang="en-US" dirty="0"/>
              <a:t>Insert Video Here</a:t>
            </a:r>
          </a:p>
        </p:txBody>
      </p:sp>
    </p:spTree>
    <p:extLst>
      <p:ext uri="{BB962C8B-B14F-4D97-AF65-F5344CB8AC3E}">
        <p14:creationId xmlns:p14="http://schemas.microsoft.com/office/powerpoint/2010/main" val="381312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44">
          <p15:clr>
            <a:srgbClr val="FBAE40"/>
          </p15:clr>
        </p15:guide>
        <p15:guide id="2" pos="5616">
          <p15:clr>
            <a:srgbClr val="FBAE40"/>
          </p15:clr>
        </p15:guide>
        <p15:guide id="3" orient="horz" pos="792">
          <p15:clr>
            <a:srgbClr val="FBAE40"/>
          </p15:clr>
        </p15:guide>
        <p15:guide id="4" orient="horz" pos="720">
          <p15:clr>
            <a:srgbClr val="FBAE40"/>
          </p15:clr>
        </p15:guide>
        <p15:guide id="5" orient="horz" pos="144">
          <p15:clr>
            <a:srgbClr val="FBAE40"/>
          </p15:clr>
        </p15:guide>
        <p15:guide id="6" orient="horz" pos="3960">
          <p15:clr>
            <a:srgbClr val="FBAE40"/>
          </p15:clr>
        </p15:guide>
        <p15:guide id="7" orient="horz" pos="4032">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Template Option 2">
    <p:spTree>
      <p:nvGrpSpPr>
        <p:cNvPr id="1" name=""/>
        <p:cNvGrpSpPr/>
        <p:nvPr/>
      </p:nvGrpSpPr>
      <p:grpSpPr>
        <a:xfrm>
          <a:off x="0" y="0"/>
          <a:ext cx="0" cy="0"/>
          <a:chOff x="0" y="0"/>
          <a:chExt cx="0" cy="0"/>
        </a:xfrm>
      </p:grpSpPr>
      <p:sp>
        <p:nvSpPr>
          <p:cNvPr id="5" name="TextBox 4"/>
          <p:cNvSpPr txBox="1"/>
          <p:nvPr userDrawn="1"/>
        </p:nvSpPr>
        <p:spPr>
          <a:xfrm>
            <a:off x="304801" y="6509233"/>
            <a:ext cx="2838824" cy="240032"/>
          </a:xfrm>
          <a:prstGeom prst="rect">
            <a:avLst/>
          </a:prstGeom>
          <a:noFill/>
        </p:spPr>
        <p:txBody>
          <a:bodyPr wrap="square" lIns="0" tIns="0" rIns="0" bIns="0" rtlCol="0" anchor="ctr">
            <a:noAutofit/>
          </a:bodyPr>
          <a:lstStyle/>
          <a:p>
            <a:pPr algn="l"/>
            <a:r>
              <a:rPr lang="en-US" sz="750" dirty="0">
                <a:solidFill>
                  <a:schemeClr val="tx2"/>
                </a:solidFill>
              </a:rPr>
              <a:t>Copyright © 2017 Monique Burr Foundation</a:t>
            </a:r>
          </a:p>
        </p:txBody>
      </p:sp>
      <p:sp>
        <p:nvSpPr>
          <p:cNvPr id="6" name="TextBox 5"/>
          <p:cNvSpPr txBox="1"/>
          <p:nvPr userDrawn="1"/>
        </p:nvSpPr>
        <p:spPr>
          <a:xfrm>
            <a:off x="5633010" y="6457498"/>
            <a:ext cx="925983" cy="343502"/>
          </a:xfrm>
          <a:prstGeom prst="rect">
            <a:avLst/>
          </a:prstGeom>
          <a:noFill/>
        </p:spPr>
        <p:txBody>
          <a:bodyPr wrap="square" lIns="0" tIns="0" rIns="0" bIns="0" rtlCol="0" anchor="ctr">
            <a:noAutofit/>
          </a:bodyPr>
          <a:lstStyle/>
          <a:p>
            <a:pPr algn="ctr"/>
            <a:fld id="{6E50C3A9-A1C5-42D9-B08B-06176D99F5D4}" type="slidenum">
              <a:rPr lang="en-US" sz="750" smtClean="0">
                <a:solidFill>
                  <a:schemeClr val="tx2"/>
                </a:solidFill>
              </a:rPr>
              <a:pPr algn="ctr"/>
              <a:t>‹#›</a:t>
            </a:fld>
            <a:endParaRPr lang="en-US" sz="750" dirty="0">
              <a:solidFill>
                <a:schemeClr val="tx2"/>
              </a:solidFill>
            </a:endParaRPr>
          </a:p>
        </p:txBody>
      </p:sp>
      <p:sp>
        <p:nvSpPr>
          <p:cNvPr id="2" name="Title 1"/>
          <p:cNvSpPr>
            <a:spLocks noGrp="1"/>
          </p:cNvSpPr>
          <p:nvPr>
            <p:ph type="title"/>
          </p:nvPr>
        </p:nvSpPr>
        <p:spPr>
          <a:xfrm>
            <a:off x="304802" y="228602"/>
            <a:ext cx="11582399" cy="914398"/>
          </a:xfrm>
        </p:spPr>
        <p:txBody>
          <a:bodyPr/>
          <a:lstStyle/>
          <a:p>
            <a:r>
              <a:rPr lang="en-US" dirty="0"/>
              <a:t>Click to edit Master title style</a:t>
            </a:r>
          </a:p>
        </p:txBody>
      </p:sp>
      <p:pic>
        <p:nvPicPr>
          <p:cNvPr id="14" name="Picture 13">
            <a:extLst>
              <a:ext uri="{FF2B5EF4-FFF2-40B4-BE49-F238E27FC236}">
                <a16:creationId xmlns:a16="http://schemas.microsoft.com/office/drawing/2014/main" id="{0AC436E5-63DD-45CB-8722-19AC675D96F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63501" y="6457951"/>
            <a:ext cx="723699" cy="336003"/>
          </a:xfrm>
          <a:prstGeom prst="rect">
            <a:avLst/>
          </a:prstGeom>
        </p:spPr>
      </p:pic>
      <p:cxnSp>
        <p:nvCxnSpPr>
          <p:cNvPr id="16" name="Straight Connector 15">
            <a:extLst>
              <a:ext uri="{FF2B5EF4-FFF2-40B4-BE49-F238E27FC236}">
                <a16:creationId xmlns:a16="http://schemas.microsoft.com/office/drawing/2014/main" id="{529D6C23-7D9F-4A78-89BC-DAFD63A2239D}"/>
              </a:ext>
            </a:extLst>
          </p:cNvPr>
          <p:cNvCxnSpPr>
            <a:cxnSpLocks/>
          </p:cNvCxnSpPr>
          <p:nvPr userDrawn="1"/>
        </p:nvCxnSpPr>
        <p:spPr>
          <a:xfrm>
            <a:off x="0" y="6390128"/>
            <a:ext cx="121920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7933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44">
          <p15:clr>
            <a:srgbClr val="FBAE40"/>
          </p15:clr>
        </p15:guide>
        <p15:guide id="2" pos="5616">
          <p15:clr>
            <a:srgbClr val="FBAE40"/>
          </p15:clr>
        </p15:guide>
        <p15:guide id="3" orient="horz" pos="792">
          <p15:clr>
            <a:srgbClr val="FBAE40"/>
          </p15:clr>
        </p15:guide>
        <p15:guide id="4" orient="horz" pos="720">
          <p15:clr>
            <a:srgbClr val="FBAE40"/>
          </p15:clr>
        </p15:guide>
        <p15:guide id="5" orient="horz" pos="144">
          <p15:clr>
            <a:srgbClr val="FBAE40"/>
          </p15:clr>
        </p15:guide>
        <p15:guide id="6" orient="horz" pos="3960">
          <p15:clr>
            <a:srgbClr val="FBAE40"/>
          </p15:clr>
        </p15:guide>
        <p15:guide id="7" orient="horz" pos="4032">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Template Option 3">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3BCABC7-5DD2-4256-A619-E09D97CDB536}"/>
              </a:ext>
            </a:extLst>
          </p:cNvPr>
          <p:cNvSpPr/>
          <p:nvPr userDrawn="1"/>
        </p:nvSpPr>
        <p:spPr>
          <a:xfrm>
            <a:off x="0" y="6758940"/>
            <a:ext cx="12192000" cy="9906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dirty="0"/>
          </a:p>
        </p:txBody>
      </p:sp>
      <p:sp>
        <p:nvSpPr>
          <p:cNvPr id="17" name="Rectangle 16">
            <a:extLst>
              <a:ext uri="{FF2B5EF4-FFF2-40B4-BE49-F238E27FC236}">
                <a16:creationId xmlns:a16="http://schemas.microsoft.com/office/drawing/2014/main" id="{2BE608D9-F810-41C2-8626-93AC34119DD4}"/>
              </a:ext>
            </a:extLst>
          </p:cNvPr>
          <p:cNvSpPr/>
          <p:nvPr userDrawn="1"/>
        </p:nvSpPr>
        <p:spPr>
          <a:xfrm>
            <a:off x="0" y="0"/>
            <a:ext cx="12192000" cy="137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304802" y="228600"/>
            <a:ext cx="9797049" cy="1028700"/>
          </a:xfrm>
        </p:spPr>
        <p:txBody>
          <a:bodyPr/>
          <a:lstStyle>
            <a:lvl1pPr>
              <a:defRPr>
                <a:solidFill>
                  <a:schemeClr val="bg1"/>
                </a:solidFill>
              </a:defRPr>
            </a:lvl1pPr>
          </a:lstStyle>
          <a:p>
            <a:r>
              <a:rPr lang="en-US" dirty="0"/>
              <a:t>Click to edit Master title style</a:t>
            </a:r>
          </a:p>
        </p:txBody>
      </p:sp>
      <p:pic>
        <p:nvPicPr>
          <p:cNvPr id="16" name="Picture 15">
            <a:extLst>
              <a:ext uri="{FF2B5EF4-FFF2-40B4-BE49-F238E27FC236}">
                <a16:creationId xmlns:a16="http://schemas.microsoft.com/office/drawing/2014/main" id="{30160C37-93EF-408D-BC19-370DDBD5947F}"/>
              </a:ext>
            </a:extLst>
          </p:cNvPr>
          <p:cNvPicPr>
            <a:picLocks noChangeAspect="1"/>
          </p:cNvPicPr>
          <p:nvPr userDrawn="1"/>
        </p:nvPicPr>
        <p:blipFill>
          <a:blip r:embed="rId2" cstate="screen">
            <a:biLevel thresh="25000"/>
            <a:extLst>
              <a:ext uri="{28A0092B-C50C-407E-A947-70E740481C1C}">
                <a14:useLocalDpi xmlns:a14="http://schemas.microsoft.com/office/drawing/2010/main"/>
              </a:ext>
            </a:extLst>
          </a:blip>
          <a:stretch>
            <a:fillRect/>
          </a:stretch>
        </p:blipFill>
        <p:spPr>
          <a:xfrm>
            <a:off x="10406651" y="342103"/>
            <a:ext cx="1480549" cy="687397"/>
          </a:xfrm>
          <a:prstGeom prst="rect">
            <a:avLst/>
          </a:prstGeom>
        </p:spPr>
      </p:pic>
      <p:sp>
        <p:nvSpPr>
          <p:cNvPr id="20" name="TextBox 19">
            <a:extLst>
              <a:ext uri="{FF2B5EF4-FFF2-40B4-BE49-F238E27FC236}">
                <a16:creationId xmlns:a16="http://schemas.microsoft.com/office/drawing/2014/main" id="{651A4DAE-B9FD-43ED-85B0-7BEDAFA811AB}"/>
              </a:ext>
            </a:extLst>
          </p:cNvPr>
          <p:cNvSpPr txBox="1"/>
          <p:nvPr userDrawn="1"/>
        </p:nvSpPr>
        <p:spPr>
          <a:xfrm>
            <a:off x="304801" y="6471284"/>
            <a:ext cx="2838824" cy="240032"/>
          </a:xfrm>
          <a:prstGeom prst="rect">
            <a:avLst/>
          </a:prstGeom>
          <a:noFill/>
        </p:spPr>
        <p:txBody>
          <a:bodyPr wrap="square" lIns="0" tIns="0" rIns="0" bIns="0" rtlCol="0" anchor="ctr">
            <a:noAutofit/>
          </a:bodyPr>
          <a:lstStyle/>
          <a:p>
            <a:pPr algn="l"/>
            <a:r>
              <a:rPr lang="en-US" sz="750" dirty="0">
                <a:solidFill>
                  <a:schemeClr val="tx2"/>
                </a:solidFill>
              </a:rPr>
              <a:t>Copyright © 2017 Monique Burr Foundation</a:t>
            </a:r>
          </a:p>
        </p:txBody>
      </p:sp>
      <p:sp>
        <p:nvSpPr>
          <p:cNvPr id="21" name="TextBox 20">
            <a:extLst>
              <a:ext uri="{FF2B5EF4-FFF2-40B4-BE49-F238E27FC236}">
                <a16:creationId xmlns:a16="http://schemas.microsoft.com/office/drawing/2014/main" id="{5446EAA3-16B3-4B9D-842D-4616DECA933B}"/>
              </a:ext>
            </a:extLst>
          </p:cNvPr>
          <p:cNvSpPr txBox="1"/>
          <p:nvPr userDrawn="1"/>
        </p:nvSpPr>
        <p:spPr>
          <a:xfrm>
            <a:off x="11353800" y="6419549"/>
            <a:ext cx="533400" cy="343502"/>
          </a:xfrm>
          <a:prstGeom prst="rect">
            <a:avLst/>
          </a:prstGeom>
          <a:noFill/>
        </p:spPr>
        <p:txBody>
          <a:bodyPr wrap="square" lIns="0" tIns="0" rIns="0" bIns="0" rtlCol="0" anchor="ctr">
            <a:noAutofit/>
          </a:bodyPr>
          <a:lstStyle/>
          <a:p>
            <a:pPr algn="r"/>
            <a:fld id="{6E50C3A9-A1C5-42D9-B08B-06176D99F5D4}" type="slidenum">
              <a:rPr lang="en-US" sz="750" smtClean="0">
                <a:solidFill>
                  <a:schemeClr val="tx2"/>
                </a:solidFill>
              </a:rPr>
              <a:pPr algn="r"/>
              <a:t>‹#›</a:t>
            </a:fld>
            <a:endParaRPr lang="en-US" sz="750" dirty="0">
              <a:solidFill>
                <a:schemeClr val="tx2"/>
              </a:solidFill>
            </a:endParaRPr>
          </a:p>
        </p:txBody>
      </p:sp>
    </p:spTree>
    <p:extLst>
      <p:ext uri="{BB962C8B-B14F-4D97-AF65-F5344CB8AC3E}">
        <p14:creationId xmlns:p14="http://schemas.microsoft.com/office/powerpoint/2010/main" val="4217566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44">
          <p15:clr>
            <a:srgbClr val="FBAE40"/>
          </p15:clr>
        </p15:guide>
        <p15:guide id="2" pos="5616">
          <p15:clr>
            <a:srgbClr val="FBAE40"/>
          </p15:clr>
        </p15:guide>
        <p15:guide id="3" orient="horz" pos="792">
          <p15:clr>
            <a:srgbClr val="FBAE40"/>
          </p15:clr>
        </p15:guide>
        <p15:guide id="4" orient="horz" pos="864">
          <p15:clr>
            <a:srgbClr val="FBAE40"/>
          </p15:clr>
        </p15:guide>
        <p15:guide id="5" orient="horz" pos="144">
          <p15:clr>
            <a:srgbClr val="FBAE40"/>
          </p15:clr>
        </p15:guide>
        <p15:guide id="6" orient="horz" pos="3984">
          <p15:clr>
            <a:srgbClr val="FBAE40"/>
          </p15:clr>
        </p15:guide>
        <p15:guide id="7" orient="horz" pos="3912">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Divider Option 1">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E620192-C0CA-4576-AD46-8C3034E102F1}"/>
              </a:ext>
            </a:extLst>
          </p:cNvPr>
          <p:cNvSpPr/>
          <p:nvPr userDrawn="1"/>
        </p:nvSpPr>
        <p:spPr>
          <a:xfrm>
            <a:off x="0" y="0"/>
            <a:ext cx="12192000" cy="6858000"/>
          </a:xfrm>
          <a:prstGeom prst="rect">
            <a:avLst/>
          </a:prstGeom>
          <a:blipFill>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 name="Rectangle 13">
            <a:extLst>
              <a:ext uri="{FF2B5EF4-FFF2-40B4-BE49-F238E27FC236}">
                <a16:creationId xmlns:a16="http://schemas.microsoft.com/office/drawing/2014/main" id="{6AA53168-092C-4436-B082-9FC60117418D}"/>
              </a:ext>
            </a:extLst>
          </p:cNvPr>
          <p:cNvSpPr/>
          <p:nvPr userDrawn="1"/>
        </p:nvSpPr>
        <p:spPr>
          <a:xfrm>
            <a:off x="0" y="0"/>
            <a:ext cx="8178800" cy="6858000"/>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 name="Text Placeholder 3"/>
          <p:cNvSpPr>
            <a:spLocks noGrp="1"/>
          </p:cNvSpPr>
          <p:nvPr>
            <p:ph type="body" sz="quarter" idx="11" hasCustomPrompt="1"/>
          </p:nvPr>
        </p:nvSpPr>
        <p:spPr>
          <a:xfrm>
            <a:off x="609600" y="2133602"/>
            <a:ext cx="6908800" cy="1508125"/>
          </a:xfrm>
        </p:spPr>
        <p:txBody>
          <a:bodyPr anchor="b"/>
          <a:lstStyle>
            <a:lvl1pPr marL="0" indent="0">
              <a:lnSpc>
                <a:spcPct val="80000"/>
              </a:lnSpc>
              <a:spcBef>
                <a:spcPts val="0"/>
              </a:spcBef>
              <a:buNone/>
              <a:defRPr sz="4050" b="1" cap="all" baseline="0">
                <a:solidFill>
                  <a:schemeClr val="bg1"/>
                </a:solidFill>
              </a:defRPr>
            </a:lvl1pPr>
          </a:lstStyle>
          <a:p>
            <a:pPr lvl="0"/>
            <a:r>
              <a:rPr lang="en-US" dirty="0"/>
              <a:t>Divider Title </a:t>
            </a:r>
            <a:br>
              <a:rPr lang="en-US" dirty="0"/>
            </a:br>
            <a:r>
              <a:rPr lang="en-US" dirty="0"/>
              <a:t>Goes Here</a:t>
            </a:r>
          </a:p>
        </p:txBody>
      </p:sp>
      <p:sp>
        <p:nvSpPr>
          <p:cNvPr id="10" name="Rectangle 9"/>
          <p:cNvSpPr/>
          <p:nvPr userDrawn="1"/>
        </p:nvSpPr>
        <p:spPr>
          <a:xfrm>
            <a:off x="609600" y="3918903"/>
            <a:ext cx="609600" cy="457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15" name="Text Placeholder 2"/>
          <p:cNvSpPr>
            <a:spLocks noGrp="1"/>
          </p:cNvSpPr>
          <p:nvPr>
            <p:ph type="body" sz="quarter" idx="12" hasCustomPrompt="1"/>
          </p:nvPr>
        </p:nvSpPr>
        <p:spPr>
          <a:xfrm>
            <a:off x="609600" y="4241800"/>
            <a:ext cx="6908800" cy="508000"/>
          </a:xfrm>
        </p:spPr>
        <p:txBody>
          <a:bodyPr/>
          <a:lstStyle>
            <a:lvl1pPr marL="0" indent="0" algn="l">
              <a:buNone/>
              <a:defRPr sz="1500">
                <a:solidFill>
                  <a:schemeClr val="bg1"/>
                </a:solidFill>
              </a:defRPr>
            </a:lvl1pPr>
          </a:lstStyle>
          <a:p>
            <a:pPr lvl="0"/>
            <a:r>
              <a:rPr lang="en-US" dirty="0"/>
              <a:t>Subtitle goes here</a:t>
            </a:r>
          </a:p>
        </p:txBody>
      </p:sp>
    </p:spTree>
    <p:extLst>
      <p:ext uri="{BB962C8B-B14F-4D97-AF65-F5344CB8AC3E}">
        <p14:creationId xmlns:p14="http://schemas.microsoft.com/office/powerpoint/2010/main" val="1637864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6" presetClass="emph" presetSubtype="0" fill="hold" grpId="0" nodeType="withEffect">
                                  <p:stCondLst>
                                    <p:cond delay="0"/>
                                  </p:stCondLst>
                                  <p:childTnLst>
                                    <p:animScale>
                                      <p:cBhvr>
                                        <p:cTn id="10" dur="4000" fill="hold"/>
                                        <p:tgtEl>
                                          <p:spTgt spid="13"/>
                                        </p:tgtEl>
                                      </p:cBhvr>
                                      <p:by x="112000" y="112000"/>
                                    </p:animScale>
                                  </p:childTnLst>
                                </p:cTn>
                              </p:par>
                              <p:par>
                                <p:cTn id="11" presetID="10" presetClass="entr" presetSubtype="0" fill="hold" grpId="0" nodeType="withEffect">
                                  <p:stCondLst>
                                    <p:cond delay="50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fade">
                                      <p:cBhvr>
                                        <p:cTn id="13" dur="500"/>
                                        <p:tgtEl>
                                          <p:spTgt spid="5">
                                            <p:txEl>
                                              <p:pRg st="0" end="0"/>
                                            </p:txEl>
                                          </p:spTgt>
                                        </p:tgtEl>
                                      </p:cBhvr>
                                    </p:animEffect>
                                  </p:childTnLst>
                                </p:cTn>
                              </p:par>
                              <p:par>
                                <p:cTn id="14" presetID="22" presetClass="entr" presetSubtype="8" fill="hold" grpId="0" nodeType="withEffect">
                                  <p:stCondLst>
                                    <p:cond delay="100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par>
                                <p:cTn id="17" presetID="10" presetClass="entr" presetSubtype="0" fill="hold" grpId="0" nodeType="withEffect">
                                  <p:stCondLst>
                                    <p:cond delay="1500"/>
                                  </p:stCondLst>
                                  <p:childTnLst>
                                    <p:set>
                                      <p:cBhvr>
                                        <p:cTn id="18" dur="1" fill="hold">
                                          <p:stCondLst>
                                            <p:cond delay="0"/>
                                          </p:stCondLst>
                                        </p:cTn>
                                        <p:tgtEl>
                                          <p:spTgt spid="15">
                                            <p:txEl>
                                              <p:pRg st="0" end="0"/>
                                            </p:txEl>
                                          </p:spTgt>
                                        </p:tgtEl>
                                        <p:attrNameLst>
                                          <p:attrName>style.visibility</p:attrName>
                                        </p:attrNameLst>
                                      </p:cBhvr>
                                      <p:to>
                                        <p:strVal val="visible"/>
                                      </p:to>
                                    </p:set>
                                    <p:animEffect transition="in" filter="fade">
                                      <p:cBhvr>
                                        <p:cTn id="19"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5" grpId="0" build="p">
        <p:tmplLst>
          <p:tmpl lvl="1">
            <p:tnLst>
              <p:par>
                <p:cTn presetID="10" presetClass="entr" presetSubtype="0" fill="hold" nodeType="withEffect">
                  <p:stCondLst>
                    <p:cond delay="50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10" grpId="0" animBg="1"/>
      <p:bldP spid="15" grpId="0" build="p">
        <p:tmplLst>
          <p:tmpl lvl="1">
            <p:tnLst>
              <p:par>
                <p:cTn presetID="10" presetClass="entr" presetSubtype="0" fill="hold" nodeType="withEffect">
                  <p:stCondLst>
                    <p:cond delay="150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Lst>
  </p:timing>
  <p:extLst>
    <p:ext uri="{DCECCB84-F9BA-43D5-87BE-67443E8EF086}">
      <p15:sldGuideLst xmlns:p15="http://schemas.microsoft.com/office/powerpoint/2012/main"/>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Divider Option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CCE638C-B833-4BEA-B951-90E2CE7C4FE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a:blipFill>
            <a:blip r:embed="rId3" cstate="screen">
              <a:extLst>
                <a:ext uri="{28A0092B-C50C-407E-A947-70E740481C1C}">
                  <a14:useLocalDpi xmlns:a14="http://schemas.microsoft.com/office/drawing/2010/main"/>
                </a:ext>
              </a:extLst>
            </a:blip>
            <a:stretch>
              <a:fillRect/>
            </a:stretch>
          </a:blipFill>
        </p:spPr>
      </p:pic>
      <p:sp>
        <p:nvSpPr>
          <p:cNvPr id="9" name="Rectangle 8"/>
          <p:cNvSpPr/>
          <p:nvPr userDrawn="1"/>
        </p:nvSpPr>
        <p:spPr>
          <a:xfrm>
            <a:off x="0" y="3429000"/>
            <a:ext cx="12192000" cy="3429000"/>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Text Placeholder 3"/>
          <p:cNvSpPr>
            <a:spLocks noGrp="1"/>
          </p:cNvSpPr>
          <p:nvPr>
            <p:ph type="body" sz="quarter" idx="11" hasCustomPrompt="1"/>
          </p:nvPr>
        </p:nvSpPr>
        <p:spPr>
          <a:xfrm>
            <a:off x="609600" y="4981575"/>
            <a:ext cx="10972800" cy="1149350"/>
          </a:xfrm>
        </p:spPr>
        <p:txBody>
          <a:bodyPr anchor="t"/>
          <a:lstStyle>
            <a:lvl1pPr marL="0" indent="0" algn="l">
              <a:lnSpc>
                <a:spcPct val="80000"/>
              </a:lnSpc>
              <a:spcBef>
                <a:spcPts val="0"/>
              </a:spcBef>
              <a:buNone/>
              <a:defRPr sz="4050" b="1" cap="all" baseline="0">
                <a:solidFill>
                  <a:schemeClr val="bg1"/>
                </a:solidFill>
              </a:defRPr>
            </a:lvl1pPr>
          </a:lstStyle>
          <a:p>
            <a:pPr lvl="0"/>
            <a:r>
              <a:rPr lang="en-US" dirty="0"/>
              <a:t>Divider Title Goes Here</a:t>
            </a:r>
          </a:p>
        </p:txBody>
      </p:sp>
      <p:sp>
        <p:nvSpPr>
          <p:cNvPr id="10" name="Rectangle 9"/>
          <p:cNvSpPr/>
          <p:nvPr userDrawn="1"/>
        </p:nvSpPr>
        <p:spPr>
          <a:xfrm>
            <a:off x="609600" y="4652328"/>
            <a:ext cx="609600" cy="457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3" name="Text Placeholder 2"/>
          <p:cNvSpPr>
            <a:spLocks noGrp="1"/>
          </p:cNvSpPr>
          <p:nvPr>
            <p:ph type="body" sz="quarter" idx="12" hasCustomPrompt="1"/>
          </p:nvPr>
        </p:nvSpPr>
        <p:spPr>
          <a:xfrm>
            <a:off x="609600" y="3860800"/>
            <a:ext cx="10972800" cy="508000"/>
          </a:xfrm>
        </p:spPr>
        <p:txBody>
          <a:bodyPr anchor="b"/>
          <a:lstStyle>
            <a:lvl1pPr marL="0" indent="0" algn="l">
              <a:buNone/>
              <a:defRPr sz="1500">
                <a:solidFill>
                  <a:schemeClr val="bg1"/>
                </a:solidFill>
              </a:defRPr>
            </a:lvl1pPr>
          </a:lstStyle>
          <a:p>
            <a:pPr lvl="0"/>
            <a:r>
              <a:rPr lang="en-US" dirty="0"/>
              <a:t>Subtitle goes here</a:t>
            </a:r>
          </a:p>
        </p:txBody>
      </p:sp>
    </p:spTree>
    <p:extLst>
      <p:ext uri="{BB962C8B-B14F-4D97-AF65-F5344CB8AC3E}">
        <p14:creationId xmlns:p14="http://schemas.microsoft.com/office/powerpoint/2010/main" val="3099197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6" presetClass="emph" presetSubtype="0" fill="hold" nodeType="withEffect">
                                  <p:stCondLst>
                                    <p:cond delay="0"/>
                                  </p:stCondLst>
                                  <p:childTnLst>
                                    <p:animScale>
                                      <p:cBhvr>
                                        <p:cTn id="10" dur="4000" fill="hold"/>
                                        <p:tgtEl>
                                          <p:spTgt spid="4"/>
                                        </p:tgtEl>
                                      </p:cBhvr>
                                      <p:by x="112000" y="112000"/>
                                    </p:animScale>
                                  </p:childTnLst>
                                </p:cTn>
                              </p:par>
                              <p:par>
                                <p:cTn id="11" presetID="10" presetClass="entr" presetSubtype="0" fill="hold" grpId="0" nodeType="withEffect">
                                  <p:stCondLst>
                                    <p:cond delay="50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par>
                                <p:cTn id="14" presetID="22" presetClass="entr" presetSubtype="8" fill="hold" grpId="0" nodeType="withEffect">
                                  <p:stCondLst>
                                    <p:cond delay="100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par>
                                <p:cTn id="17" presetID="10" presetClass="entr" presetSubtype="0" fill="hold" grpId="0" nodeType="withEffect">
                                  <p:stCondLst>
                                    <p:cond delay="150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fade">
                                      <p:cBhvr>
                                        <p:cTn id="19"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build="p">
        <p:tmplLst>
          <p:tmpl lvl="1">
            <p:tnLst>
              <p:par>
                <p:cTn presetID="10" presetClass="entr" presetSubtype="0" fill="hold" nodeType="withEffect">
                  <p:stCondLst>
                    <p:cond delay="150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10" grpId="0" animBg="1"/>
      <p:bldP spid="3" grpId="0" build="p">
        <p:tmplLst>
          <p:tmpl lvl="1">
            <p:tnLst>
              <p:par>
                <p:cTn presetID="10" presetClass="entr" presetSubtype="0" fill="hold" nodeType="withEffect">
                  <p:stCondLst>
                    <p:cond delay="50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Divider Option 3">
    <p:spTree>
      <p:nvGrpSpPr>
        <p:cNvPr id="1" name=""/>
        <p:cNvGrpSpPr/>
        <p:nvPr/>
      </p:nvGrpSpPr>
      <p:grpSpPr>
        <a:xfrm>
          <a:off x="0" y="0"/>
          <a:ext cx="0" cy="0"/>
          <a:chOff x="0" y="0"/>
          <a:chExt cx="0" cy="0"/>
        </a:xfrm>
      </p:grpSpPr>
      <p:sp>
        <p:nvSpPr>
          <p:cNvPr id="9" name="Rectangle 8"/>
          <p:cNvSpPr/>
          <p:nvPr userDrawn="1"/>
        </p:nvSpPr>
        <p:spPr>
          <a:xfrm>
            <a:off x="0" y="0"/>
            <a:ext cx="12192000" cy="6858000"/>
          </a:xfrm>
          <a:prstGeom prst="rect">
            <a:avLst/>
          </a:pr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 name="Rectangle 5">
            <a:extLst>
              <a:ext uri="{FF2B5EF4-FFF2-40B4-BE49-F238E27FC236}">
                <a16:creationId xmlns:a16="http://schemas.microsoft.com/office/drawing/2014/main" id="{C5701D3A-FF03-4157-96D5-6B69C8484993}"/>
              </a:ext>
            </a:extLst>
          </p:cNvPr>
          <p:cNvSpPr/>
          <p:nvPr userDrawn="1"/>
        </p:nvSpPr>
        <p:spPr>
          <a:xfrm>
            <a:off x="0" y="0"/>
            <a:ext cx="12192000" cy="6858000"/>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Text Placeholder 3"/>
          <p:cNvSpPr>
            <a:spLocks noGrp="1"/>
          </p:cNvSpPr>
          <p:nvPr>
            <p:ph type="body" sz="quarter" idx="11" hasCustomPrompt="1"/>
          </p:nvPr>
        </p:nvSpPr>
        <p:spPr>
          <a:xfrm>
            <a:off x="850900" y="2492375"/>
            <a:ext cx="10490200" cy="1149350"/>
          </a:xfrm>
        </p:spPr>
        <p:txBody>
          <a:bodyPr anchor="b"/>
          <a:lstStyle>
            <a:lvl1pPr marL="0" indent="0" algn="ctr">
              <a:lnSpc>
                <a:spcPct val="80000"/>
              </a:lnSpc>
              <a:spcBef>
                <a:spcPts val="0"/>
              </a:spcBef>
              <a:buNone/>
              <a:defRPr sz="4050" b="1" cap="all" baseline="0">
                <a:solidFill>
                  <a:schemeClr val="bg1"/>
                </a:solidFill>
              </a:defRPr>
            </a:lvl1pPr>
          </a:lstStyle>
          <a:p>
            <a:pPr lvl="0"/>
            <a:r>
              <a:rPr lang="en-US" dirty="0"/>
              <a:t>Divider Title Goes Here</a:t>
            </a:r>
          </a:p>
        </p:txBody>
      </p:sp>
      <p:sp>
        <p:nvSpPr>
          <p:cNvPr id="10" name="Rectangle 9"/>
          <p:cNvSpPr/>
          <p:nvPr userDrawn="1"/>
        </p:nvSpPr>
        <p:spPr>
          <a:xfrm>
            <a:off x="850901" y="3819144"/>
            <a:ext cx="10490199"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3" name="Text Placeholder 2"/>
          <p:cNvSpPr>
            <a:spLocks noGrp="1"/>
          </p:cNvSpPr>
          <p:nvPr>
            <p:ph type="body" sz="quarter" idx="12" hasCustomPrompt="1"/>
          </p:nvPr>
        </p:nvSpPr>
        <p:spPr>
          <a:xfrm>
            <a:off x="850900" y="4241801"/>
            <a:ext cx="10490200" cy="508000"/>
          </a:xfrm>
        </p:spPr>
        <p:txBody>
          <a:bodyPr/>
          <a:lstStyle>
            <a:lvl1pPr marL="0" indent="0" algn="ctr">
              <a:buNone/>
              <a:defRPr sz="1500">
                <a:solidFill>
                  <a:schemeClr val="bg1"/>
                </a:solidFill>
              </a:defRPr>
            </a:lvl1pPr>
          </a:lstStyle>
          <a:p>
            <a:pPr lvl="0"/>
            <a:r>
              <a:rPr lang="en-US" dirty="0"/>
              <a:t>Subtitle goes here</a:t>
            </a:r>
          </a:p>
        </p:txBody>
      </p:sp>
    </p:spTree>
    <p:extLst>
      <p:ext uri="{BB962C8B-B14F-4D97-AF65-F5344CB8AC3E}">
        <p14:creationId xmlns:p14="http://schemas.microsoft.com/office/powerpoint/2010/main" val="3615994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6" presetClass="emph" presetSubtype="0" fill="hold" grpId="0" nodeType="withEffect">
                                  <p:stCondLst>
                                    <p:cond delay="0"/>
                                  </p:stCondLst>
                                  <p:childTnLst>
                                    <p:animScale>
                                      <p:cBhvr>
                                        <p:cTn id="9" dur="4000" fill="hold"/>
                                        <p:tgtEl>
                                          <p:spTgt spid="9"/>
                                        </p:tgtEl>
                                      </p:cBhvr>
                                      <p:by x="112000" y="112000"/>
                                    </p:animScale>
                                  </p:childTnLst>
                                </p:cTn>
                              </p:par>
                              <p:par>
                                <p:cTn id="10" presetID="10" presetClass="entr" presetSubtype="0" fill="hold" grpId="0" nodeType="withEffect">
                                  <p:stCondLst>
                                    <p:cond delay="50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par>
                                <p:cTn id="13" presetID="16" presetClass="entr" presetSubtype="37" fill="hold" grpId="0" nodeType="withEffect">
                                  <p:stCondLst>
                                    <p:cond delay="1000"/>
                                  </p:stCondLst>
                                  <p:childTnLst>
                                    <p:set>
                                      <p:cBhvr>
                                        <p:cTn id="14" dur="1" fill="hold">
                                          <p:stCondLst>
                                            <p:cond delay="0"/>
                                          </p:stCondLst>
                                        </p:cTn>
                                        <p:tgtEl>
                                          <p:spTgt spid="10"/>
                                        </p:tgtEl>
                                        <p:attrNameLst>
                                          <p:attrName>style.visibility</p:attrName>
                                        </p:attrNameLst>
                                      </p:cBhvr>
                                      <p:to>
                                        <p:strVal val="visible"/>
                                      </p:to>
                                    </p:set>
                                    <p:animEffect transition="in" filter="barn(outVertical)">
                                      <p:cBhvr>
                                        <p:cTn id="15" dur="500"/>
                                        <p:tgtEl>
                                          <p:spTgt spid="10"/>
                                        </p:tgtEl>
                                      </p:cBhvr>
                                    </p:animEffect>
                                  </p:childTnLst>
                                </p:cTn>
                              </p:par>
                              <p:par>
                                <p:cTn id="16" presetID="10" presetClass="entr" presetSubtype="0" fill="hold" grpId="0" nodeType="withEffect">
                                  <p:stCondLst>
                                    <p:cond delay="150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P spid="5" grpId="0" build="p">
        <p:tmplLst>
          <p:tmpl lvl="1">
            <p:tnLst>
              <p:par>
                <p:cTn presetID="10" presetClass="entr" presetSubtype="0" fill="hold" nodeType="withEffect">
                  <p:stCondLst>
                    <p:cond delay="50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10" grpId="0" animBg="1"/>
      <p:bldP spid="3" grpId="0" build="p">
        <p:tmplLst>
          <p:tmpl lvl="1">
            <p:tnLst>
              <p:par>
                <p:cTn presetID="10" presetClass="entr" presetSubtype="0" fill="hold" nodeType="withEffect">
                  <p:stCondLst>
                    <p:cond delay="150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3" Type="http://schemas.openxmlformats.org/officeDocument/2006/relationships/slideLayout" Target="../slideLayouts/slideLayout45.xml"/><Relationship Id="rId21" Type="http://schemas.openxmlformats.org/officeDocument/2006/relationships/slideLayout" Target="../slideLayouts/slideLayout63.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5" Type="http://schemas.openxmlformats.org/officeDocument/2006/relationships/image" Target="../media/image12.png"/><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24" Type="http://schemas.openxmlformats.org/officeDocument/2006/relationships/theme" Target="../theme/theme5.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23" Type="http://schemas.openxmlformats.org/officeDocument/2006/relationships/slideLayout" Target="../slideLayouts/slideLayout65.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slideLayout" Target="../slideLayouts/slideLayout6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6.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image" Target="../media/image13.jpeg"/><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7.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2" Type="http://schemas.openxmlformats.org/officeDocument/2006/relationships/slideLayout" Target="../slideLayouts/slideLayout89.xml"/><Relationship Id="rId16" Type="http://schemas.openxmlformats.org/officeDocument/2006/relationships/theme" Target="../theme/theme8.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5" Type="http://schemas.openxmlformats.org/officeDocument/2006/relationships/slideLayout" Target="../slideLayouts/slideLayout10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104.xml"/><Relationship Id="rId1"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9E93B3-6F2A-CAFB-8D0D-283E8C4592E1}"/>
              </a:ext>
            </a:extLst>
          </p:cNvPr>
          <p:cNvSpPr>
            <a:spLocks noGrp="1"/>
          </p:cNvSpPr>
          <p:nvPr>
            <p:ph type="title"/>
          </p:nvPr>
        </p:nvSpPr>
        <p:spPr>
          <a:xfrm>
            <a:off x="374073" y="340186"/>
            <a:ext cx="11421687"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EF0A698-AD76-6F71-E63C-3630FA97A146}"/>
              </a:ext>
            </a:extLst>
          </p:cNvPr>
          <p:cNvSpPr>
            <a:spLocks noGrp="1"/>
          </p:cNvSpPr>
          <p:nvPr>
            <p:ph type="body" idx="1"/>
          </p:nvPr>
        </p:nvSpPr>
        <p:spPr>
          <a:xfrm>
            <a:off x="374073" y="1825625"/>
            <a:ext cx="11421687"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EECC8E-E8A8-A707-0F71-0462F5AEFB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D77601-52A2-9442-B887-505897D4F8D7}" type="datetimeFigureOut">
              <a:rPr lang="en-US" smtClean="0"/>
              <a:t>5/17/2023</a:t>
            </a:fld>
            <a:endParaRPr lang="en-US"/>
          </a:p>
        </p:txBody>
      </p:sp>
      <p:sp>
        <p:nvSpPr>
          <p:cNvPr id="5" name="Footer Placeholder 4">
            <a:extLst>
              <a:ext uri="{FF2B5EF4-FFF2-40B4-BE49-F238E27FC236}">
                <a16:creationId xmlns:a16="http://schemas.microsoft.com/office/drawing/2014/main" id="{70F70A92-9F7C-A7B6-D382-D794B0F030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41321B8-B081-6E17-2C54-A7839EB60C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1F3E91-DE4E-EB4A-91A3-2E6579D5EF9D}" type="slidenum">
              <a:rPr lang="en-US" smtClean="0"/>
              <a:t>‹#›</a:t>
            </a:fld>
            <a:endParaRPr lang="en-US"/>
          </a:p>
        </p:txBody>
      </p:sp>
    </p:spTree>
    <p:extLst>
      <p:ext uri="{BB962C8B-B14F-4D97-AF65-F5344CB8AC3E}">
        <p14:creationId xmlns:p14="http://schemas.microsoft.com/office/powerpoint/2010/main" val="8872053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FD02D71-914F-4045-9B77-FE204BF9FF6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83B99D8-58F4-4D8F-A5A8-6BD0D47058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4CAFF0-279A-4D93-9A5F-3CC036DE98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DC23FC-FD7C-4914-88C6-B8945FD6A5DC}" type="datetimeFigureOut">
              <a:rPr lang="en-US" smtClean="0"/>
              <a:t>5/17/2023</a:t>
            </a:fld>
            <a:endParaRPr lang="en-US" dirty="0"/>
          </a:p>
        </p:txBody>
      </p:sp>
      <p:sp>
        <p:nvSpPr>
          <p:cNvPr id="5" name="Footer Placeholder 4">
            <a:extLst>
              <a:ext uri="{FF2B5EF4-FFF2-40B4-BE49-F238E27FC236}">
                <a16:creationId xmlns:a16="http://schemas.microsoft.com/office/drawing/2014/main" id="{8BC68796-1214-441E-A1C6-857E8FBB49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276E47F-4F9E-4890-9275-EC742012F2D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017608-1FAF-4FCB-82B0-66CD09679FB8}" type="slidenum">
              <a:rPr lang="en-US" smtClean="0"/>
              <a:t>‹#›</a:t>
            </a:fld>
            <a:endParaRPr lang="en-US" dirty="0"/>
          </a:p>
        </p:txBody>
      </p:sp>
    </p:spTree>
    <p:extLst>
      <p:ext uri="{BB962C8B-B14F-4D97-AF65-F5344CB8AC3E}">
        <p14:creationId xmlns:p14="http://schemas.microsoft.com/office/powerpoint/2010/main" val="113400378"/>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C8E103-C1AE-F824-B5DC-5F259583E49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FC67D04-86F6-3B80-F3AD-D8DCF791C8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1A6292-2376-BE80-5BEA-F2FCF1FF1D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8C13D0-E2C8-44D3-966D-6C925A9FAF9C}" type="datetimeFigureOut">
              <a:rPr lang="en-US" smtClean="0"/>
              <a:t>5/17/2023</a:t>
            </a:fld>
            <a:endParaRPr lang="en-US"/>
          </a:p>
        </p:txBody>
      </p:sp>
      <p:sp>
        <p:nvSpPr>
          <p:cNvPr id="5" name="Footer Placeholder 4">
            <a:extLst>
              <a:ext uri="{FF2B5EF4-FFF2-40B4-BE49-F238E27FC236}">
                <a16:creationId xmlns:a16="http://schemas.microsoft.com/office/drawing/2014/main" id="{5C21576A-425B-C2BB-D1CE-4FA343145E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56E8D04-6600-0C0D-5347-D165BA68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E899D1-D4F6-41E4-9881-7B5BE6395E4B}" type="slidenum">
              <a:rPr lang="en-US" smtClean="0"/>
              <a:t>‹#›</a:t>
            </a:fld>
            <a:endParaRPr lang="en-US"/>
          </a:p>
        </p:txBody>
      </p:sp>
    </p:spTree>
    <p:extLst>
      <p:ext uri="{BB962C8B-B14F-4D97-AF65-F5344CB8AC3E}">
        <p14:creationId xmlns:p14="http://schemas.microsoft.com/office/powerpoint/2010/main" val="561466026"/>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42E0684-3689-4685-BE1C-0946A4CDD9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4D88A9D-74DC-4399-B397-C027A544A3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2F2529-310E-44EE-9E0E-A9D0DF7B56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DCAB14-D55B-4746-85C9-885066E4BC3D}" type="datetimeFigureOut">
              <a:rPr lang="en-US" smtClean="0">
                <a:solidFill>
                  <a:prstClr val="black">
                    <a:tint val="75000"/>
                  </a:prstClr>
                </a:solidFill>
              </a:rPr>
              <a:pPr/>
              <a:t>5/17/2023</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CD5AEA7B-F7C0-4782-894E-1523FCE69D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5B211E44-77E0-4959-96DA-B67A7B2440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5A8537-5EDE-4161-9468-76242286DF4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73162986"/>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EB0D177-9AA4-42F4-9CD7-CD206217CA6D}"/>
              </a:ext>
            </a:extLst>
          </p:cNvPr>
          <p:cNvSpPr/>
          <p:nvPr userDrawn="1"/>
        </p:nvSpPr>
        <p:spPr>
          <a:xfrm>
            <a:off x="9780101" y="6371351"/>
            <a:ext cx="1979897" cy="4319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8" name="Rectangle 27">
            <a:extLst>
              <a:ext uri="{FF2B5EF4-FFF2-40B4-BE49-F238E27FC236}">
                <a16:creationId xmlns:a16="http://schemas.microsoft.com/office/drawing/2014/main" id="{C825DB53-D610-4A40-AFDC-EBC47DB613CE}"/>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1" name="Freeform: Shape 30">
            <a:extLst>
              <a:ext uri="{FF2B5EF4-FFF2-40B4-BE49-F238E27FC236}">
                <a16:creationId xmlns:a16="http://schemas.microsoft.com/office/drawing/2014/main" id="{C2B9A6A4-83D0-40B1-8B15-964C84BF0705}"/>
              </a:ext>
            </a:extLst>
          </p:cNvPr>
          <p:cNvSpPr/>
          <p:nvPr userDrawn="1"/>
        </p:nvSpPr>
        <p:spPr>
          <a:xfrm>
            <a:off x="0" y="6371351"/>
            <a:ext cx="9780102" cy="432000"/>
          </a:xfrm>
          <a:custGeom>
            <a:avLst/>
            <a:gdLst>
              <a:gd name="connsiteX0" fmla="*/ 0 w 9780102"/>
              <a:gd name="connsiteY0" fmla="*/ 0 h 432000"/>
              <a:gd name="connsiteX1" fmla="*/ 9780102 w 9780102"/>
              <a:gd name="connsiteY1" fmla="*/ 0 h 432000"/>
              <a:gd name="connsiteX2" fmla="*/ 9780102 w 9780102"/>
              <a:gd name="connsiteY2" fmla="*/ 432000 h 432000"/>
              <a:gd name="connsiteX3" fmla="*/ 0 w 9780102"/>
              <a:gd name="connsiteY3" fmla="*/ 432000 h 432000"/>
            </a:gdLst>
            <a:ahLst/>
            <a:cxnLst>
              <a:cxn ang="0">
                <a:pos x="connsiteX0" y="connsiteY0"/>
              </a:cxn>
              <a:cxn ang="0">
                <a:pos x="connsiteX1" y="connsiteY1"/>
              </a:cxn>
              <a:cxn ang="0">
                <a:pos x="connsiteX2" y="connsiteY2"/>
              </a:cxn>
              <a:cxn ang="0">
                <a:pos x="connsiteX3" y="connsiteY3"/>
              </a:cxn>
            </a:cxnLst>
            <a:rect l="l" t="t" r="r" b="b"/>
            <a:pathLst>
              <a:path w="9780102" h="432000">
                <a:moveTo>
                  <a:pt x="0" y="0"/>
                </a:moveTo>
                <a:lnTo>
                  <a:pt x="9780102" y="0"/>
                </a:lnTo>
                <a:lnTo>
                  <a:pt x="9780102" y="432000"/>
                </a:lnTo>
                <a:lnTo>
                  <a:pt x="0" y="43200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Placeholder 1">
            <a:extLst>
              <a:ext uri="{FF2B5EF4-FFF2-40B4-BE49-F238E27FC236}">
                <a16:creationId xmlns:a16="http://schemas.microsoft.com/office/drawing/2014/main" id="{090F41A2-6535-4CA6-81E4-026A5B56D9D7}"/>
              </a:ext>
            </a:extLst>
          </p:cNvPr>
          <p:cNvSpPr>
            <a:spLocks noGrp="1"/>
          </p:cNvSpPr>
          <p:nvPr>
            <p:ph type="title"/>
          </p:nvPr>
        </p:nvSpPr>
        <p:spPr>
          <a:xfrm>
            <a:off x="432000" y="432000"/>
            <a:ext cx="11328000" cy="432000"/>
          </a:xfrm>
          <a:prstGeom prst="rect">
            <a:avLst/>
          </a:prstGeom>
        </p:spPr>
        <p:txBody>
          <a:bodyPr vert="horz" lIns="0" tIns="0" rIns="0" bIns="0" rtlCol="0" anchor="ctr">
            <a:noAutofit/>
          </a:bodyPr>
          <a:lstStyle/>
          <a:p>
            <a:r>
              <a:rPr lang="en-US" noProof="0"/>
              <a:t>Click to edit page title</a:t>
            </a:r>
          </a:p>
        </p:txBody>
      </p:sp>
      <p:sp>
        <p:nvSpPr>
          <p:cNvPr id="3" name="Text Placeholder 2">
            <a:extLst>
              <a:ext uri="{FF2B5EF4-FFF2-40B4-BE49-F238E27FC236}">
                <a16:creationId xmlns:a16="http://schemas.microsoft.com/office/drawing/2014/main" id="{213AB95C-7DD4-4796-80E4-1B7466A2A037}"/>
              </a:ext>
            </a:extLst>
          </p:cNvPr>
          <p:cNvSpPr>
            <a:spLocks noGrp="1"/>
          </p:cNvSpPr>
          <p:nvPr>
            <p:ph type="body" idx="1"/>
          </p:nvPr>
        </p:nvSpPr>
        <p:spPr>
          <a:xfrm>
            <a:off x="432000" y="1512000"/>
            <a:ext cx="11328000" cy="4679250"/>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760000" y="6371351"/>
            <a:ext cx="432000" cy="432000"/>
          </a:xfrm>
          <a:prstGeom prst="rect">
            <a:avLst/>
          </a:prstGeom>
          <a:solidFill>
            <a:schemeClr val="tx1">
              <a:lumMod val="75000"/>
              <a:lumOff val="25000"/>
            </a:schemeClr>
          </a:solidFill>
        </p:spPr>
        <p:txBody>
          <a:bodyPr vert="horz" lIns="0" tIns="0" rIns="0" bIns="0" rtlCol="0" anchor="ctr"/>
          <a:lstStyle>
            <a:lvl1pPr algn="ctr">
              <a:defRPr sz="1200">
                <a:solidFill>
                  <a:schemeClr val="bg1"/>
                </a:solidFill>
                <a:latin typeface="+mj-lt"/>
              </a:defRPr>
            </a:lvl1pPr>
          </a:lstStyle>
          <a:p>
            <a:fld id="{19B51A1E-902D-48AF-9020-955120F399B6}" type="slidenum">
              <a:rPr lang="en-US" noProof="0" smtClean="0"/>
              <a:pPr/>
              <a:t>‹#›</a:t>
            </a:fld>
            <a:endParaRPr lang="en-US" noProof="0" dirty="0"/>
          </a:p>
        </p:txBody>
      </p:sp>
      <p:sp>
        <p:nvSpPr>
          <p:cNvPr id="9" name="Rectangle 8">
            <a:extLst>
              <a:ext uri="{FF2B5EF4-FFF2-40B4-BE49-F238E27FC236}">
                <a16:creationId xmlns:a16="http://schemas.microsoft.com/office/drawing/2014/main" id="{4BC39664-EB8B-4A32-915A-D4308F79277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9" name="Rectangle 28">
            <a:extLst>
              <a:ext uri="{FF2B5EF4-FFF2-40B4-BE49-F238E27FC236}">
                <a16:creationId xmlns:a16="http://schemas.microsoft.com/office/drawing/2014/main" id="{9B49670D-8F18-44A8-B217-67B412095C0D}"/>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8" name="Straight Connector 17">
            <a:extLst>
              <a:ext uri="{FF2B5EF4-FFF2-40B4-BE49-F238E27FC236}">
                <a16:creationId xmlns:a16="http://schemas.microsoft.com/office/drawing/2014/main" id="{030FA059-EC32-4FFF-9673-48849B2FA43A}"/>
              </a:ext>
            </a:extLst>
          </p:cNvPr>
          <p:cNvCxnSpPr>
            <a:cxnSpLocks/>
          </p:cNvCxnSpPr>
          <p:nvPr userDrawn="1"/>
        </p:nvCxnSpPr>
        <p:spPr>
          <a:xfrm flipH="1">
            <a:off x="1" y="6371351"/>
            <a:ext cx="12191999"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rotWithShape="1">
          <a:blip r:embed="rId25">
            <a:extLst>
              <a:ext uri="{28A0092B-C50C-407E-A947-70E740481C1C}">
                <a14:useLocalDpi xmlns:a14="http://schemas.microsoft.com/office/drawing/2010/main" val="0"/>
              </a:ext>
            </a:extLst>
          </a:blip>
          <a:srcRect b="30617"/>
          <a:stretch/>
        </p:blipFill>
        <p:spPr>
          <a:xfrm>
            <a:off x="10032642" y="6341903"/>
            <a:ext cx="1404552" cy="441053"/>
          </a:xfrm>
          <a:prstGeom prst="rect">
            <a:avLst/>
          </a:prstGeom>
        </p:spPr>
      </p:pic>
    </p:spTree>
    <p:extLst>
      <p:ext uri="{BB962C8B-B14F-4D97-AF65-F5344CB8AC3E}">
        <p14:creationId xmlns:p14="http://schemas.microsoft.com/office/powerpoint/2010/main" val="166099143"/>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 id="2147483712" r:id="rId18"/>
    <p:sldLayoutId id="2147483713" r:id="rId19"/>
    <p:sldLayoutId id="2147483714" r:id="rId20"/>
    <p:sldLayoutId id="2147483715" r:id="rId21"/>
    <p:sldLayoutId id="2147483716" r:id="rId22"/>
    <p:sldLayoutId id="2147483717" r:id="rId23"/>
  </p:sldLayoutIdLst>
  <p:hf hdr="0" dt="0"/>
  <p:txStyles>
    <p:titleStyle>
      <a:lvl1pPr algn="l" defTabSz="914400" rtl="0" eaLnBrk="1" latinLnBrk="0" hangingPunct="1">
        <a:lnSpc>
          <a:spcPct val="90000"/>
        </a:lnSpc>
        <a:spcBef>
          <a:spcPct val="0"/>
        </a:spcBef>
        <a:buNone/>
        <a:defRPr sz="3200" b="1"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9E93B3-6F2A-CAFB-8D0D-283E8C4592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EF0A698-AD76-6F71-E63C-3630FA97A1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EECC8E-E8A8-A707-0F71-0462F5AEFB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D77601-52A2-9442-B887-505897D4F8D7}" type="datetimeFigureOut">
              <a:rPr lang="en-US" smtClean="0"/>
              <a:t>5/17/2023</a:t>
            </a:fld>
            <a:endParaRPr lang="en-US"/>
          </a:p>
        </p:txBody>
      </p:sp>
      <p:sp>
        <p:nvSpPr>
          <p:cNvPr id="5" name="Footer Placeholder 4">
            <a:extLst>
              <a:ext uri="{FF2B5EF4-FFF2-40B4-BE49-F238E27FC236}">
                <a16:creationId xmlns:a16="http://schemas.microsoft.com/office/drawing/2014/main" id="{70F70A92-9F7C-A7B6-D382-D794B0F030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41321B8-B081-6E17-2C54-A7839EB60C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1F3E91-DE4E-EB4A-91A3-2E6579D5EF9D}" type="slidenum">
              <a:rPr lang="en-US" smtClean="0"/>
              <a:t>‹#›</a:t>
            </a:fld>
            <a:endParaRPr lang="en-US"/>
          </a:p>
        </p:txBody>
      </p:sp>
    </p:spTree>
    <p:extLst>
      <p:ext uri="{BB962C8B-B14F-4D97-AF65-F5344CB8AC3E}">
        <p14:creationId xmlns:p14="http://schemas.microsoft.com/office/powerpoint/2010/main" val="1160772264"/>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9E93B3-6F2A-CAFB-8D0D-283E8C4592E1}"/>
              </a:ext>
            </a:extLst>
          </p:cNvPr>
          <p:cNvSpPr>
            <a:spLocks noGrp="1"/>
          </p:cNvSpPr>
          <p:nvPr>
            <p:ph type="title"/>
          </p:nvPr>
        </p:nvSpPr>
        <p:spPr>
          <a:xfrm>
            <a:off x="410361" y="1212414"/>
            <a:ext cx="10515600" cy="96033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EF0A698-AD76-6F71-E63C-3630FA97A146}"/>
              </a:ext>
            </a:extLst>
          </p:cNvPr>
          <p:cNvSpPr>
            <a:spLocks noGrp="1"/>
          </p:cNvSpPr>
          <p:nvPr>
            <p:ph type="body" idx="1"/>
          </p:nvPr>
        </p:nvSpPr>
        <p:spPr>
          <a:xfrm>
            <a:off x="410361" y="2483140"/>
            <a:ext cx="10515600" cy="3873209"/>
          </a:xfrm>
          <a:prstGeom prst="rect">
            <a:avLst/>
          </a:prstGeom>
        </p:spPr>
        <p:txBody>
          <a:bodyPr vert="horz" lIns="91440" tIns="45720" rIns="91440" bIns="45720" rtlCol="0">
            <a:normAutofit/>
          </a:bodyPr>
          <a:lstStyle/>
          <a:p>
            <a:pPr lvl="0"/>
            <a:r>
              <a:rPr lang="en-US"/>
              <a:t>Click to edit Master text styles</a:t>
            </a:r>
          </a:p>
        </p:txBody>
      </p:sp>
      <p:sp>
        <p:nvSpPr>
          <p:cNvPr id="6" name="Slide Number Placeholder 5">
            <a:extLst>
              <a:ext uri="{FF2B5EF4-FFF2-40B4-BE49-F238E27FC236}">
                <a16:creationId xmlns:a16="http://schemas.microsoft.com/office/drawing/2014/main" id="{C41321B8-B081-6E17-2C54-A7839EB60C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1F3E91-DE4E-EB4A-91A3-2E6579D5EF9D}" type="slidenum">
              <a:rPr lang="en-US" smtClean="0"/>
              <a:t>‹#›</a:t>
            </a:fld>
            <a:endParaRPr lang="en-US"/>
          </a:p>
        </p:txBody>
      </p:sp>
    </p:spTree>
    <p:extLst>
      <p:ext uri="{BB962C8B-B14F-4D97-AF65-F5344CB8AC3E}">
        <p14:creationId xmlns:p14="http://schemas.microsoft.com/office/powerpoint/2010/main" val="3996687088"/>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l"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10"/>
          <p:cNvSpPr/>
          <p:nvPr userDrawn="1"/>
        </p:nvSpPr>
        <p:spPr>
          <a:xfrm>
            <a:off x="0" y="6286500"/>
            <a:ext cx="12192000" cy="571500"/>
          </a:xfrm>
          <a:prstGeom prst="rect">
            <a:avLst/>
          </a:prstGeom>
          <a:gradFill>
            <a:gsLst>
              <a:gs pos="35000">
                <a:srgbClr val="ACBED6">
                  <a:alpha val="72000"/>
                </a:srgbClr>
              </a:gs>
              <a:gs pos="67000">
                <a:srgbClr val="6184B2"/>
              </a:gs>
              <a:gs pos="96000">
                <a:schemeClr val="accent1"/>
              </a:gs>
              <a:gs pos="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dirty="0"/>
          </a:p>
        </p:txBody>
      </p:sp>
      <p:sp>
        <p:nvSpPr>
          <p:cNvPr id="12" name="Title Placeholder 1"/>
          <p:cNvSpPr>
            <a:spLocks noGrp="1"/>
          </p:cNvSpPr>
          <p:nvPr>
            <p:ph type="title"/>
          </p:nvPr>
        </p:nvSpPr>
        <p:spPr>
          <a:xfrm>
            <a:off x="304802" y="228602"/>
            <a:ext cx="11582399" cy="610930"/>
          </a:xfrm>
          <a:prstGeom prst="rect">
            <a:avLst/>
          </a:prstGeom>
        </p:spPr>
        <p:txBody>
          <a:bodyPr vert="horz" lIns="0" tIns="0" rIns="0" bIns="0" rtlCol="0" anchor="ctr">
            <a:noAutofit/>
          </a:bodyPr>
          <a:lstStyle/>
          <a:p>
            <a:r>
              <a:rPr lang="en-US" dirty="0"/>
              <a:t>Click to edit Master title style</a:t>
            </a:r>
          </a:p>
        </p:txBody>
      </p:sp>
      <p:sp>
        <p:nvSpPr>
          <p:cNvPr id="13" name="Text Placeholder 2"/>
          <p:cNvSpPr>
            <a:spLocks noGrp="1"/>
          </p:cNvSpPr>
          <p:nvPr>
            <p:ph type="body" idx="1"/>
          </p:nvPr>
        </p:nvSpPr>
        <p:spPr>
          <a:xfrm>
            <a:off x="304800" y="992778"/>
            <a:ext cx="11582400" cy="5293723"/>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Box 13"/>
          <p:cNvSpPr txBox="1"/>
          <p:nvPr userDrawn="1"/>
        </p:nvSpPr>
        <p:spPr>
          <a:xfrm>
            <a:off x="11643360" y="6429830"/>
            <a:ext cx="243840" cy="457201"/>
          </a:xfrm>
          <a:prstGeom prst="rect">
            <a:avLst/>
          </a:prstGeom>
          <a:noFill/>
        </p:spPr>
        <p:txBody>
          <a:bodyPr wrap="square" lIns="0" tIns="0" rIns="0" bIns="0" rtlCol="0" anchor="ctr">
            <a:noAutofit/>
          </a:bodyPr>
          <a:lstStyle/>
          <a:p>
            <a:pPr algn="r"/>
            <a:fld id="{6E50C3A9-A1C5-42D9-B08B-06176D99F5D4}" type="slidenum">
              <a:rPr lang="en-US" sz="750" smtClean="0">
                <a:solidFill>
                  <a:schemeClr val="bg1"/>
                </a:solidFill>
              </a:rPr>
              <a:pPr algn="r"/>
              <a:t>‹#›</a:t>
            </a:fld>
            <a:endParaRPr lang="en-US" sz="750" dirty="0">
              <a:solidFill>
                <a:schemeClr val="bg1"/>
              </a:solidFill>
            </a:endParaRPr>
          </a:p>
        </p:txBody>
      </p:sp>
      <p:sp>
        <p:nvSpPr>
          <p:cNvPr id="15" name="TextBox 14"/>
          <p:cNvSpPr txBox="1"/>
          <p:nvPr userDrawn="1"/>
        </p:nvSpPr>
        <p:spPr>
          <a:xfrm>
            <a:off x="304800" y="6429830"/>
            <a:ext cx="5411189" cy="457201"/>
          </a:xfrm>
          <a:prstGeom prst="rect">
            <a:avLst/>
          </a:prstGeom>
          <a:noFill/>
        </p:spPr>
        <p:txBody>
          <a:bodyPr wrap="square" lIns="0" tIns="0" rIns="0" bIns="0" rtlCol="0" anchor="ctr">
            <a:noAutofit/>
          </a:bodyPr>
          <a:lstStyle/>
          <a:p>
            <a:pPr algn="l"/>
            <a:r>
              <a:rPr lang="en-US" sz="750" dirty="0">
                <a:solidFill>
                  <a:schemeClr val="bg1"/>
                </a:solidFill>
              </a:rPr>
              <a:t>Copyright © 2017 Monique Burr Foundation for Children, Inc.</a:t>
            </a:r>
          </a:p>
        </p:txBody>
      </p:sp>
    </p:spTree>
    <p:extLst>
      <p:ext uri="{BB962C8B-B14F-4D97-AF65-F5344CB8AC3E}">
        <p14:creationId xmlns:p14="http://schemas.microsoft.com/office/powerpoint/2010/main" val="871920973"/>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 id="2147483757"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2400" b="0" i="0" kern="1200" cap="all" baseline="0">
          <a:solidFill>
            <a:schemeClr val="accent1"/>
          </a:solidFill>
          <a:latin typeface="+mn-lt"/>
          <a:ea typeface="+mj-ea"/>
          <a:cs typeface="+mj-cs"/>
        </a:defRPr>
      </a:lvl1pPr>
    </p:titleStyle>
    <p:bodyStyle>
      <a:lvl1pPr marL="205740" indent="-182880" algn="l" defTabSz="685800" rtl="0" eaLnBrk="1" latinLnBrk="0" hangingPunct="1">
        <a:lnSpc>
          <a:spcPct val="100000"/>
        </a:lnSpc>
        <a:spcBef>
          <a:spcPts val="400"/>
        </a:spcBef>
        <a:buClr>
          <a:schemeClr val="accent1"/>
        </a:buClr>
        <a:buFont typeface="Century Gothic" panose="020B0502020202020204" pitchFamily="34" charset="0"/>
        <a:buChar char="»"/>
        <a:defRPr lang="en-US" sz="1800" b="0" i="0" kern="1200" dirty="0">
          <a:solidFill>
            <a:schemeClr val="tx2"/>
          </a:solidFill>
          <a:latin typeface="+mn-lt"/>
          <a:ea typeface="+mn-ea"/>
          <a:cs typeface="+mn-cs"/>
        </a:defRPr>
      </a:lvl1pPr>
      <a:lvl2pPr marL="365760" indent="-182880" algn="l" defTabSz="685800" rtl="0" eaLnBrk="1" latinLnBrk="0" hangingPunct="1">
        <a:lnSpc>
          <a:spcPct val="100000"/>
        </a:lnSpc>
        <a:spcBef>
          <a:spcPts val="400"/>
        </a:spcBef>
        <a:buClr>
          <a:schemeClr val="accent3"/>
        </a:buClr>
        <a:buFont typeface="Century Gothic" panose="020B0502020202020204" pitchFamily="34" charset="0"/>
        <a:buChar char="−"/>
        <a:defRPr lang="en-US" sz="1600" b="0" i="0" kern="1200" dirty="0">
          <a:solidFill>
            <a:schemeClr val="tx2"/>
          </a:solidFill>
          <a:latin typeface="+mn-lt"/>
          <a:ea typeface="+mn-ea"/>
          <a:cs typeface="+mn-cs"/>
        </a:defRPr>
      </a:lvl2pPr>
      <a:lvl3pPr marL="548640" indent="-182880" algn="l" defTabSz="685800" rtl="0" eaLnBrk="1" latinLnBrk="0" hangingPunct="1">
        <a:lnSpc>
          <a:spcPct val="100000"/>
        </a:lnSpc>
        <a:spcBef>
          <a:spcPts val="400"/>
        </a:spcBef>
        <a:buClr>
          <a:schemeClr val="accent1"/>
        </a:buClr>
        <a:buFont typeface="Century Gothic" panose="020B0502020202020204" pitchFamily="34" charset="0"/>
        <a:buChar char="»"/>
        <a:defRPr lang="en-US" sz="1400" b="0" i="0" kern="1200" dirty="0">
          <a:solidFill>
            <a:schemeClr val="tx2"/>
          </a:solidFill>
          <a:latin typeface="+mn-lt"/>
          <a:ea typeface="+mn-ea"/>
          <a:cs typeface="+mn-cs"/>
        </a:defRPr>
      </a:lvl3pPr>
      <a:lvl4pPr marL="731520" indent="-182880" algn="l" defTabSz="685800" rtl="0" eaLnBrk="1" latinLnBrk="0" hangingPunct="1">
        <a:lnSpc>
          <a:spcPct val="100000"/>
        </a:lnSpc>
        <a:spcBef>
          <a:spcPts val="400"/>
        </a:spcBef>
        <a:buClr>
          <a:schemeClr val="accent3"/>
        </a:buClr>
        <a:buFont typeface="Century Gothic" panose="020B0502020202020204" pitchFamily="34" charset="0"/>
        <a:buChar char="−"/>
        <a:defRPr lang="en-US" sz="1200" b="0" i="0" kern="1200" dirty="0">
          <a:solidFill>
            <a:schemeClr val="tx2"/>
          </a:solidFill>
          <a:latin typeface="+mn-lt"/>
          <a:ea typeface="+mn-ea"/>
          <a:cs typeface="+mn-cs"/>
        </a:defRPr>
      </a:lvl4pPr>
      <a:lvl5pPr marL="914400" indent="-182880" algn="l" defTabSz="685800" rtl="0" eaLnBrk="1" latinLnBrk="0" hangingPunct="1">
        <a:lnSpc>
          <a:spcPct val="100000"/>
        </a:lnSpc>
        <a:spcBef>
          <a:spcPts val="400"/>
        </a:spcBef>
        <a:buClr>
          <a:schemeClr val="accent1"/>
        </a:buClr>
        <a:buFont typeface="Century Gothic" panose="020B0502020202020204" pitchFamily="34" charset="0"/>
        <a:buChar char="»"/>
        <a:defRPr lang="en-US" sz="1100" b="0" i="0" kern="1200" dirty="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10"/>
          <p:cNvSpPr/>
          <p:nvPr userDrawn="1"/>
        </p:nvSpPr>
        <p:spPr>
          <a:xfrm>
            <a:off x="0" y="6286500"/>
            <a:ext cx="12192000" cy="571500"/>
          </a:xfrm>
          <a:prstGeom prst="rect">
            <a:avLst/>
          </a:prstGeom>
          <a:gradFill>
            <a:gsLst>
              <a:gs pos="35000">
                <a:srgbClr val="ACBED6">
                  <a:alpha val="72000"/>
                </a:srgbClr>
              </a:gs>
              <a:gs pos="67000">
                <a:srgbClr val="6184B2"/>
              </a:gs>
              <a:gs pos="96000">
                <a:schemeClr val="accent1"/>
              </a:gs>
              <a:gs pos="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dirty="0"/>
          </a:p>
        </p:txBody>
      </p:sp>
      <p:sp>
        <p:nvSpPr>
          <p:cNvPr id="12" name="Title Placeholder 1"/>
          <p:cNvSpPr>
            <a:spLocks noGrp="1"/>
          </p:cNvSpPr>
          <p:nvPr>
            <p:ph type="title"/>
          </p:nvPr>
        </p:nvSpPr>
        <p:spPr>
          <a:xfrm>
            <a:off x="304802" y="228602"/>
            <a:ext cx="11582399" cy="610930"/>
          </a:xfrm>
          <a:prstGeom prst="rect">
            <a:avLst/>
          </a:prstGeom>
        </p:spPr>
        <p:txBody>
          <a:bodyPr vert="horz" lIns="0" tIns="0" rIns="0" bIns="0" rtlCol="0" anchor="ctr">
            <a:noAutofit/>
          </a:bodyPr>
          <a:lstStyle/>
          <a:p>
            <a:r>
              <a:rPr lang="en-US" dirty="0"/>
              <a:t>Click to edit Master title style</a:t>
            </a:r>
          </a:p>
        </p:txBody>
      </p:sp>
      <p:sp>
        <p:nvSpPr>
          <p:cNvPr id="13" name="Text Placeholder 2"/>
          <p:cNvSpPr>
            <a:spLocks noGrp="1"/>
          </p:cNvSpPr>
          <p:nvPr>
            <p:ph type="body" idx="1"/>
          </p:nvPr>
        </p:nvSpPr>
        <p:spPr>
          <a:xfrm>
            <a:off x="304800" y="992778"/>
            <a:ext cx="11582400" cy="5293723"/>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Box 13"/>
          <p:cNvSpPr txBox="1"/>
          <p:nvPr userDrawn="1"/>
        </p:nvSpPr>
        <p:spPr>
          <a:xfrm>
            <a:off x="11643360" y="6429830"/>
            <a:ext cx="243840" cy="457201"/>
          </a:xfrm>
          <a:prstGeom prst="rect">
            <a:avLst/>
          </a:prstGeom>
          <a:noFill/>
        </p:spPr>
        <p:txBody>
          <a:bodyPr wrap="square" lIns="0" tIns="0" rIns="0" bIns="0" rtlCol="0" anchor="ctr">
            <a:noAutofit/>
          </a:bodyPr>
          <a:lstStyle/>
          <a:p>
            <a:pPr algn="r"/>
            <a:fld id="{6E50C3A9-A1C5-42D9-B08B-06176D99F5D4}" type="slidenum">
              <a:rPr lang="en-US" sz="750" smtClean="0">
                <a:solidFill>
                  <a:schemeClr val="bg1"/>
                </a:solidFill>
              </a:rPr>
              <a:pPr algn="r"/>
              <a:t>‹#›</a:t>
            </a:fld>
            <a:endParaRPr lang="en-US" sz="750" dirty="0">
              <a:solidFill>
                <a:schemeClr val="bg1"/>
              </a:solidFill>
            </a:endParaRPr>
          </a:p>
        </p:txBody>
      </p:sp>
      <p:sp>
        <p:nvSpPr>
          <p:cNvPr id="15" name="TextBox 14"/>
          <p:cNvSpPr txBox="1"/>
          <p:nvPr userDrawn="1"/>
        </p:nvSpPr>
        <p:spPr>
          <a:xfrm>
            <a:off x="304800" y="6429830"/>
            <a:ext cx="5411189" cy="457201"/>
          </a:xfrm>
          <a:prstGeom prst="rect">
            <a:avLst/>
          </a:prstGeom>
          <a:noFill/>
        </p:spPr>
        <p:txBody>
          <a:bodyPr wrap="square" lIns="0" tIns="0" rIns="0" bIns="0" rtlCol="0" anchor="ctr">
            <a:noAutofit/>
          </a:bodyPr>
          <a:lstStyle/>
          <a:p>
            <a:pPr algn="l"/>
            <a:r>
              <a:rPr lang="en-US" sz="750" dirty="0">
                <a:solidFill>
                  <a:schemeClr val="bg1"/>
                </a:solidFill>
              </a:rPr>
              <a:t>Copyright © 2020 Monique Burr Foundation for Children, Inc.</a:t>
            </a:r>
          </a:p>
        </p:txBody>
      </p:sp>
    </p:spTree>
    <p:extLst>
      <p:ext uri="{BB962C8B-B14F-4D97-AF65-F5344CB8AC3E}">
        <p14:creationId xmlns:p14="http://schemas.microsoft.com/office/powerpoint/2010/main" val="1848558326"/>
      </p:ext>
    </p:extLst>
  </p:cSld>
  <p:clrMap bg1="lt1" tx1="dk1" bg2="lt2" tx2="dk2" accent1="accent1" accent2="accent2" accent3="accent3" accent4="accent4" accent5="accent5" accent6="accent6" hlink="hlink" folHlink="folHlink"/>
  <p:sldLayoutIdLst>
    <p:sldLayoutId id="2147483759" r:id="rId1"/>
    <p:sldLayoutId id="2147483760"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2400" b="0" i="0" kern="1200" cap="all" baseline="0">
          <a:solidFill>
            <a:schemeClr val="accent1"/>
          </a:solidFill>
          <a:latin typeface="+mn-lt"/>
          <a:ea typeface="+mj-ea"/>
          <a:cs typeface="+mj-cs"/>
        </a:defRPr>
      </a:lvl1pPr>
    </p:titleStyle>
    <p:bodyStyle>
      <a:lvl1pPr marL="205740" indent="-182880" algn="l" defTabSz="685800" rtl="0" eaLnBrk="1" latinLnBrk="0" hangingPunct="1">
        <a:lnSpc>
          <a:spcPct val="100000"/>
        </a:lnSpc>
        <a:spcBef>
          <a:spcPts val="400"/>
        </a:spcBef>
        <a:buClr>
          <a:schemeClr val="accent1"/>
        </a:buClr>
        <a:buFont typeface="Century Gothic" panose="020B0502020202020204" pitchFamily="34" charset="0"/>
        <a:buChar char="»"/>
        <a:defRPr lang="en-US" sz="1800" b="0" i="0" kern="1200" dirty="0">
          <a:solidFill>
            <a:schemeClr val="tx2"/>
          </a:solidFill>
          <a:latin typeface="+mn-lt"/>
          <a:ea typeface="+mn-ea"/>
          <a:cs typeface="+mn-cs"/>
        </a:defRPr>
      </a:lvl1pPr>
      <a:lvl2pPr marL="365760" indent="-182880" algn="l" defTabSz="685800" rtl="0" eaLnBrk="1" latinLnBrk="0" hangingPunct="1">
        <a:lnSpc>
          <a:spcPct val="100000"/>
        </a:lnSpc>
        <a:spcBef>
          <a:spcPts val="400"/>
        </a:spcBef>
        <a:buClr>
          <a:schemeClr val="accent3"/>
        </a:buClr>
        <a:buFont typeface="Century Gothic" panose="020B0502020202020204" pitchFamily="34" charset="0"/>
        <a:buChar char="−"/>
        <a:defRPr lang="en-US" sz="1600" b="0" i="0" kern="1200" dirty="0">
          <a:solidFill>
            <a:schemeClr val="tx2"/>
          </a:solidFill>
          <a:latin typeface="+mn-lt"/>
          <a:ea typeface="+mn-ea"/>
          <a:cs typeface="+mn-cs"/>
        </a:defRPr>
      </a:lvl2pPr>
      <a:lvl3pPr marL="548640" indent="-182880" algn="l" defTabSz="685800" rtl="0" eaLnBrk="1" latinLnBrk="0" hangingPunct="1">
        <a:lnSpc>
          <a:spcPct val="100000"/>
        </a:lnSpc>
        <a:spcBef>
          <a:spcPts val="400"/>
        </a:spcBef>
        <a:buClr>
          <a:schemeClr val="accent1"/>
        </a:buClr>
        <a:buFont typeface="Century Gothic" panose="020B0502020202020204" pitchFamily="34" charset="0"/>
        <a:buChar char="»"/>
        <a:defRPr lang="en-US" sz="1400" b="0" i="0" kern="1200" dirty="0">
          <a:solidFill>
            <a:schemeClr val="tx2"/>
          </a:solidFill>
          <a:latin typeface="+mn-lt"/>
          <a:ea typeface="+mn-ea"/>
          <a:cs typeface="+mn-cs"/>
        </a:defRPr>
      </a:lvl3pPr>
      <a:lvl4pPr marL="731520" indent="-182880" algn="l" defTabSz="685800" rtl="0" eaLnBrk="1" latinLnBrk="0" hangingPunct="1">
        <a:lnSpc>
          <a:spcPct val="100000"/>
        </a:lnSpc>
        <a:spcBef>
          <a:spcPts val="400"/>
        </a:spcBef>
        <a:buClr>
          <a:schemeClr val="accent3"/>
        </a:buClr>
        <a:buFont typeface="Century Gothic" panose="020B0502020202020204" pitchFamily="34" charset="0"/>
        <a:buChar char="−"/>
        <a:defRPr lang="en-US" sz="1200" b="0" i="0" kern="1200" dirty="0">
          <a:solidFill>
            <a:schemeClr val="tx2"/>
          </a:solidFill>
          <a:latin typeface="+mn-lt"/>
          <a:ea typeface="+mn-ea"/>
          <a:cs typeface="+mn-cs"/>
        </a:defRPr>
      </a:lvl4pPr>
      <a:lvl5pPr marL="914400" indent="-182880" algn="l" defTabSz="685800" rtl="0" eaLnBrk="1" latinLnBrk="0" hangingPunct="1">
        <a:lnSpc>
          <a:spcPct val="100000"/>
        </a:lnSpc>
        <a:spcBef>
          <a:spcPts val="400"/>
        </a:spcBef>
        <a:buClr>
          <a:schemeClr val="accent1"/>
        </a:buClr>
        <a:buFont typeface="Century Gothic" panose="020B0502020202020204" pitchFamily="34" charset="0"/>
        <a:buChar char="»"/>
        <a:defRPr lang="en-US" sz="1100" b="0" i="0" kern="1200" dirty="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9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9.xml"/></Relationships>
</file>

<file path=ppt/slides/_rels/slide1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8.xml"/><Relationship Id="rId1" Type="http://schemas.openxmlformats.org/officeDocument/2006/relationships/slideLayout" Target="../slideLayouts/slideLayout93.xml"/></Relationships>
</file>

<file path=ppt/slides/_rels/slide1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9.xml"/><Relationship Id="rId1" Type="http://schemas.openxmlformats.org/officeDocument/2006/relationships/slideLayout" Target="../slideLayouts/slideLayout104.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93.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1.xml"/><Relationship Id="rId1" Type="http://schemas.openxmlformats.org/officeDocument/2006/relationships/slideLayout" Target="../slideLayouts/slideLayout93.xml"/></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2.xml"/><Relationship Id="rId1" Type="http://schemas.openxmlformats.org/officeDocument/2006/relationships/slideLayout" Target="../slideLayouts/slideLayout93.xml"/><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93.xml"/><Relationship Id="rId1" Type="http://schemas.openxmlformats.org/officeDocument/2006/relationships/tags" Target="../tags/tag1.xml"/><Relationship Id="rId4" Type="http://schemas.openxmlformats.org/officeDocument/2006/relationships/image" Target="../media/image45.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Layout" Target="../slideLayouts/slideLayout21.xml"/><Relationship Id="rId6" Type="http://schemas.openxmlformats.org/officeDocument/2006/relationships/image" Target="../media/image51.jpg"/><Relationship Id="rId5" Type="http://schemas.openxmlformats.org/officeDocument/2006/relationships/image" Target="../media/image50.png"/><Relationship Id="rId4" Type="http://schemas.openxmlformats.org/officeDocument/2006/relationships/image" Target="../media/image49.svg"/></Relationships>
</file>

<file path=ppt/slides/_rels/slide22.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32.xml"/></Relationships>
</file>

<file path=ppt/slides/_rels/slide23.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7.jpg"/><Relationship Id="rId1" Type="http://schemas.openxmlformats.org/officeDocument/2006/relationships/slideLayout" Target="../slideLayouts/slideLayout16.xml"/><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7.jpg"/><Relationship Id="rId1" Type="http://schemas.openxmlformats.org/officeDocument/2006/relationships/slideLayout" Target="../slideLayouts/slideLayout1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6.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image" Target="../media/image47.jpg"/><Relationship Id="rId1" Type="http://schemas.openxmlformats.org/officeDocument/2006/relationships/slideLayout" Target="../slideLayouts/slideLayout16.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47.jpg"/><Relationship Id="rId1" Type="http://schemas.openxmlformats.org/officeDocument/2006/relationships/slideLayout" Target="../slideLayouts/slideLayout1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7.jpg"/><Relationship Id="rId1" Type="http://schemas.openxmlformats.org/officeDocument/2006/relationships/slideLayout" Target="../slideLayouts/slideLayout16.xml"/><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47.jpg"/><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47.jpg"/><Relationship Id="rId1" Type="http://schemas.openxmlformats.org/officeDocument/2006/relationships/slideLayout" Target="../slideLayouts/slideLayout16.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47.jpg"/><Relationship Id="rId1" Type="http://schemas.openxmlformats.org/officeDocument/2006/relationships/slideLayout" Target="../slideLayouts/slideLayout16.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47.jpg"/><Relationship Id="rId1" Type="http://schemas.openxmlformats.org/officeDocument/2006/relationships/slideLayout" Target="../slideLayouts/slideLayout16.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47.jpg"/><Relationship Id="rId1" Type="http://schemas.openxmlformats.org/officeDocument/2006/relationships/slideLayout" Target="../slideLayouts/slideLayout16.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6.xml.rels><?xml version="1.0" encoding="UTF-8" standalone="yes"?>
<Relationships xmlns="http://schemas.openxmlformats.org/package/2006/relationships"><Relationship Id="rId8" Type="http://schemas.openxmlformats.org/officeDocument/2006/relationships/diagramData" Target="../diagrams/data10.xml"/><Relationship Id="rId3" Type="http://schemas.openxmlformats.org/officeDocument/2006/relationships/diagramData" Target="../diagrams/data9.xml"/><Relationship Id="rId7" Type="http://schemas.microsoft.com/office/2007/relationships/diagramDrawing" Target="../diagrams/drawing9.xml"/><Relationship Id="rId12" Type="http://schemas.microsoft.com/office/2007/relationships/diagramDrawing" Target="../diagrams/drawing10.xml"/><Relationship Id="rId2" Type="http://schemas.openxmlformats.org/officeDocument/2006/relationships/image" Target="../media/image47.jpg"/><Relationship Id="rId1" Type="http://schemas.openxmlformats.org/officeDocument/2006/relationships/slideLayout" Target="../slideLayouts/slideLayout16.xml"/><Relationship Id="rId6" Type="http://schemas.openxmlformats.org/officeDocument/2006/relationships/diagramColors" Target="../diagrams/colors9.xml"/><Relationship Id="rId11" Type="http://schemas.openxmlformats.org/officeDocument/2006/relationships/diagramColors" Target="../diagrams/colors10.xml"/><Relationship Id="rId5" Type="http://schemas.openxmlformats.org/officeDocument/2006/relationships/diagramQuickStyle" Target="../diagrams/quickStyle9.xml"/><Relationship Id="rId10" Type="http://schemas.openxmlformats.org/officeDocument/2006/relationships/diagramQuickStyle" Target="../diagrams/quickStyle10.xml"/><Relationship Id="rId4" Type="http://schemas.openxmlformats.org/officeDocument/2006/relationships/diagramLayout" Target="../diagrams/layout9.xml"/><Relationship Id="rId9" Type="http://schemas.openxmlformats.org/officeDocument/2006/relationships/diagramLayout" Target="../diagrams/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9.jpg"/><Relationship Id="rId1" Type="http://schemas.openxmlformats.org/officeDocument/2006/relationships/slideLayout" Target="../slideLayouts/slideLayout43.xml"/></Relationships>
</file>

<file path=ppt/slides/_rels/slide4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51.xml"/></Relationships>
</file>

<file path=ppt/slides/_rels/slide4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52.xml"/></Relationships>
</file>

<file path=ppt/slides/_rels/slide4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57.xml"/></Relationships>
</file>

<file path=ppt/slides/_rels/slide44.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5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46.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53.xml"/></Relationships>
</file>

<file path=ppt/slides/_rels/slide47.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53.xml"/></Relationships>
</file>

<file path=ppt/slides/_rels/slide4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g"/><Relationship Id="rId1" Type="http://schemas.openxmlformats.org/officeDocument/2006/relationships/slideLayout" Target="../slideLayouts/slideLayout53.xml"/></Relationships>
</file>

<file path=ppt/slides/_rels/slide49.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5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57.xml"/></Relationships>
</file>

<file path=ppt/slides/_rels/slide51.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57.xml"/></Relationships>
</file>

<file path=ppt/slides/_rels/slide52.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57.xml"/></Relationships>
</file>

<file path=ppt/slides/_rels/slide53.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5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png"/><Relationship Id="rId1" Type="http://schemas.openxmlformats.org/officeDocument/2006/relationships/slideLayout" Target="../slideLayouts/slideLayout5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xml"/><Relationship Id="rId1" Type="http://schemas.openxmlformats.org/officeDocument/2006/relationships/slideLayout" Target="../slideLayouts/slideLayout72.xml"/><Relationship Id="rId4" Type="http://schemas.openxmlformats.org/officeDocument/2006/relationships/image" Target="../media/image33.jpg"/></Relationships>
</file>

<file path=ppt/slides/_rels/slide60.xml.rels><?xml version="1.0" encoding="UTF-8" standalone="yes"?>
<Relationships xmlns="http://schemas.openxmlformats.org/package/2006/relationships"><Relationship Id="rId8" Type="http://schemas.openxmlformats.org/officeDocument/2006/relationships/image" Target="../media/image80.svg"/><Relationship Id="rId3" Type="http://schemas.openxmlformats.org/officeDocument/2006/relationships/image" Target="../media/image75.png"/><Relationship Id="rId7" Type="http://schemas.openxmlformats.org/officeDocument/2006/relationships/image" Target="../media/image79.png"/><Relationship Id="rId12" Type="http://schemas.openxmlformats.org/officeDocument/2006/relationships/image" Target="../media/image84.svg"/><Relationship Id="rId2" Type="http://schemas.openxmlformats.org/officeDocument/2006/relationships/notesSlide" Target="../notesSlides/notesSlide15.xml"/><Relationship Id="rId1" Type="http://schemas.openxmlformats.org/officeDocument/2006/relationships/slideLayout" Target="../slideLayouts/slideLayout78.xml"/><Relationship Id="rId6" Type="http://schemas.openxmlformats.org/officeDocument/2006/relationships/image" Target="../media/image78.svg"/><Relationship Id="rId11" Type="http://schemas.openxmlformats.org/officeDocument/2006/relationships/image" Target="../media/image83.png"/><Relationship Id="rId5" Type="http://schemas.openxmlformats.org/officeDocument/2006/relationships/image" Target="../media/image77.png"/><Relationship Id="rId10" Type="http://schemas.openxmlformats.org/officeDocument/2006/relationships/image" Target="../media/image82.svg"/><Relationship Id="rId4" Type="http://schemas.openxmlformats.org/officeDocument/2006/relationships/image" Target="../media/image76.svg"/><Relationship Id="rId9" Type="http://schemas.openxmlformats.org/officeDocument/2006/relationships/image" Target="../media/image81.png"/></Relationships>
</file>

<file path=ppt/slides/_rels/slide6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png"/><Relationship Id="rId1" Type="http://schemas.openxmlformats.org/officeDocument/2006/relationships/slideLayout" Target="../slideLayouts/slideLayout2.xml"/><Relationship Id="rId5" Type="http://schemas.openxmlformats.org/officeDocument/2006/relationships/image" Target="../media/image94.png"/><Relationship Id="rId4" Type="http://schemas.openxmlformats.org/officeDocument/2006/relationships/image" Target="../media/image93.png"/></Relationships>
</file>

<file path=ppt/slides/_rels/slide6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xml"/><Relationship Id="rId1" Type="http://schemas.openxmlformats.org/officeDocument/2006/relationships/slideLayout" Target="../slideLayouts/slideLayout72.xml"/><Relationship Id="rId5" Type="http://schemas.openxmlformats.org/officeDocument/2006/relationships/image" Target="../media/image35.png"/><Relationship Id="rId4" Type="http://schemas.openxmlformats.org/officeDocument/2006/relationships/image" Target="../media/image34.png"/></Relationships>
</file>

<file path=ppt/slides/_rels/slide7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notesSlide" Target="../notesSlides/notesSlide16.xml"/><Relationship Id="rId1" Type="http://schemas.openxmlformats.org/officeDocument/2006/relationships/slideLayout" Target="../slideLayouts/slideLayout22.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 Id="rId9" Type="http://schemas.openxmlformats.org/officeDocument/2006/relationships/image" Target="../media/image104.png"/></Relationships>
</file>

<file path=ppt/slides/_rels/slide7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7.xml"/><Relationship Id="rId1" Type="http://schemas.openxmlformats.org/officeDocument/2006/relationships/slideLayout" Target="../slideLayouts/slideLayout27.xml"/></Relationships>
</file>

<file path=ppt/slides/_rels/slide7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8.xml"/><Relationship Id="rId1" Type="http://schemas.openxmlformats.org/officeDocument/2006/relationships/slideLayout" Target="../slideLayouts/slideLayout22.xml"/><Relationship Id="rId4" Type="http://schemas.openxmlformats.org/officeDocument/2006/relationships/image" Target="../media/image105.jpeg"/></Relationships>
</file>

<file path=ppt/slides/_rels/slide75.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5.jpeg"/><Relationship Id="rId1" Type="http://schemas.openxmlformats.org/officeDocument/2006/relationships/slideLayout" Target="../slideLayouts/slideLayout22.xml"/><Relationship Id="rId4" Type="http://schemas.openxmlformats.org/officeDocument/2006/relationships/image" Target="../media/image108.jpeg"/></Relationships>
</file>

<file path=ppt/slides/_rels/slide76.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9.xml"/><Relationship Id="rId1" Type="http://schemas.openxmlformats.org/officeDocument/2006/relationships/slideLayout" Target="../slideLayouts/slideLayout22.xml"/><Relationship Id="rId4" Type="http://schemas.openxmlformats.org/officeDocument/2006/relationships/image" Target="../media/image109.png"/></Relationships>
</file>

<file path=ppt/slides/_rels/slide7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5.jpeg"/><Relationship Id="rId1" Type="http://schemas.openxmlformats.org/officeDocument/2006/relationships/slideLayout" Target="../slideLayouts/slideLayout22.xml"/><Relationship Id="rId4" Type="http://schemas.openxmlformats.org/officeDocument/2006/relationships/image" Target="../media/image111.jpg"/></Relationships>
</file>

<file path=ppt/slides/_rels/slide7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20.xml"/><Relationship Id="rId1" Type="http://schemas.openxmlformats.org/officeDocument/2006/relationships/slideLayout" Target="../slideLayouts/slideLayout22.xml"/><Relationship Id="rId4" Type="http://schemas.openxmlformats.org/officeDocument/2006/relationships/image" Target="../media/image112.png"/></Relationships>
</file>

<file path=ppt/slides/_rels/slide79.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05.jpeg"/><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xml"/><Relationship Id="rId1" Type="http://schemas.openxmlformats.org/officeDocument/2006/relationships/slideLayout" Target="../slideLayouts/slideLayout72.xml"/><Relationship Id="rId4" Type="http://schemas.openxmlformats.org/officeDocument/2006/relationships/image" Target="../media/image36.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8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xml"/><Relationship Id="rId5" Type="http://schemas.openxmlformats.org/officeDocument/2006/relationships/image" Target="../media/image122.png"/><Relationship Id="rId4" Type="http://schemas.openxmlformats.org/officeDocument/2006/relationships/image" Target="../media/image121.png"/></Relationships>
</file>

<file path=ppt/slides/_rels/slide8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2.xml"/><Relationship Id="rId4" Type="http://schemas.openxmlformats.org/officeDocument/2006/relationships/image" Target="../media/image129.png"/></Relationships>
</file>

<file path=ppt/slides/_rels/slide87.xml.rels><?xml version="1.0" encoding="UTF-8" standalone="yes"?>
<Relationships xmlns="http://schemas.openxmlformats.org/package/2006/relationships"><Relationship Id="rId3" Type="http://schemas.openxmlformats.org/officeDocument/2006/relationships/hyperlink" Target="https://www.surveymonkey.com/r/GLVYFJJ" TargetMode="External"/><Relationship Id="rId2" Type="http://schemas.openxmlformats.org/officeDocument/2006/relationships/image" Target="../media/image130.png"/><Relationship Id="rId1" Type="http://schemas.openxmlformats.org/officeDocument/2006/relationships/slideLayout" Target="../slideLayouts/slideLayout2.xml"/><Relationship Id="rId5" Type="http://schemas.openxmlformats.org/officeDocument/2006/relationships/hyperlink" Target="https://www.surveymonkey.com/r/G8XDVYB" TargetMode="External"/><Relationship Id="rId4" Type="http://schemas.openxmlformats.org/officeDocument/2006/relationships/hyperlink" Target="https://www.surveymonkey.com/r/7KVNQ3G" TargetMode="External"/></Relationships>
</file>

<file path=ppt/slides/_rels/slide88.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5.xml"/><Relationship Id="rId1" Type="http://schemas.openxmlformats.org/officeDocument/2006/relationships/slideLayout" Target="../slideLayouts/slideLayout72.xml"/><Relationship Id="rId4" Type="http://schemas.openxmlformats.org/officeDocument/2006/relationships/image" Target="../media/image3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ACA05-0A37-41FA-8AC0-E8026179320A}"/>
              </a:ext>
            </a:extLst>
          </p:cNvPr>
          <p:cNvSpPr>
            <a:spLocks noGrp="1"/>
          </p:cNvSpPr>
          <p:nvPr>
            <p:ph type="title"/>
          </p:nvPr>
        </p:nvSpPr>
        <p:spPr/>
        <p:txBody>
          <a:bodyPr/>
          <a:lstStyle/>
          <a:p>
            <a:r>
              <a:rPr lang="en-US" dirty="0"/>
              <a:t>General SHAC Meeting</a:t>
            </a:r>
          </a:p>
        </p:txBody>
      </p:sp>
      <p:sp>
        <p:nvSpPr>
          <p:cNvPr id="3" name="Subtitle 2">
            <a:extLst>
              <a:ext uri="{FF2B5EF4-FFF2-40B4-BE49-F238E27FC236}">
                <a16:creationId xmlns:a16="http://schemas.microsoft.com/office/drawing/2014/main" id="{1F2DF94B-FA98-4A22-98BD-4E5FB3E15E3E}"/>
              </a:ext>
            </a:extLst>
          </p:cNvPr>
          <p:cNvSpPr txBox="1">
            <a:spLocks/>
          </p:cNvSpPr>
          <p:nvPr/>
        </p:nvSpPr>
        <p:spPr>
          <a:xfrm>
            <a:off x="1524000" y="5862539"/>
            <a:ext cx="9144000" cy="4414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a:solidFill>
                  <a:schemeClr val="bg1"/>
                </a:solidFill>
                <a:cs typeface="Arial" panose="020B0604020202020204" pitchFamily="34" charset="0"/>
              </a:rPr>
              <a:t>SHAC Celebrates</a:t>
            </a:r>
          </a:p>
        </p:txBody>
      </p:sp>
      <p:sp>
        <p:nvSpPr>
          <p:cNvPr id="4" name="Subtitle 2">
            <a:extLst>
              <a:ext uri="{FF2B5EF4-FFF2-40B4-BE49-F238E27FC236}">
                <a16:creationId xmlns:a16="http://schemas.microsoft.com/office/drawing/2014/main" id="{097302BF-79B5-488F-B83D-01C798EF96B0}"/>
              </a:ext>
            </a:extLst>
          </p:cNvPr>
          <p:cNvSpPr txBox="1">
            <a:spLocks/>
          </p:cNvSpPr>
          <p:nvPr/>
        </p:nvSpPr>
        <p:spPr>
          <a:xfrm>
            <a:off x="1524000" y="6304003"/>
            <a:ext cx="9144000" cy="32871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spc="300" dirty="0">
                <a:solidFill>
                  <a:schemeClr val="bg1"/>
                </a:solidFill>
                <a:cs typeface="Arial" panose="020B0604020202020204" pitchFamily="34" charset="0"/>
              </a:rPr>
              <a:t>Wednesday, May 17, 2023</a:t>
            </a:r>
          </a:p>
        </p:txBody>
      </p:sp>
    </p:spTree>
    <p:extLst>
      <p:ext uri="{BB962C8B-B14F-4D97-AF65-F5344CB8AC3E}">
        <p14:creationId xmlns:p14="http://schemas.microsoft.com/office/powerpoint/2010/main" val="34842313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78979-D965-4B13-8B49-2632F12789E6}"/>
              </a:ext>
            </a:extLst>
          </p:cNvPr>
          <p:cNvSpPr>
            <a:spLocks noGrp="1"/>
          </p:cNvSpPr>
          <p:nvPr>
            <p:ph type="title"/>
          </p:nvPr>
        </p:nvSpPr>
        <p:spPr>
          <a:xfrm>
            <a:off x="838200" y="4746478"/>
            <a:ext cx="10515600" cy="848533"/>
          </a:xfrm>
        </p:spPr>
        <p:txBody>
          <a:bodyPr>
            <a:normAutofit fontScale="90000"/>
          </a:bodyPr>
          <a:lstStyle/>
          <a:p>
            <a:r>
              <a:rPr lang="en-US" sz="3200" dirty="0"/>
              <a:t>Child Advocates “Child Safety and Teen Safety Matters”</a:t>
            </a:r>
            <a:br>
              <a:rPr lang="en-US" sz="3200" dirty="0"/>
            </a:br>
            <a:br>
              <a:rPr lang="en-US" sz="3200" dirty="0"/>
            </a:br>
            <a:r>
              <a:rPr lang="en-US" sz="2000" b="0" u="sng" dirty="0"/>
              <a:t>Lindsey Castellanos</a:t>
            </a:r>
            <a:br>
              <a:rPr lang="en-US" sz="2000" b="0" dirty="0"/>
            </a:br>
            <a:r>
              <a:rPr lang="en-US" sz="2000" b="0" dirty="0"/>
              <a:t>Community Outreach Coordinator</a:t>
            </a:r>
            <a:br>
              <a:rPr lang="en-US" sz="1200" b="0" dirty="0"/>
            </a:br>
            <a:r>
              <a:rPr lang="en-US" sz="2000" b="0" u="sng" dirty="0"/>
              <a:t>Casey Davis</a:t>
            </a:r>
            <a:br>
              <a:rPr lang="en-US" sz="2000" b="0" dirty="0"/>
            </a:br>
            <a:r>
              <a:rPr lang="en-US" sz="2000" b="0" dirty="0"/>
              <a:t>Community Engagement Director</a:t>
            </a:r>
            <a:br>
              <a:rPr lang="en-US" sz="2000" b="0" dirty="0"/>
            </a:br>
            <a:br>
              <a:rPr lang="en-US" sz="2000" dirty="0"/>
            </a:br>
            <a:r>
              <a:rPr lang="en-US" sz="2000" dirty="0"/>
              <a:t>Child Advocates of Fort Bend</a:t>
            </a:r>
            <a:endParaRPr lang="en-US" sz="3200" dirty="0"/>
          </a:p>
        </p:txBody>
      </p:sp>
    </p:spTree>
    <p:extLst>
      <p:ext uri="{BB962C8B-B14F-4D97-AF65-F5344CB8AC3E}">
        <p14:creationId xmlns:p14="http://schemas.microsoft.com/office/powerpoint/2010/main" val="38368312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a:xfrm>
            <a:off x="1952627" y="5026857"/>
            <a:ext cx="8258175" cy="709024"/>
          </a:xfrm>
        </p:spPr>
        <p:txBody>
          <a:bodyPr/>
          <a:lstStyle/>
          <a:p>
            <a:pPr algn="ctr"/>
            <a:r>
              <a:rPr lang="en-US" dirty="0"/>
              <a:t>with</a:t>
            </a:r>
          </a:p>
        </p:txBody>
      </p:sp>
      <p:sp>
        <p:nvSpPr>
          <p:cNvPr id="3" name="Text Placeholder 2">
            <a:extLst>
              <a:ext uri="{FF2B5EF4-FFF2-40B4-BE49-F238E27FC236}">
                <a16:creationId xmlns:a16="http://schemas.microsoft.com/office/drawing/2014/main" id="{7A0B62E5-8DAF-DD11-1BD0-5DCFA0272FB8}"/>
              </a:ext>
            </a:extLst>
          </p:cNvPr>
          <p:cNvSpPr>
            <a:spLocks noGrp="1"/>
          </p:cNvSpPr>
          <p:nvPr>
            <p:ph type="body" sz="quarter" idx="13"/>
          </p:nvPr>
        </p:nvSpPr>
        <p:spPr/>
        <p:txBody>
          <a:bodyPr/>
          <a:lstStyle/>
          <a:p>
            <a:endParaRPr lang="en-US" dirty="0"/>
          </a:p>
        </p:txBody>
      </p:sp>
      <p:sp>
        <p:nvSpPr>
          <p:cNvPr id="2" name="TextBox 1">
            <a:extLst>
              <a:ext uri="{FF2B5EF4-FFF2-40B4-BE49-F238E27FC236}">
                <a16:creationId xmlns:a16="http://schemas.microsoft.com/office/drawing/2014/main" id="{680F212D-1E0F-E24A-AB7F-6DD15BAD50D7}"/>
              </a:ext>
            </a:extLst>
          </p:cNvPr>
          <p:cNvSpPr txBox="1"/>
          <p:nvPr/>
        </p:nvSpPr>
        <p:spPr>
          <a:xfrm>
            <a:off x="4337538" y="2145323"/>
            <a:ext cx="0" cy="0"/>
          </a:xfrm>
          <a:prstGeom prst="rect">
            <a:avLst/>
          </a:prstGeom>
          <a:noFill/>
        </p:spPr>
        <p:txBody>
          <a:bodyPr wrap="none" lIns="0" tIns="0" rIns="0" bIns="0" rtlCol="0">
            <a:noAutofit/>
          </a:bodyPr>
          <a:lstStyle/>
          <a:p>
            <a:pPr defTabSz="457200"/>
            <a:endParaRPr lang="en-US" dirty="0">
              <a:solidFill>
                <a:prstClr val="black"/>
              </a:solidFill>
              <a:latin typeface="Century Gothic"/>
            </a:endParaRPr>
          </a:p>
        </p:txBody>
      </p:sp>
      <p:pic>
        <p:nvPicPr>
          <p:cNvPr id="6" name="Picture 5">
            <a:extLst>
              <a:ext uri="{FF2B5EF4-FFF2-40B4-BE49-F238E27FC236}">
                <a16:creationId xmlns:a16="http://schemas.microsoft.com/office/drawing/2014/main" id="{ADEFD896-D623-953A-54A2-F2349326CB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5015" y="5773506"/>
            <a:ext cx="9144000" cy="879785"/>
          </a:xfrm>
          <a:prstGeom prst="rect">
            <a:avLst/>
          </a:prstGeom>
        </p:spPr>
      </p:pic>
    </p:spTree>
    <p:extLst>
      <p:ext uri="{BB962C8B-B14F-4D97-AF65-F5344CB8AC3E}">
        <p14:creationId xmlns:p14="http://schemas.microsoft.com/office/powerpoint/2010/main" val="2910444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What does it cover?</a:t>
            </a:r>
          </a:p>
        </p:txBody>
      </p:sp>
    </p:spTree>
    <p:extLst>
      <p:ext uri="{BB962C8B-B14F-4D97-AF65-F5344CB8AC3E}">
        <p14:creationId xmlns:p14="http://schemas.microsoft.com/office/powerpoint/2010/main" val="2790366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Comprehensive Content</a:t>
            </a:r>
            <a:br>
              <a:rPr lang="en-US" dirty="0"/>
            </a:br>
            <a:r>
              <a:rPr lang="en-US" dirty="0"/>
              <a:t>CSM (Grades K – 5</a:t>
            </a:r>
            <a:r>
              <a:rPr lang="en-US" baseline="30000" dirty="0"/>
              <a:t>th)</a:t>
            </a:r>
            <a:endParaRPr lang="en-US" dirty="0"/>
          </a:p>
        </p:txBody>
      </p:sp>
      <p:sp>
        <p:nvSpPr>
          <p:cNvPr id="9" name="Rectangle 8"/>
          <p:cNvSpPr/>
          <p:nvPr/>
        </p:nvSpPr>
        <p:spPr>
          <a:xfrm>
            <a:off x="1524000" y="1257299"/>
            <a:ext cx="9144000" cy="457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Century Gothic"/>
            </a:endParaRPr>
          </a:p>
        </p:txBody>
      </p:sp>
      <p:sp>
        <p:nvSpPr>
          <p:cNvPr id="13" name="Text Placeholder 3"/>
          <p:cNvSpPr txBox="1">
            <a:spLocks/>
          </p:cNvSpPr>
          <p:nvPr/>
        </p:nvSpPr>
        <p:spPr>
          <a:xfrm>
            <a:off x="2519885" y="4098003"/>
            <a:ext cx="2382597" cy="260474"/>
          </a:xfrm>
          <a:prstGeom prst="rect">
            <a:avLst/>
          </a:prstGeom>
        </p:spPr>
        <p:txBody>
          <a:bodyPr vert="horz" lIns="0" tIns="0" rIns="0" bIns="0" rtlCol="0" anchor="ctr" anchorCtr="0">
            <a:noAutofit/>
          </a:bodyPr>
          <a:lstStyle>
            <a:lvl1pPr marL="205740" indent="-182880" algn="l" defTabSz="685800" rtl="0" eaLnBrk="1" latinLnBrk="0" hangingPunct="1">
              <a:lnSpc>
                <a:spcPct val="100000"/>
              </a:lnSpc>
              <a:spcBef>
                <a:spcPts val="400"/>
              </a:spcBef>
              <a:buClr>
                <a:schemeClr val="accent1"/>
              </a:buClr>
              <a:buFont typeface="Century Gothic" panose="020B0502020202020204" pitchFamily="34" charset="0"/>
              <a:buChar char="»"/>
              <a:defRPr lang="en-US" sz="1800" b="0" i="0" kern="1200" dirty="0">
                <a:solidFill>
                  <a:schemeClr val="tx2"/>
                </a:solidFill>
                <a:latin typeface="+mn-lt"/>
                <a:ea typeface="+mn-ea"/>
                <a:cs typeface="+mn-cs"/>
              </a:defRPr>
            </a:lvl1pPr>
            <a:lvl2pPr marL="365760" indent="-182880" algn="l" defTabSz="685800" rtl="0" eaLnBrk="1" latinLnBrk="0" hangingPunct="1">
              <a:lnSpc>
                <a:spcPct val="100000"/>
              </a:lnSpc>
              <a:spcBef>
                <a:spcPts val="400"/>
              </a:spcBef>
              <a:buClr>
                <a:schemeClr val="accent3"/>
              </a:buClr>
              <a:buFont typeface="Century Gothic" panose="020B0502020202020204" pitchFamily="34" charset="0"/>
              <a:buChar char="−"/>
              <a:defRPr lang="en-US" sz="1600" b="0" i="0" kern="1200" dirty="0">
                <a:solidFill>
                  <a:schemeClr val="tx2"/>
                </a:solidFill>
                <a:latin typeface="+mn-lt"/>
                <a:ea typeface="+mn-ea"/>
                <a:cs typeface="+mn-cs"/>
              </a:defRPr>
            </a:lvl2pPr>
            <a:lvl3pPr marL="548640" indent="-182880" algn="l" defTabSz="685800" rtl="0" eaLnBrk="1" latinLnBrk="0" hangingPunct="1">
              <a:lnSpc>
                <a:spcPct val="100000"/>
              </a:lnSpc>
              <a:spcBef>
                <a:spcPts val="400"/>
              </a:spcBef>
              <a:buClr>
                <a:schemeClr val="accent1"/>
              </a:buClr>
              <a:buFont typeface="Century Gothic" panose="020B0502020202020204" pitchFamily="34" charset="0"/>
              <a:buChar char="»"/>
              <a:defRPr lang="en-US" sz="1400" b="0" i="0" kern="1200" dirty="0">
                <a:solidFill>
                  <a:schemeClr val="tx2"/>
                </a:solidFill>
                <a:latin typeface="+mn-lt"/>
                <a:ea typeface="+mn-ea"/>
                <a:cs typeface="+mn-cs"/>
              </a:defRPr>
            </a:lvl3pPr>
            <a:lvl4pPr marL="731520" indent="-182880" algn="l" defTabSz="685800" rtl="0" eaLnBrk="1" latinLnBrk="0" hangingPunct="1">
              <a:lnSpc>
                <a:spcPct val="100000"/>
              </a:lnSpc>
              <a:spcBef>
                <a:spcPts val="400"/>
              </a:spcBef>
              <a:buClr>
                <a:schemeClr val="accent3"/>
              </a:buClr>
              <a:buFont typeface="Century Gothic" panose="020B0502020202020204" pitchFamily="34" charset="0"/>
              <a:buChar char="−"/>
              <a:defRPr lang="en-US" sz="1200" b="0" i="0" kern="1200" dirty="0">
                <a:solidFill>
                  <a:schemeClr val="tx2"/>
                </a:solidFill>
                <a:latin typeface="+mn-lt"/>
                <a:ea typeface="+mn-ea"/>
                <a:cs typeface="+mn-cs"/>
              </a:defRPr>
            </a:lvl4pPr>
            <a:lvl5pPr marL="914400" indent="-182880" algn="l" defTabSz="685800" rtl="0" eaLnBrk="1" latinLnBrk="0" hangingPunct="1">
              <a:lnSpc>
                <a:spcPct val="100000"/>
              </a:lnSpc>
              <a:spcBef>
                <a:spcPts val="400"/>
              </a:spcBef>
              <a:buClr>
                <a:schemeClr val="accent1"/>
              </a:buClr>
              <a:buFont typeface="Century Gothic" panose="020B0502020202020204" pitchFamily="34" charset="0"/>
              <a:buChar char="»"/>
              <a:defRPr lang="en-US" sz="1100" b="0" i="0" kern="1200" dirty="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Clr>
                <a:srgbClr val="245495"/>
              </a:buClr>
              <a:buNone/>
            </a:pPr>
            <a:r>
              <a:rPr lang="en-US" sz="1400" b="1" dirty="0">
                <a:solidFill>
                  <a:srgbClr val="245495"/>
                </a:solidFill>
                <a:latin typeface="Century Gothic"/>
              </a:rPr>
              <a:t>Lesson 1</a:t>
            </a:r>
          </a:p>
        </p:txBody>
      </p:sp>
      <p:sp>
        <p:nvSpPr>
          <p:cNvPr id="14" name="Content Placeholder 4"/>
          <p:cNvSpPr txBox="1">
            <a:spLocks/>
          </p:cNvSpPr>
          <p:nvPr/>
        </p:nvSpPr>
        <p:spPr>
          <a:xfrm>
            <a:off x="2205100" y="4392013"/>
            <a:ext cx="3640366" cy="2182222"/>
          </a:xfrm>
          <a:prstGeom prst="rect">
            <a:avLst/>
          </a:prstGeom>
        </p:spPr>
        <p:txBody>
          <a:bodyPr vert="horz" lIns="0" tIns="0" rIns="0" bIns="0" rtlCol="0">
            <a:noAutofit/>
          </a:bodyPr>
          <a:lstStyle>
            <a:lvl1pPr marL="205740" indent="-182880" algn="l" defTabSz="685800" rtl="0" eaLnBrk="1" latinLnBrk="0" hangingPunct="1">
              <a:lnSpc>
                <a:spcPct val="100000"/>
              </a:lnSpc>
              <a:spcBef>
                <a:spcPts val="400"/>
              </a:spcBef>
              <a:buClr>
                <a:schemeClr val="accent1"/>
              </a:buClr>
              <a:buFont typeface="Century Gothic" panose="020B0502020202020204" pitchFamily="34" charset="0"/>
              <a:buChar char="»"/>
              <a:defRPr lang="en-US" sz="1800" b="0" i="0" kern="1200" dirty="0">
                <a:solidFill>
                  <a:schemeClr val="tx2"/>
                </a:solidFill>
                <a:latin typeface="+mn-lt"/>
                <a:ea typeface="+mn-ea"/>
                <a:cs typeface="+mn-cs"/>
              </a:defRPr>
            </a:lvl1pPr>
            <a:lvl2pPr marL="365760" indent="-182880" algn="l" defTabSz="685800" rtl="0" eaLnBrk="1" latinLnBrk="0" hangingPunct="1">
              <a:lnSpc>
                <a:spcPct val="100000"/>
              </a:lnSpc>
              <a:spcBef>
                <a:spcPts val="400"/>
              </a:spcBef>
              <a:buClr>
                <a:schemeClr val="accent3"/>
              </a:buClr>
              <a:buFont typeface="Century Gothic" panose="020B0502020202020204" pitchFamily="34" charset="0"/>
              <a:buChar char="−"/>
              <a:defRPr lang="en-US" sz="1600" b="0" i="0" kern="1200" dirty="0">
                <a:solidFill>
                  <a:schemeClr val="tx2"/>
                </a:solidFill>
                <a:latin typeface="+mn-lt"/>
                <a:ea typeface="+mn-ea"/>
                <a:cs typeface="+mn-cs"/>
              </a:defRPr>
            </a:lvl2pPr>
            <a:lvl3pPr marL="548640" indent="-182880" algn="l" defTabSz="685800" rtl="0" eaLnBrk="1" latinLnBrk="0" hangingPunct="1">
              <a:lnSpc>
                <a:spcPct val="100000"/>
              </a:lnSpc>
              <a:spcBef>
                <a:spcPts val="400"/>
              </a:spcBef>
              <a:buClr>
                <a:schemeClr val="accent1"/>
              </a:buClr>
              <a:buFont typeface="Century Gothic" panose="020B0502020202020204" pitchFamily="34" charset="0"/>
              <a:buChar char="»"/>
              <a:defRPr lang="en-US" sz="1400" b="0" i="0" kern="1200" dirty="0">
                <a:solidFill>
                  <a:schemeClr val="tx2"/>
                </a:solidFill>
                <a:latin typeface="+mn-lt"/>
                <a:ea typeface="+mn-ea"/>
                <a:cs typeface="+mn-cs"/>
              </a:defRPr>
            </a:lvl3pPr>
            <a:lvl4pPr marL="731520" indent="-182880" algn="l" defTabSz="685800" rtl="0" eaLnBrk="1" latinLnBrk="0" hangingPunct="1">
              <a:lnSpc>
                <a:spcPct val="100000"/>
              </a:lnSpc>
              <a:spcBef>
                <a:spcPts val="400"/>
              </a:spcBef>
              <a:buClr>
                <a:schemeClr val="accent3"/>
              </a:buClr>
              <a:buFont typeface="Century Gothic" panose="020B0502020202020204" pitchFamily="34" charset="0"/>
              <a:buChar char="−"/>
              <a:defRPr lang="en-US" sz="1200" b="0" i="0" kern="1200" dirty="0">
                <a:solidFill>
                  <a:schemeClr val="tx2"/>
                </a:solidFill>
                <a:latin typeface="+mn-lt"/>
                <a:ea typeface="+mn-ea"/>
                <a:cs typeface="+mn-cs"/>
              </a:defRPr>
            </a:lvl4pPr>
            <a:lvl5pPr marL="914400" indent="-182880" algn="l" defTabSz="685800" rtl="0" eaLnBrk="1" latinLnBrk="0" hangingPunct="1">
              <a:lnSpc>
                <a:spcPct val="100000"/>
              </a:lnSpc>
              <a:spcBef>
                <a:spcPts val="400"/>
              </a:spcBef>
              <a:buClr>
                <a:schemeClr val="accent1"/>
              </a:buClr>
              <a:buFont typeface="Century Gothic" panose="020B0502020202020204" pitchFamily="34" charset="0"/>
              <a:buChar char="»"/>
              <a:defRPr lang="en-US" sz="1100" b="0" i="0" kern="1200" dirty="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82880">
              <a:spcBef>
                <a:spcPts val="300"/>
              </a:spcBef>
              <a:buClr>
                <a:srgbClr val="245495"/>
              </a:buClr>
              <a:buFont typeface="Arial" panose="020B0604020202020204" pitchFamily="34" charset="0"/>
              <a:buChar char="•"/>
              <a:defRPr/>
            </a:pPr>
            <a:r>
              <a:rPr lang="en-US" sz="1600" dirty="0">
                <a:solidFill>
                  <a:srgbClr val="2F2F2F"/>
                </a:solidFill>
                <a:latin typeface="Century Gothic"/>
                <a:cs typeface="Helvetica Light"/>
              </a:rPr>
              <a:t>General Safety and Prevention</a:t>
            </a:r>
          </a:p>
          <a:p>
            <a:pPr marL="182880">
              <a:spcBef>
                <a:spcPts val="300"/>
              </a:spcBef>
              <a:buClr>
                <a:srgbClr val="245495"/>
              </a:buClr>
              <a:buFont typeface="Arial" panose="020B0604020202020204" pitchFamily="34" charset="0"/>
              <a:buChar char="•"/>
              <a:defRPr/>
            </a:pPr>
            <a:r>
              <a:rPr lang="en-US" sz="1600" dirty="0">
                <a:solidFill>
                  <a:srgbClr val="2F2F2F"/>
                </a:solidFill>
                <a:latin typeface="Century Gothic"/>
                <a:cs typeface="Helvetica Light"/>
              </a:rPr>
              <a:t>Shared Responsibility</a:t>
            </a:r>
          </a:p>
          <a:p>
            <a:pPr marL="182880">
              <a:spcBef>
                <a:spcPts val="300"/>
              </a:spcBef>
              <a:buClr>
                <a:srgbClr val="245495"/>
              </a:buClr>
              <a:buFont typeface="Arial" panose="020B0604020202020204" pitchFamily="34" charset="0"/>
              <a:buChar char="•"/>
              <a:defRPr/>
            </a:pPr>
            <a:r>
              <a:rPr lang="en-US" sz="1600" dirty="0">
                <a:solidFill>
                  <a:srgbClr val="2F2F2F"/>
                </a:solidFill>
                <a:latin typeface="Century Gothic"/>
                <a:cs typeface="Helvetica Light"/>
              </a:rPr>
              <a:t>Types of Abuse</a:t>
            </a:r>
          </a:p>
          <a:p>
            <a:pPr marL="182880">
              <a:spcBef>
                <a:spcPts val="300"/>
              </a:spcBef>
              <a:buClr>
                <a:srgbClr val="245495"/>
              </a:buClr>
              <a:buFont typeface="Arial" panose="020B0604020202020204" pitchFamily="34" charset="0"/>
              <a:buChar char="•"/>
              <a:defRPr/>
            </a:pPr>
            <a:r>
              <a:rPr lang="en-US" sz="1600" dirty="0">
                <a:solidFill>
                  <a:srgbClr val="2F2F2F"/>
                </a:solidFill>
                <a:latin typeface="Century Gothic"/>
                <a:cs typeface="Helvetica Light"/>
              </a:rPr>
              <a:t>Who Harms Kids and How</a:t>
            </a:r>
          </a:p>
          <a:p>
            <a:pPr marL="182880">
              <a:spcBef>
                <a:spcPts val="300"/>
              </a:spcBef>
              <a:buClr>
                <a:srgbClr val="245495"/>
              </a:buClr>
              <a:buFont typeface="Arial" panose="020B0604020202020204" pitchFamily="34" charset="0"/>
              <a:buChar char="•"/>
              <a:defRPr/>
            </a:pPr>
            <a:r>
              <a:rPr lang="en-US" sz="1600" dirty="0">
                <a:solidFill>
                  <a:srgbClr val="2F2F2F"/>
                </a:solidFill>
                <a:latin typeface="Century Gothic"/>
                <a:cs typeface="Helvetica Light"/>
              </a:rPr>
              <a:t>Safe vs. Unsafe Strangers</a:t>
            </a:r>
          </a:p>
          <a:p>
            <a:pPr marL="182880">
              <a:spcBef>
                <a:spcPts val="300"/>
              </a:spcBef>
              <a:buClr>
                <a:srgbClr val="245495"/>
              </a:buClr>
              <a:buFont typeface="Arial" panose="020B0604020202020204" pitchFamily="34" charset="0"/>
              <a:buChar char="•"/>
              <a:defRPr/>
            </a:pPr>
            <a:r>
              <a:rPr lang="en-US" sz="1600" dirty="0">
                <a:solidFill>
                  <a:srgbClr val="2F2F2F"/>
                </a:solidFill>
                <a:latin typeface="Century Gothic"/>
                <a:cs typeface="Helvetica Light"/>
              </a:rPr>
              <a:t>Safe Adults</a:t>
            </a:r>
          </a:p>
          <a:p>
            <a:pPr marL="182880">
              <a:spcBef>
                <a:spcPts val="300"/>
              </a:spcBef>
              <a:buClr>
                <a:srgbClr val="245495"/>
              </a:buClr>
              <a:buFont typeface="Arial" panose="020B0604020202020204" pitchFamily="34" charset="0"/>
              <a:buChar char="•"/>
              <a:defRPr/>
            </a:pPr>
            <a:r>
              <a:rPr lang="en-US" sz="1600" dirty="0">
                <a:solidFill>
                  <a:srgbClr val="2F2F2F"/>
                </a:solidFill>
                <a:latin typeface="Century Gothic"/>
                <a:cs typeface="Helvetica Light"/>
              </a:rPr>
              <a:t>Safety Rules</a:t>
            </a:r>
          </a:p>
        </p:txBody>
      </p:sp>
      <p:sp>
        <p:nvSpPr>
          <p:cNvPr id="15" name="Content Placeholder 11"/>
          <p:cNvSpPr txBox="1">
            <a:spLocks/>
          </p:cNvSpPr>
          <p:nvPr/>
        </p:nvSpPr>
        <p:spPr>
          <a:xfrm>
            <a:off x="6791666" y="4392013"/>
            <a:ext cx="3113750" cy="2182222"/>
          </a:xfrm>
          <a:prstGeom prst="rect">
            <a:avLst/>
          </a:prstGeom>
        </p:spPr>
        <p:txBody>
          <a:bodyPr vert="horz" lIns="0" tIns="0" rIns="0" bIns="0" rtlCol="0">
            <a:noAutofit/>
          </a:bodyPr>
          <a:lstStyle>
            <a:lvl1pPr marL="205740" indent="-182880" algn="l" defTabSz="685800" rtl="0" eaLnBrk="1" latinLnBrk="0" hangingPunct="1">
              <a:lnSpc>
                <a:spcPct val="100000"/>
              </a:lnSpc>
              <a:spcBef>
                <a:spcPts val="400"/>
              </a:spcBef>
              <a:buClr>
                <a:schemeClr val="accent1"/>
              </a:buClr>
              <a:buFont typeface="Century Gothic" panose="020B0502020202020204" pitchFamily="34" charset="0"/>
              <a:buChar char="»"/>
              <a:defRPr lang="en-US" sz="1800" b="0" i="0" kern="1200" dirty="0">
                <a:solidFill>
                  <a:schemeClr val="tx2"/>
                </a:solidFill>
                <a:latin typeface="+mn-lt"/>
                <a:ea typeface="+mn-ea"/>
                <a:cs typeface="+mn-cs"/>
              </a:defRPr>
            </a:lvl1pPr>
            <a:lvl2pPr marL="365760" indent="-182880" algn="l" defTabSz="685800" rtl="0" eaLnBrk="1" latinLnBrk="0" hangingPunct="1">
              <a:lnSpc>
                <a:spcPct val="100000"/>
              </a:lnSpc>
              <a:spcBef>
                <a:spcPts val="400"/>
              </a:spcBef>
              <a:buClr>
                <a:schemeClr val="accent3"/>
              </a:buClr>
              <a:buFont typeface="Century Gothic" panose="020B0502020202020204" pitchFamily="34" charset="0"/>
              <a:buChar char="−"/>
              <a:defRPr lang="en-US" sz="1600" b="0" i="0" kern="1200" dirty="0">
                <a:solidFill>
                  <a:schemeClr val="tx2"/>
                </a:solidFill>
                <a:latin typeface="+mn-lt"/>
                <a:ea typeface="+mn-ea"/>
                <a:cs typeface="+mn-cs"/>
              </a:defRPr>
            </a:lvl2pPr>
            <a:lvl3pPr marL="548640" indent="-182880" algn="l" defTabSz="685800" rtl="0" eaLnBrk="1" latinLnBrk="0" hangingPunct="1">
              <a:lnSpc>
                <a:spcPct val="100000"/>
              </a:lnSpc>
              <a:spcBef>
                <a:spcPts val="400"/>
              </a:spcBef>
              <a:buClr>
                <a:schemeClr val="accent1"/>
              </a:buClr>
              <a:buFont typeface="Century Gothic" panose="020B0502020202020204" pitchFamily="34" charset="0"/>
              <a:buChar char="»"/>
              <a:defRPr lang="en-US" sz="1400" b="0" i="0" kern="1200" dirty="0">
                <a:solidFill>
                  <a:schemeClr val="tx2"/>
                </a:solidFill>
                <a:latin typeface="+mn-lt"/>
                <a:ea typeface="+mn-ea"/>
                <a:cs typeface="+mn-cs"/>
              </a:defRPr>
            </a:lvl3pPr>
            <a:lvl4pPr marL="731520" indent="-182880" algn="l" defTabSz="685800" rtl="0" eaLnBrk="1" latinLnBrk="0" hangingPunct="1">
              <a:lnSpc>
                <a:spcPct val="100000"/>
              </a:lnSpc>
              <a:spcBef>
                <a:spcPts val="400"/>
              </a:spcBef>
              <a:buClr>
                <a:schemeClr val="accent3"/>
              </a:buClr>
              <a:buFont typeface="Century Gothic" panose="020B0502020202020204" pitchFamily="34" charset="0"/>
              <a:buChar char="−"/>
              <a:defRPr lang="en-US" sz="1200" b="0" i="0" kern="1200" dirty="0">
                <a:solidFill>
                  <a:schemeClr val="tx2"/>
                </a:solidFill>
                <a:latin typeface="+mn-lt"/>
                <a:ea typeface="+mn-ea"/>
                <a:cs typeface="+mn-cs"/>
              </a:defRPr>
            </a:lvl4pPr>
            <a:lvl5pPr marL="914400" indent="-182880" algn="l" defTabSz="685800" rtl="0" eaLnBrk="1" latinLnBrk="0" hangingPunct="1">
              <a:lnSpc>
                <a:spcPct val="100000"/>
              </a:lnSpc>
              <a:spcBef>
                <a:spcPts val="400"/>
              </a:spcBef>
              <a:buClr>
                <a:schemeClr val="accent1"/>
              </a:buClr>
              <a:buFont typeface="Century Gothic" panose="020B0502020202020204" pitchFamily="34" charset="0"/>
              <a:buChar char="»"/>
              <a:defRPr lang="en-US" sz="1100" b="0" i="0" kern="1200" dirty="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82880">
              <a:spcBef>
                <a:spcPts val="300"/>
              </a:spcBef>
              <a:buClr>
                <a:srgbClr val="DB3530"/>
              </a:buClr>
              <a:buFont typeface="Arial" panose="020B0604020202020204" pitchFamily="34" charset="0"/>
              <a:buChar char="•"/>
              <a:defRPr/>
            </a:pPr>
            <a:r>
              <a:rPr lang="en-US" sz="1600" dirty="0">
                <a:solidFill>
                  <a:srgbClr val="2F2F2F"/>
                </a:solidFill>
                <a:latin typeface="Century Gothic"/>
                <a:cs typeface="Helvetica Light"/>
              </a:rPr>
              <a:t>Bullying and Cyberbullying</a:t>
            </a:r>
          </a:p>
          <a:p>
            <a:pPr marL="182880">
              <a:spcBef>
                <a:spcPts val="300"/>
              </a:spcBef>
              <a:buClr>
                <a:srgbClr val="DB3530"/>
              </a:buClr>
              <a:buFont typeface="Arial" panose="020B0604020202020204" pitchFamily="34" charset="0"/>
              <a:buChar char="•"/>
              <a:defRPr/>
            </a:pPr>
            <a:r>
              <a:rPr lang="en-US" sz="1600" dirty="0">
                <a:solidFill>
                  <a:srgbClr val="2F2F2F"/>
                </a:solidFill>
                <a:latin typeface="Century Gothic"/>
                <a:cs typeface="Helvetica Light"/>
              </a:rPr>
              <a:t>Digital Abuse and Safety</a:t>
            </a:r>
          </a:p>
          <a:p>
            <a:pPr marL="182880">
              <a:spcBef>
                <a:spcPts val="300"/>
              </a:spcBef>
              <a:buClr>
                <a:srgbClr val="DB3530"/>
              </a:buClr>
              <a:buFont typeface="Arial" panose="020B0604020202020204" pitchFamily="34" charset="0"/>
              <a:buChar char="•"/>
              <a:defRPr/>
            </a:pPr>
            <a:r>
              <a:rPr lang="en-US" sz="1600" dirty="0">
                <a:solidFill>
                  <a:srgbClr val="2F2F2F"/>
                </a:solidFill>
                <a:latin typeface="Century Gothic"/>
                <a:cs typeface="Helvetica Light"/>
              </a:rPr>
              <a:t>Peers and Predators</a:t>
            </a:r>
          </a:p>
          <a:p>
            <a:pPr marL="182880">
              <a:spcBef>
                <a:spcPts val="300"/>
              </a:spcBef>
              <a:buClr>
                <a:srgbClr val="DB3530"/>
              </a:buClr>
              <a:buFont typeface="Arial" panose="020B0604020202020204" pitchFamily="34" charset="0"/>
              <a:buChar char="•"/>
              <a:defRPr/>
            </a:pPr>
            <a:r>
              <a:rPr lang="en-US" sz="1600" dirty="0">
                <a:solidFill>
                  <a:srgbClr val="2F2F2F"/>
                </a:solidFill>
                <a:latin typeface="Century Gothic"/>
                <a:cs typeface="Helvetica Light"/>
              </a:rPr>
              <a:t>Digital Citizenship</a:t>
            </a:r>
          </a:p>
          <a:p>
            <a:pPr marL="182880">
              <a:spcBef>
                <a:spcPts val="300"/>
              </a:spcBef>
              <a:buClr>
                <a:srgbClr val="DB3530"/>
              </a:buClr>
              <a:buFont typeface="Arial" panose="020B0604020202020204" pitchFamily="34" charset="0"/>
              <a:buChar char="•"/>
              <a:defRPr/>
            </a:pPr>
            <a:r>
              <a:rPr lang="en-US" sz="1600" dirty="0">
                <a:solidFill>
                  <a:srgbClr val="2F2F2F"/>
                </a:solidFill>
                <a:latin typeface="Century Gothic"/>
                <a:cs typeface="Helvetica Light"/>
              </a:rPr>
              <a:t>Safe Adults</a:t>
            </a:r>
          </a:p>
          <a:p>
            <a:pPr marL="182880">
              <a:spcBef>
                <a:spcPts val="300"/>
              </a:spcBef>
              <a:buClr>
                <a:srgbClr val="DB3530"/>
              </a:buClr>
              <a:buFont typeface="Arial" panose="020B0604020202020204" pitchFamily="34" charset="0"/>
              <a:buChar char="•"/>
              <a:defRPr/>
            </a:pPr>
            <a:r>
              <a:rPr lang="en-US" sz="1600" dirty="0">
                <a:solidFill>
                  <a:srgbClr val="2F2F2F"/>
                </a:solidFill>
                <a:latin typeface="Century Gothic"/>
                <a:cs typeface="Helvetica Light"/>
              </a:rPr>
              <a:t>Safety Rules</a:t>
            </a:r>
          </a:p>
          <a:p>
            <a:pPr marL="182880">
              <a:spcBef>
                <a:spcPts val="300"/>
              </a:spcBef>
              <a:buClr>
                <a:srgbClr val="DB3530"/>
              </a:buClr>
              <a:buFont typeface="Arial" panose="020B0604020202020204" pitchFamily="34" charset="0"/>
              <a:buChar char="•"/>
              <a:defRPr/>
            </a:pPr>
            <a:endParaRPr lang="en-US" sz="1600" dirty="0">
              <a:solidFill>
                <a:srgbClr val="2F2F2F"/>
              </a:solidFill>
              <a:latin typeface="Century Gothic"/>
              <a:cs typeface="Helvetica Light"/>
            </a:endParaRPr>
          </a:p>
        </p:txBody>
      </p:sp>
      <p:sp>
        <p:nvSpPr>
          <p:cNvPr id="16" name="Text Placeholder 3"/>
          <p:cNvSpPr txBox="1">
            <a:spLocks/>
          </p:cNvSpPr>
          <p:nvPr/>
        </p:nvSpPr>
        <p:spPr>
          <a:xfrm>
            <a:off x="7038986" y="4142623"/>
            <a:ext cx="2382597" cy="260473"/>
          </a:xfrm>
          <a:prstGeom prst="rect">
            <a:avLst/>
          </a:prstGeom>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a:buChar char="•"/>
              <a:defRPr sz="2800" kern="1200">
                <a:solidFill>
                  <a:schemeClr val="tx1">
                    <a:lumMod val="65000"/>
                    <a:lumOff val="35000"/>
                  </a:schemeClr>
                </a:solidFill>
                <a:latin typeface="Century Gothic" charset="0"/>
                <a:ea typeface="Century Gothic" charset="0"/>
                <a:cs typeface="Century Gothic" charset="0"/>
              </a:defRPr>
            </a:lvl1pPr>
            <a:lvl2pPr marL="685800" indent="-228600" algn="l" defTabSz="914400" rtl="0" eaLnBrk="1" latinLnBrk="0" hangingPunct="1">
              <a:lnSpc>
                <a:spcPct val="90000"/>
              </a:lnSpc>
              <a:spcBef>
                <a:spcPts val="500"/>
              </a:spcBef>
              <a:buFont typeface="Arial"/>
              <a:buChar char="•"/>
              <a:defRPr sz="2400" kern="1200">
                <a:solidFill>
                  <a:schemeClr val="tx1">
                    <a:lumMod val="65000"/>
                    <a:lumOff val="35000"/>
                  </a:schemeClr>
                </a:solidFill>
                <a:latin typeface="Century Gothic" charset="0"/>
                <a:ea typeface="Century Gothic" charset="0"/>
                <a:cs typeface="Century Gothic" charset="0"/>
              </a:defRPr>
            </a:lvl2pPr>
            <a:lvl3pPr marL="1143000" indent="-228600" algn="l" defTabSz="914400" rtl="0" eaLnBrk="1" latinLnBrk="0" hangingPunct="1">
              <a:lnSpc>
                <a:spcPct val="90000"/>
              </a:lnSpc>
              <a:spcBef>
                <a:spcPts val="500"/>
              </a:spcBef>
              <a:buFont typeface="Arial"/>
              <a:buChar char="•"/>
              <a:defRPr sz="2000" kern="1200">
                <a:solidFill>
                  <a:schemeClr val="tx1">
                    <a:lumMod val="65000"/>
                    <a:lumOff val="35000"/>
                  </a:schemeClr>
                </a:solidFill>
                <a:latin typeface="Century Gothic" charset="0"/>
                <a:ea typeface="Century Gothic" charset="0"/>
                <a:cs typeface="Century Gothic" charset="0"/>
              </a:defRPr>
            </a:lvl3pPr>
            <a:lvl4pPr marL="1600200" indent="-228600" algn="l" defTabSz="914400" rtl="0" eaLnBrk="1" latinLnBrk="0" hangingPunct="1">
              <a:lnSpc>
                <a:spcPct val="90000"/>
              </a:lnSpc>
              <a:spcBef>
                <a:spcPts val="500"/>
              </a:spcBef>
              <a:buFont typeface="Arial"/>
              <a:buChar char="•"/>
              <a:defRPr sz="1800" kern="1200">
                <a:solidFill>
                  <a:schemeClr val="tx1">
                    <a:lumMod val="65000"/>
                    <a:lumOff val="35000"/>
                  </a:schemeClr>
                </a:solidFill>
                <a:latin typeface="Century Gothic" charset="0"/>
                <a:ea typeface="Century Gothic" charset="0"/>
                <a:cs typeface="Century Gothic" charset="0"/>
              </a:defRPr>
            </a:lvl4pPr>
            <a:lvl5pPr marL="2057400" indent="-228600" algn="l" defTabSz="914400" rtl="0" eaLnBrk="1" latinLnBrk="0" hangingPunct="1">
              <a:lnSpc>
                <a:spcPct val="90000"/>
              </a:lnSpc>
              <a:spcBef>
                <a:spcPts val="500"/>
              </a:spcBef>
              <a:buFont typeface="Arial"/>
              <a:buChar char="•"/>
              <a:defRPr sz="1800" kern="1200">
                <a:solidFill>
                  <a:schemeClr val="tx1">
                    <a:lumMod val="65000"/>
                    <a:lumOff val="35000"/>
                  </a:schemeClr>
                </a:solidFill>
                <a:latin typeface="Century Gothic" charset="0"/>
                <a:ea typeface="Century Gothic" charset="0"/>
                <a:cs typeface="Century Gothic"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1400" b="1" dirty="0">
                <a:solidFill>
                  <a:srgbClr val="DB3530"/>
                </a:solidFill>
                <a:latin typeface="Century Gothic"/>
              </a:rPr>
              <a:t>Lesson 2</a:t>
            </a:r>
          </a:p>
        </p:txBody>
      </p:sp>
      <p:cxnSp>
        <p:nvCxnSpPr>
          <p:cNvPr id="17" name="Straight Connector 16"/>
          <p:cNvCxnSpPr>
            <a:cxnSpLocks/>
          </p:cNvCxnSpPr>
          <p:nvPr/>
        </p:nvCxnSpPr>
        <p:spPr>
          <a:xfrm>
            <a:off x="6096000" y="3428250"/>
            <a:ext cx="0" cy="285825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000" y="1298026"/>
            <a:ext cx="9144000" cy="2695775"/>
          </a:xfrm>
          <a:prstGeom prst="rect">
            <a:avLst/>
          </a:prstGeom>
        </p:spPr>
      </p:pic>
    </p:spTree>
    <p:extLst>
      <p:ext uri="{BB962C8B-B14F-4D97-AF65-F5344CB8AC3E}">
        <p14:creationId xmlns:p14="http://schemas.microsoft.com/office/powerpoint/2010/main" val="388523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par>
                          <p:cTn id="16" fill="hold">
                            <p:stCondLst>
                              <p:cond delay="2000"/>
                            </p:stCondLst>
                            <p:childTnLst>
                              <p:par>
                                <p:cTn id="17" presetID="10" presetClass="entr" presetSubtype="0" fill="hold" grpId="0" nodeType="afterEffect">
                                  <p:stCondLst>
                                    <p:cond delay="50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par>
                          <p:cTn id="20" fill="hold">
                            <p:stCondLst>
                              <p:cond delay="3000"/>
                            </p:stCondLst>
                            <p:childTnLst>
                              <p:par>
                                <p:cTn id="21" presetID="22" presetClass="entr" presetSubtype="1"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up)">
                                      <p:cBhvr>
                                        <p:cTn id="23" dur="500"/>
                                        <p:tgtEl>
                                          <p:spTgt spid="17"/>
                                        </p:tgtEl>
                                      </p:cBhvr>
                                    </p:animEffect>
                                  </p:childTnLst>
                                </p:cTn>
                              </p:par>
                            </p:childTnLst>
                          </p:cTn>
                        </p:par>
                        <p:par>
                          <p:cTn id="24" fill="hold">
                            <p:stCondLst>
                              <p:cond delay="3500"/>
                            </p:stCondLst>
                            <p:childTnLst>
                              <p:par>
                                <p:cTn id="25" presetID="10" presetClass="entr" presetSubtype="0" fill="hold" grpId="0" nodeType="afterEffect">
                                  <p:stCondLst>
                                    <p:cond delay="50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par>
                          <p:cTn id="28" fill="hold">
                            <p:stCondLst>
                              <p:cond delay="4500"/>
                            </p:stCondLst>
                            <p:childTnLst>
                              <p:par>
                                <p:cTn id="29" presetID="10" presetClass="entr" presetSubtype="0" fill="hold" grpId="0" nodeType="afterEffect">
                                  <p:stCondLst>
                                    <p:cond delay="50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p:bldP spid="14" grpId="0"/>
      <p:bldP spid="15"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76549" y="1247311"/>
            <a:ext cx="9252858" cy="2020921"/>
          </a:xfrm>
          <a:prstGeom prst="rect">
            <a:avLst/>
          </a:prstGeom>
        </p:spPr>
      </p:pic>
      <p:sp>
        <p:nvSpPr>
          <p:cNvPr id="3" name="Title 2"/>
          <p:cNvSpPr>
            <a:spLocks noGrp="1"/>
          </p:cNvSpPr>
          <p:nvPr>
            <p:ph type="title"/>
          </p:nvPr>
        </p:nvSpPr>
        <p:spPr/>
        <p:txBody>
          <a:bodyPr>
            <a:normAutofit/>
          </a:bodyPr>
          <a:lstStyle/>
          <a:p>
            <a:r>
              <a:rPr lang="en-US" dirty="0"/>
              <a:t>Comprehensive Content</a:t>
            </a:r>
          </a:p>
        </p:txBody>
      </p:sp>
      <p:sp>
        <p:nvSpPr>
          <p:cNvPr id="4" name="Text Placeholder 3"/>
          <p:cNvSpPr>
            <a:spLocks noGrp="1"/>
          </p:cNvSpPr>
          <p:nvPr>
            <p:ph type="body" idx="4294967295"/>
          </p:nvPr>
        </p:nvSpPr>
        <p:spPr>
          <a:xfrm>
            <a:off x="2026634" y="3618627"/>
            <a:ext cx="2710390" cy="347347"/>
          </a:xfrm>
        </p:spPr>
        <p:txBody>
          <a:bodyPr anchor="ctr" anchorCtr="0">
            <a:noAutofit/>
          </a:bodyPr>
          <a:lstStyle/>
          <a:p>
            <a:pPr marL="0" indent="0" algn="ctr">
              <a:buNone/>
            </a:pPr>
            <a:r>
              <a:rPr lang="en-US" b="1" dirty="0">
                <a:solidFill>
                  <a:schemeClr val="accent1"/>
                </a:solidFill>
              </a:rPr>
              <a:t>Lesson 1 </a:t>
            </a:r>
            <a:r>
              <a:rPr lang="mr-IN" b="1" dirty="0">
                <a:solidFill>
                  <a:schemeClr val="accent1"/>
                </a:solidFill>
              </a:rPr>
              <a:t>–</a:t>
            </a:r>
            <a:r>
              <a:rPr lang="en-US" b="1" dirty="0">
                <a:solidFill>
                  <a:schemeClr val="accent1"/>
                </a:solidFill>
              </a:rPr>
              <a:t> Digital Safety</a:t>
            </a:r>
          </a:p>
        </p:txBody>
      </p:sp>
      <p:sp>
        <p:nvSpPr>
          <p:cNvPr id="5" name="Content Placeholder 4"/>
          <p:cNvSpPr>
            <a:spLocks noGrp="1"/>
          </p:cNvSpPr>
          <p:nvPr>
            <p:ph sz="half" idx="4294967295"/>
          </p:nvPr>
        </p:nvSpPr>
        <p:spPr>
          <a:xfrm>
            <a:off x="2255755" y="4143855"/>
            <a:ext cx="3243912" cy="2182222"/>
          </a:xfrm>
        </p:spPr>
        <p:txBody>
          <a:bodyPr vert="horz" lIns="0" tIns="0" rIns="0" bIns="0" rtlCol="0">
            <a:noAutofit/>
          </a:bodyPr>
          <a:lstStyle/>
          <a:p>
            <a:pPr marL="171450" indent="-171450">
              <a:spcBef>
                <a:spcPts val="300"/>
              </a:spcBef>
              <a:buFont typeface="Arial" charset="0"/>
              <a:buChar char="•"/>
              <a:defRPr/>
            </a:pPr>
            <a:r>
              <a:rPr lang="en-US" sz="1400" dirty="0">
                <a:cs typeface="Helvetica Light"/>
              </a:rPr>
              <a:t>Safe Adults – All </a:t>
            </a:r>
          </a:p>
          <a:p>
            <a:pPr marL="171450" indent="-171450">
              <a:spcBef>
                <a:spcPts val="300"/>
              </a:spcBef>
              <a:buFont typeface="Arial" charset="0"/>
              <a:buChar char="•"/>
              <a:defRPr/>
            </a:pPr>
            <a:r>
              <a:rPr lang="en-US" sz="1400" dirty="0">
                <a:cs typeface="Helvetica Light"/>
              </a:rPr>
              <a:t>Safety Rules – All </a:t>
            </a:r>
          </a:p>
          <a:p>
            <a:pPr marL="171450" indent="-171450">
              <a:spcBef>
                <a:spcPts val="300"/>
              </a:spcBef>
              <a:buFont typeface="Arial" charset="0"/>
              <a:buChar char="•"/>
              <a:defRPr/>
            </a:pPr>
            <a:r>
              <a:rPr lang="en-US" sz="1400" dirty="0">
                <a:cs typeface="Helvetica Light"/>
              </a:rPr>
              <a:t>Cyberbullying – All </a:t>
            </a:r>
          </a:p>
          <a:p>
            <a:pPr marL="171450" indent="-171450">
              <a:spcBef>
                <a:spcPts val="300"/>
              </a:spcBef>
              <a:buFont typeface="Arial" charset="0"/>
              <a:buChar char="•"/>
              <a:defRPr/>
            </a:pPr>
            <a:r>
              <a:rPr lang="en-US" sz="1400" dirty="0">
                <a:cs typeface="Helvetica Light"/>
              </a:rPr>
              <a:t>Digital Abuse And Safety – All</a:t>
            </a:r>
          </a:p>
          <a:p>
            <a:pPr marL="171450" indent="-171450">
              <a:spcBef>
                <a:spcPts val="300"/>
              </a:spcBef>
              <a:buFont typeface="Arial" charset="0"/>
              <a:buChar char="•"/>
              <a:defRPr/>
            </a:pPr>
            <a:r>
              <a:rPr lang="en-US" sz="1400" dirty="0">
                <a:cs typeface="Helvetica Light"/>
              </a:rPr>
              <a:t>Digital Citizenship - All </a:t>
            </a:r>
          </a:p>
          <a:p>
            <a:pPr marL="171450" indent="-171450">
              <a:spcBef>
                <a:spcPts val="300"/>
              </a:spcBef>
              <a:buFont typeface="Arial" charset="0"/>
              <a:buChar char="•"/>
              <a:defRPr/>
            </a:pPr>
            <a:r>
              <a:rPr lang="en-US" sz="1400" dirty="0">
                <a:cs typeface="Helvetica Light"/>
              </a:rPr>
              <a:t>Exploitation &amp; Trafficking – All </a:t>
            </a:r>
          </a:p>
          <a:p>
            <a:pPr marL="171450" indent="-171450">
              <a:spcBef>
                <a:spcPts val="300"/>
              </a:spcBef>
              <a:buFont typeface="Arial" charset="0"/>
              <a:buChar char="•"/>
              <a:defRPr/>
            </a:pPr>
            <a:r>
              <a:rPr lang="en-US" sz="1400" dirty="0">
                <a:cs typeface="Helvetica Light"/>
              </a:rPr>
              <a:t>Digital Self-awareness – 8</a:t>
            </a:r>
            <a:r>
              <a:rPr lang="en-US" sz="1400" baseline="30000" dirty="0">
                <a:cs typeface="Helvetica Light"/>
              </a:rPr>
              <a:t>th</a:t>
            </a:r>
            <a:r>
              <a:rPr lang="en-US" sz="1400" dirty="0">
                <a:cs typeface="Helvetica Light"/>
              </a:rPr>
              <a:t> – 12</a:t>
            </a:r>
            <a:r>
              <a:rPr lang="en-US" sz="1400" baseline="30000" dirty="0">
                <a:cs typeface="Helvetica Light"/>
              </a:rPr>
              <a:t>th</a:t>
            </a:r>
            <a:r>
              <a:rPr lang="en-US" sz="1400" dirty="0">
                <a:cs typeface="Helvetica Light"/>
              </a:rPr>
              <a:t> </a:t>
            </a:r>
          </a:p>
          <a:p>
            <a:pPr marL="171450" indent="-171450">
              <a:spcBef>
                <a:spcPts val="300"/>
              </a:spcBef>
              <a:buFont typeface="Arial" charset="0"/>
              <a:buChar char="•"/>
              <a:defRPr/>
            </a:pPr>
            <a:r>
              <a:rPr lang="en-US" sz="1400" dirty="0">
                <a:cs typeface="Helvetica Light"/>
              </a:rPr>
              <a:t>Digital Self-management – 8</a:t>
            </a:r>
            <a:r>
              <a:rPr lang="en-US" sz="1400" baseline="30000" dirty="0">
                <a:cs typeface="Helvetica Light"/>
              </a:rPr>
              <a:t>th</a:t>
            </a:r>
            <a:r>
              <a:rPr lang="en-US" sz="1400" dirty="0">
                <a:cs typeface="Helvetica Light"/>
              </a:rPr>
              <a:t> – 12</a:t>
            </a:r>
            <a:r>
              <a:rPr lang="en-US" sz="1400" baseline="30000" dirty="0">
                <a:cs typeface="Helvetica Light"/>
              </a:rPr>
              <a:t>th</a:t>
            </a:r>
            <a:r>
              <a:rPr lang="en-US" sz="1400" dirty="0">
                <a:cs typeface="Helvetica Light"/>
              </a:rPr>
              <a:t> </a:t>
            </a:r>
          </a:p>
        </p:txBody>
      </p:sp>
      <p:sp>
        <p:nvSpPr>
          <p:cNvPr id="12" name="Content Placeholder 11"/>
          <p:cNvSpPr>
            <a:spLocks noGrp="1"/>
          </p:cNvSpPr>
          <p:nvPr>
            <p:ph sz="quarter" idx="4294967295"/>
          </p:nvPr>
        </p:nvSpPr>
        <p:spPr>
          <a:xfrm>
            <a:off x="6910614" y="4165682"/>
            <a:ext cx="3096986" cy="1782804"/>
          </a:xfrm>
        </p:spPr>
        <p:txBody>
          <a:bodyPr vert="horz" lIns="0" tIns="0" rIns="0" bIns="0" rtlCol="0">
            <a:noAutofit/>
          </a:bodyPr>
          <a:lstStyle/>
          <a:p>
            <a:pPr marL="171450" indent="-171450">
              <a:spcBef>
                <a:spcPts val="300"/>
              </a:spcBef>
              <a:buClr>
                <a:schemeClr val="accent2"/>
              </a:buClr>
              <a:buFont typeface="Arial" charset="0"/>
              <a:buChar char="•"/>
              <a:defRPr/>
            </a:pPr>
            <a:r>
              <a:rPr lang="en-US" sz="1400" dirty="0">
                <a:cs typeface="Helvetica Light"/>
              </a:rPr>
              <a:t>Safe Adults </a:t>
            </a:r>
            <a:r>
              <a:rPr lang="mr-IN" sz="1400" dirty="0">
                <a:cs typeface="Helvetica Light"/>
              </a:rPr>
              <a:t>–</a:t>
            </a:r>
            <a:r>
              <a:rPr lang="en-US" sz="1400" dirty="0">
                <a:cs typeface="Helvetica Light"/>
              </a:rPr>
              <a:t> All</a:t>
            </a:r>
          </a:p>
          <a:p>
            <a:pPr marL="171450" indent="-171450">
              <a:spcBef>
                <a:spcPts val="300"/>
              </a:spcBef>
              <a:buClr>
                <a:schemeClr val="accent2"/>
              </a:buClr>
              <a:buFont typeface="Arial" charset="0"/>
              <a:buChar char="•"/>
              <a:defRPr/>
            </a:pPr>
            <a:r>
              <a:rPr lang="en-US" sz="1400" dirty="0">
                <a:cs typeface="Helvetica Light"/>
              </a:rPr>
              <a:t>Safety Rules - All</a:t>
            </a:r>
          </a:p>
          <a:p>
            <a:pPr marL="171450" indent="-171450">
              <a:spcBef>
                <a:spcPts val="300"/>
              </a:spcBef>
              <a:buClr>
                <a:schemeClr val="accent2"/>
              </a:buClr>
              <a:buFont typeface="Arial" charset="0"/>
              <a:buChar char="•"/>
              <a:defRPr/>
            </a:pPr>
            <a:r>
              <a:rPr lang="en-US" sz="1400" dirty="0">
                <a:cs typeface="Helvetica Light"/>
              </a:rPr>
              <a:t>4 Types of Child Abuse </a:t>
            </a:r>
            <a:r>
              <a:rPr lang="mr-IN" sz="1400" dirty="0">
                <a:cs typeface="Helvetica Light"/>
              </a:rPr>
              <a:t>–</a:t>
            </a:r>
            <a:r>
              <a:rPr lang="en-US" sz="1400" dirty="0">
                <a:cs typeface="Helvetica Light"/>
              </a:rPr>
              <a:t> All </a:t>
            </a:r>
          </a:p>
          <a:p>
            <a:pPr marL="171450" indent="-171450">
              <a:spcBef>
                <a:spcPts val="300"/>
              </a:spcBef>
              <a:buClr>
                <a:schemeClr val="accent2"/>
              </a:buClr>
              <a:buFont typeface="Arial" charset="0"/>
              <a:buChar char="•"/>
              <a:defRPr/>
            </a:pPr>
            <a:r>
              <a:rPr lang="en-US" sz="1400" dirty="0">
                <a:cs typeface="Helvetica Light"/>
              </a:rPr>
              <a:t>Relationship Abuse </a:t>
            </a:r>
            <a:r>
              <a:rPr lang="mr-IN" sz="1400" dirty="0">
                <a:cs typeface="Helvetica Light"/>
              </a:rPr>
              <a:t>–</a:t>
            </a:r>
            <a:r>
              <a:rPr lang="en-US" sz="1400" dirty="0">
                <a:cs typeface="Helvetica Light"/>
              </a:rPr>
              <a:t> All </a:t>
            </a:r>
          </a:p>
          <a:p>
            <a:pPr marL="171450" indent="-171450">
              <a:spcBef>
                <a:spcPts val="300"/>
              </a:spcBef>
              <a:buClr>
                <a:schemeClr val="accent2"/>
              </a:buClr>
              <a:buFont typeface="Arial" charset="0"/>
              <a:buChar char="•"/>
              <a:defRPr/>
            </a:pPr>
            <a:r>
              <a:rPr lang="en-US" sz="1400" dirty="0">
                <a:cs typeface="Helvetica Light"/>
              </a:rPr>
              <a:t>Bullying </a:t>
            </a:r>
            <a:r>
              <a:rPr lang="mr-IN" sz="1400" dirty="0">
                <a:cs typeface="Helvetica Light"/>
              </a:rPr>
              <a:t>–</a:t>
            </a:r>
            <a:r>
              <a:rPr lang="en-US" sz="1400" dirty="0">
                <a:cs typeface="Helvetica Light"/>
              </a:rPr>
              <a:t> All </a:t>
            </a:r>
          </a:p>
          <a:p>
            <a:pPr marL="171450" indent="-171450">
              <a:spcBef>
                <a:spcPts val="300"/>
              </a:spcBef>
              <a:buClr>
                <a:schemeClr val="accent2"/>
              </a:buClr>
              <a:buFont typeface="Arial" charset="0"/>
              <a:buChar char="•"/>
              <a:defRPr/>
            </a:pPr>
            <a:r>
              <a:rPr lang="en-US" sz="1400" dirty="0">
                <a:cs typeface="Helvetica Light"/>
              </a:rPr>
              <a:t>Exploitation &amp; Trafficking </a:t>
            </a:r>
            <a:r>
              <a:rPr lang="mr-IN" sz="1400" dirty="0">
                <a:cs typeface="Helvetica Light"/>
              </a:rPr>
              <a:t>–</a:t>
            </a:r>
            <a:r>
              <a:rPr lang="en-US" sz="1400" dirty="0">
                <a:cs typeface="Helvetica Light"/>
              </a:rPr>
              <a:t> All </a:t>
            </a:r>
          </a:p>
          <a:p>
            <a:pPr marL="171450" indent="-171450">
              <a:spcBef>
                <a:spcPts val="300"/>
              </a:spcBef>
              <a:buClr>
                <a:schemeClr val="accent2"/>
              </a:buClr>
              <a:buFont typeface="Arial" charset="0"/>
              <a:buChar char="•"/>
              <a:defRPr/>
            </a:pPr>
            <a:r>
              <a:rPr lang="en-US" sz="1400" dirty="0">
                <a:cs typeface="Helvetica Light"/>
              </a:rPr>
              <a:t>Sexual Assault </a:t>
            </a:r>
            <a:r>
              <a:rPr lang="mr-IN" sz="1400" dirty="0">
                <a:cs typeface="Helvetica Light"/>
              </a:rPr>
              <a:t>–</a:t>
            </a:r>
            <a:r>
              <a:rPr lang="en-US" sz="1400">
                <a:cs typeface="Helvetica Light"/>
              </a:rPr>
              <a:t> 7</a:t>
            </a:r>
            <a:r>
              <a:rPr lang="en-US" sz="1400" baseline="30000">
                <a:cs typeface="Helvetica Light"/>
              </a:rPr>
              <a:t>th</a:t>
            </a:r>
            <a:r>
              <a:rPr lang="en-US" sz="1400">
                <a:cs typeface="Helvetica Light"/>
              </a:rPr>
              <a:t> – 12</a:t>
            </a:r>
            <a:r>
              <a:rPr lang="en-US" sz="1400" baseline="30000">
                <a:cs typeface="Helvetica Light"/>
              </a:rPr>
              <a:t>th</a:t>
            </a:r>
            <a:r>
              <a:rPr lang="en-US" sz="1400">
                <a:cs typeface="Helvetica Light"/>
              </a:rPr>
              <a:t> </a:t>
            </a:r>
            <a:endParaRPr lang="en-US" sz="1400" dirty="0">
              <a:cs typeface="Helvetica Light"/>
            </a:endParaRPr>
          </a:p>
        </p:txBody>
      </p:sp>
      <p:sp>
        <p:nvSpPr>
          <p:cNvPr id="14" name="Text Placeholder 3"/>
          <p:cNvSpPr txBox="1">
            <a:spLocks/>
          </p:cNvSpPr>
          <p:nvPr/>
        </p:nvSpPr>
        <p:spPr>
          <a:xfrm>
            <a:off x="5888561" y="3721101"/>
            <a:ext cx="4779440" cy="244873"/>
          </a:xfrm>
          <a:prstGeom prst="rect">
            <a:avLst/>
          </a:prstGeom>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a:buChar char="•"/>
              <a:defRPr sz="2800" kern="1200">
                <a:solidFill>
                  <a:schemeClr val="tx1">
                    <a:lumMod val="65000"/>
                    <a:lumOff val="35000"/>
                  </a:schemeClr>
                </a:solidFill>
                <a:latin typeface="Century Gothic" charset="0"/>
                <a:ea typeface="Century Gothic" charset="0"/>
                <a:cs typeface="Century Gothic" charset="0"/>
              </a:defRPr>
            </a:lvl1pPr>
            <a:lvl2pPr marL="685800" indent="-228600" algn="l" defTabSz="914400" rtl="0" eaLnBrk="1" latinLnBrk="0" hangingPunct="1">
              <a:lnSpc>
                <a:spcPct val="90000"/>
              </a:lnSpc>
              <a:spcBef>
                <a:spcPts val="500"/>
              </a:spcBef>
              <a:buFont typeface="Arial"/>
              <a:buChar char="•"/>
              <a:defRPr sz="2400" kern="1200">
                <a:solidFill>
                  <a:schemeClr val="tx1">
                    <a:lumMod val="65000"/>
                    <a:lumOff val="35000"/>
                  </a:schemeClr>
                </a:solidFill>
                <a:latin typeface="Century Gothic" charset="0"/>
                <a:ea typeface="Century Gothic" charset="0"/>
                <a:cs typeface="Century Gothic" charset="0"/>
              </a:defRPr>
            </a:lvl2pPr>
            <a:lvl3pPr marL="1143000" indent="-228600" algn="l" defTabSz="914400" rtl="0" eaLnBrk="1" latinLnBrk="0" hangingPunct="1">
              <a:lnSpc>
                <a:spcPct val="90000"/>
              </a:lnSpc>
              <a:spcBef>
                <a:spcPts val="500"/>
              </a:spcBef>
              <a:buFont typeface="Arial"/>
              <a:buChar char="•"/>
              <a:defRPr sz="2000" kern="1200">
                <a:solidFill>
                  <a:schemeClr val="tx1">
                    <a:lumMod val="65000"/>
                    <a:lumOff val="35000"/>
                  </a:schemeClr>
                </a:solidFill>
                <a:latin typeface="Century Gothic" charset="0"/>
                <a:ea typeface="Century Gothic" charset="0"/>
                <a:cs typeface="Century Gothic" charset="0"/>
              </a:defRPr>
            </a:lvl3pPr>
            <a:lvl4pPr marL="1600200" indent="-228600" algn="l" defTabSz="914400" rtl="0" eaLnBrk="1" latinLnBrk="0" hangingPunct="1">
              <a:lnSpc>
                <a:spcPct val="90000"/>
              </a:lnSpc>
              <a:spcBef>
                <a:spcPts val="500"/>
              </a:spcBef>
              <a:buFont typeface="Arial"/>
              <a:buChar char="•"/>
              <a:defRPr sz="1800" kern="1200">
                <a:solidFill>
                  <a:schemeClr val="tx1">
                    <a:lumMod val="65000"/>
                    <a:lumOff val="35000"/>
                  </a:schemeClr>
                </a:solidFill>
                <a:latin typeface="Century Gothic" charset="0"/>
                <a:ea typeface="Century Gothic" charset="0"/>
                <a:cs typeface="Century Gothic" charset="0"/>
              </a:defRPr>
            </a:lvl4pPr>
            <a:lvl5pPr marL="2057400" indent="-228600" algn="l" defTabSz="914400" rtl="0" eaLnBrk="1" latinLnBrk="0" hangingPunct="1">
              <a:lnSpc>
                <a:spcPct val="90000"/>
              </a:lnSpc>
              <a:spcBef>
                <a:spcPts val="500"/>
              </a:spcBef>
              <a:buFont typeface="Arial"/>
              <a:buChar char="•"/>
              <a:defRPr sz="1800" kern="1200">
                <a:solidFill>
                  <a:schemeClr val="tx1">
                    <a:lumMod val="65000"/>
                    <a:lumOff val="35000"/>
                  </a:schemeClr>
                </a:solidFill>
                <a:latin typeface="Century Gothic" charset="0"/>
                <a:ea typeface="Century Gothic" charset="0"/>
                <a:cs typeface="Century Gothic"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defRPr/>
            </a:pPr>
            <a:r>
              <a:rPr lang="en-US" sz="1800" b="1" dirty="0">
                <a:solidFill>
                  <a:srgbClr val="DB3530"/>
                </a:solidFill>
                <a:latin typeface="Century Gothic"/>
              </a:rPr>
              <a:t>Lesson 2 </a:t>
            </a:r>
            <a:r>
              <a:rPr lang="mr-IN" sz="1800" b="1" dirty="0">
                <a:solidFill>
                  <a:srgbClr val="DB3530"/>
                </a:solidFill>
                <a:latin typeface="Century Gothic"/>
              </a:rPr>
              <a:t>–</a:t>
            </a:r>
            <a:r>
              <a:rPr lang="en-US" sz="1800" b="1" dirty="0">
                <a:solidFill>
                  <a:srgbClr val="DB3530"/>
                </a:solidFill>
                <a:latin typeface="Century Gothic"/>
              </a:rPr>
              <a:t> Physical/Emotional Safety</a:t>
            </a:r>
          </a:p>
        </p:txBody>
      </p:sp>
      <p:cxnSp>
        <p:nvCxnSpPr>
          <p:cNvPr id="16" name="Straight Connector 15"/>
          <p:cNvCxnSpPr>
            <a:cxnSpLocks/>
          </p:cNvCxnSpPr>
          <p:nvPr/>
        </p:nvCxnSpPr>
        <p:spPr>
          <a:xfrm>
            <a:off x="5888560" y="3406423"/>
            <a:ext cx="0" cy="285825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1524000" y="1257299"/>
            <a:ext cx="9144000" cy="457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dirty="0">
              <a:solidFill>
                <a:prstClr val="white"/>
              </a:solidFill>
              <a:latin typeface="Century Gothic"/>
            </a:endParaRPr>
          </a:p>
        </p:txBody>
      </p:sp>
    </p:spTree>
    <p:extLst>
      <p:ext uri="{BB962C8B-B14F-4D97-AF65-F5344CB8AC3E}">
        <p14:creationId xmlns:p14="http://schemas.microsoft.com/office/powerpoint/2010/main" val="3366989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grpId="0" nodeType="afterEffect">
                                  <p:stCondLst>
                                    <p:cond delay="100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500"/>
                                        <p:tgtEl>
                                          <p:spTgt spid="4">
                                            <p:txEl>
                                              <p:pRg st="0" end="0"/>
                                            </p:txEl>
                                          </p:spTgt>
                                        </p:tgtEl>
                                      </p:cBhvr>
                                    </p:animEffect>
                                  </p:childTnLst>
                                </p:cTn>
                              </p:par>
                            </p:childTnLst>
                          </p:cTn>
                        </p:par>
                        <p:par>
                          <p:cTn id="16" fill="hold">
                            <p:stCondLst>
                              <p:cond delay="2500"/>
                            </p:stCondLst>
                            <p:childTnLst>
                              <p:par>
                                <p:cTn id="17" presetID="10" presetClass="entr" presetSubtype="0" fill="hold" grpId="0" nodeType="afterEffect">
                                  <p:stCondLst>
                                    <p:cond delay="50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par>
                          <p:cTn id="20" fill="hold">
                            <p:stCondLst>
                              <p:cond delay="3500"/>
                            </p:stCondLst>
                            <p:childTnLst>
                              <p:par>
                                <p:cTn id="21" presetID="22" presetClass="entr" presetSubtype="1"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up)">
                                      <p:cBhvr>
                                        <p:cTn id="23" dur="500"/>
                                        <p:tgtEl>
                                          <p:spTgt spid="16"/>
                                        </p:tgtEl>
                                      </p:cBhvr>
                                    </p:animEffect>
                                  </p:childTnLst>
                                </p:cTn>
                              </p:par>
                            </p:childTnLst>
                          </p:cTn>
                        </p:par>
                        <p:par>
                          <p:cTn id="24" fill="hold">
                            <p:stCondLst>
                              <p:cond delay="4000"/>
                            </p:stCondLst>
                            <p:childTnLst>
                              <p:par>
                                <p:cTn id="25" presetID="10" presetClass="entr" presetSubtype="0" fill="hold" grpId="0" nodeType="afterEffect">
                                  <p:stCondLst>
                                    <p:cond delay="50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par>
                          <p:cTn id="28" fill="hold">
                            <p:stCondLst>
                              <p:cond delay="5000"/>
                            </p:stCondLst>
                            <p:childTnLst>
                              <p:par>
                                <p:cTn id="29" presetID="10" presetClass="entr" presetSubtype="0"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p:bldP spid="12" grpId="0"/>
      <p:bldP spid="14" grpId="0"/>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383B520-858E-4F1F-8213-80960E21BCEB}"/>
              </a:ext>
            </a:extLst>
          </p:cNvPr>
          <p:cNvSpPr>
            <a:spLocks noGrp="1"/>
          </p:cNvSpPr>
          <p:nvPr>
            <p:ph type="title"/>
          </p:nvPr>
        </p:nvSpPr>
        <p:spPr>
          <a:xfrm>
            <a:off x="3389585" y="217762"/>
            <a:ext cx="7057571" cy="914398"/>
          </a:xfrm>
        </p:spPr>
        <p:txBody>
          <a:bodyPr/>
          <a:lstStyle/>
          <a:p>
            <a:r>
              <a:rPr lang="en-US" dirty="0"/>
              <a:t>The foundation of the programs</a:t>
            </a:r>
          </a:p>
        </p:txBody>
      </p:sp>
      <p:sp>
        <p:nvSpPr>
          <p:cNvPr id="8" name="Rectangle 7">
            <a:extLst>
              <a:ext uri="{FF2B5EF4-FFF2-40B4-BE49-F238E27FC236}">
                <a16:creationId xmlns:a16="http://schemas.microsoft.com/office/drawing/2014/main" id="{57ECD65F-97F4-402C-9F87-20091D01390D}"/>
              </a:ext>
            </a:extLst>
          </p:cNvPr>
          <p:cNvSpPr/>
          <p:nvPr/>
        </p:nvSpPr>
        <p:spPr>
          <a:xfrm>
            <a:off x="1524000" y="1189112"/>
            <a:ext cx="9144000" cy="6299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pPr algn="ctr" defTabSz="457200"/>
            <a:r>
              <a:rPr lang="en-US" dirty="0">
                <a:solidFill>
                  <a:prstClr val="white"/>
                </a:solidFill>
                <a:latin typeface="Century Gothic"/>
              </a:rPr>
              <a:t>TSM- The 5 Safety Rules</a:t>
            </a:r>
          </a:p>
        </p:txBody>
      </p:sp>
      <p:pic>
        <p:nvPicPr>
          <p:cNvPr id="7" name="Picture 6">
            <a:extLst>
              <a:ext uri="{FF2B5EF4-FFF2-40B4-BE49-F238E27FC236}">
                <a16:creationId xmlns:a16="http://schemas.microsoft.com/office/drawing/2014/main" id="{C58B9501-CCC2-6D43-8BDC-9C8CCE5290D9}"/>
              </a:ext>
            </a:extLst>
          </p:cNvPr>
          <p:cNvPicPr>
            <a:picLocks noChangeAspect="1"/>
          </p:cNvPicPr>
          <p:nvPr/>
        </p:nvPicPr>
        <p:blipFill>
          <a:blip r:embed="rId3" cstate="screen">
            <a:alphaModFix amt="60000"/>
            <a:extLst>
              <a:ext uri="{BEBA8EAE-BF5A-486C-A8C5-ECC9F3942E4B}">
                <a14:imgProps xmlns:a14="http://schemas.microsoft.com/office/drawing/2010/main">
                  <a14:imgLayer r:embed="rId4">
                    <a14:imgEffect>
                      <a14:saturation sat="400000"/>
                    </a14:imgEffect>
                    <a14:imgEffect>
                      <a14:brightnessContrast bright="-1000"/>
                    </a14:imgEffect>
                  </a14:imgLayer>
                </a14:imgProps>
              </a:ext>
              <a:ext uri="{28A0092B-C50C-407E-A947-70E740481C1C}">
                <a14:useLocalDpi xmlns:a14="http://schemas.microsoft.com/office/drawing/2010/main"/>
              </a:ext>
            </a:extLst>
          </a:blip>
          <a:stretch>
            <a:fillRect/>
          </a:stretch>
        </p:blipFill>
        <p:spPr>
          <a:xfrm>
            <a:off x="3701317" y="1984784"/>
            <a:ext cx="4872790" cy="4273297"/>
          </a:xfrm>
          <a:prstGeom prst="rect">
            <a:avLst/>
          </a:prstGeom>
        </p:spPr>
      </p:pic>
    </p:spTree>
    <p:extLst>
      <p:ext uri="{BB962C8B-B14F-4D97-AF65-F5344CB8AC3E}">
        <p14:creationId xmlns:p14="http://schemas.microsoft.com/office/powerpoint/2010/main" val="2047083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dissolve">
                                      <p:cBhvr>
                                        <p:cTn id="1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A28DD68-ADBD-4538-AAF2-5448284E82A9}"/>
              </a:ext>
            </a:extLst>
          </p:cNvPr>
          <p:cNvSpPr/>
          <p:nvPr/>
        </p:nvSpPr>
        <p:spPr>
          <a:xfrm>
            <a:off x="1524000" y="1257302"/>
            <a:ext cx="9144001" cy="5143499"/>
          </a:xfrm>
          <a:prstGeom prst="rect">
            <a:avLst/>
          </a:prstGeom>
          <a:blipFill>
            <a:blip r:embed="rId3"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Century Gothic"/>
            </a:endParaRPr>
          </a:p>
        </p:txBody>
      </p:sp>
      <p:sp>
        <p:nvSpPr>
          <p:cNvPr id="13" name="Rectangle 12">
            <a:extLst>
              <a:ext uri="{FF2B5EF4-FFF2-40B4-BE49-F238E27FC236}">
                <a16:creationId xmlns:a16="http://schemas.microsoft.com/office/drawing/2014/main" id="{06257C8B-832C-434E-B435-125B2C3AC992}"/>
              </a:ext>
            </a:extLst>
          </p:cNvPr>
          <p:cNvSpPr/>
          <p:nvPr/>
        </p:nvSpPr>
        <p:spPr>
          <a:xfrm>
            <a:off x="1524000" y="1257302"/>
            <a:ext cx="9144001" cy="5143499"/>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Century Gothic"/>
            </a:endParaRPr>
          </a:p>
        </p:txBody>
      </p:sp>
      <p:sp>
        <p:nvSpPr>
          <p:cNvPr id="2" name="Title 1">
            <a:extLst>
              <a:ext uri="{FF2B5EF4-FFF2-40B4-BE49-F238E27FC236}">
                <a16:creationId xmlns:a16="http://schemas.microsoft.com/office/drawing/2014/main" id="{B8099546-F791-4741-BBA9-76432BA94B1C}"/>
              </a:ext>
            </a:extLst>
          </p:cNvPr>
          <p:cNvSpPr>
            <a:spLocks noGrp="1"/>
          </p:cNvSpPr>
          <p:nvPr>
            <p:ph type="title"/>
          </p:nvPr>
        </p:nvSpPr>
        <p:spPr/>
        <p:txBody>
          <a:bodyPr/>
          <a:lstStyle/>
          <a:p>
            <a:r>
              <a:rPr lang="en-US" dirty="0"/>
              <a:t>Program Related Reports</a:t>
            </a:r>
          </a:p>
        </p:txBody>
      </p:sp>
      <p:sp>
        <p:nvSpPr>
          <p:cNvPr id="5" name="Rectangle 4">
            <a:extLst>
              <a:ext uri="{FF2B5EF4-FFF2-40B4-BE49-F238E27FC236}">
                <a16:creationId xmlns:a16="http://schemas.microsoft.com/office/drawing/2014/main" id="{A3D3EB84-D7B5-43C4-BDAA-D67BB77A3097}"/>
              </a:ext>
            </a:extLst>
          </p:cNvPr>
          <p:cNvSpPr/>
          <p:nvPr/>
        </p:nvSpPr>
        <p:spPr>
          <a:xfrm>
            <a:off x="1874527" y="4730920"/>
            <a:ext cx="3870947" cy="1326981"/>
          </a:xfrm>
          <a:prstGeom prst="rect">
            <a:avLst/>
          </a:prstGeom>
        </p:spPr>
        <p:txBody>
          <a:bodyPr lIns="0" tIns="0" rIns="0" bIns="0">
            <a:noAutofit/>
          </a:bodyPr>
          <a:lstStyle/>
          <a:p>
            <a:pPr marL="0" lvl="1" algn="ctr" defTabSz="457200"/>
            <a:r>
              <a:rPr lang="en-US" sz="1600" dirty="0">
                <a:solidFill>
                  <a:srgbClr val="2F2F2F"/>
                </a:solidFill>
                <a:latin typeface="Century Gothic"/>
              </a:rPr>
              <a:t>of schools that implemented the program (and submitted feedback data) reported one or more disclosures of </a:t>
            </a:r>
            <a:r>
              <a:rPr lang="en-US" sz="1600" b="1" dirty="0">
                <a:solidFill>
                  <a:srgbClr val="2F2F2F"/>
                </a:solidFill>
                <a:latin typeface="Century Gothic"/>
              </a:rPr>
              <a:t>abuse</a:t>
            </a:r>
            <a:r>
              <a:rPr lang="en-US" sz="1600" dirty="0">
                <a:solidFill>
                  <a:srgbClr val="2F2F2F"/>
                </a:solidFill>
                <a:latin typeface="Century Gothic"/>
              </a:rPr>
              <a:t> within 4 weeks after implementing the program.</a:t>
            </a:r>
          </a:p>
        </p:txBody>
      </p:sp>
      <p:sp>
        <p:nvSpPr>
          <p:cNvPr id="8" name="Rectangle 7">
            <a:extLst>
              <a:ext uri="{FF2B5EF4-FFF2-40B4-BE49-F238E27FC236}">
                <a16:creationId xmlns:a16="http://schemas.microsoft.com/office/drawing/2014/main" id="{2D2EE7EC-B230-44E2-892E-987E7D380002}"/>
              </a:ext>
            </a:extLst>
          </p:cNvPr>
          <p:cNvSpPr/>
          <p:nvPr/>
        </p:nvSpPr>
        <p:spPr>
          <a:xfrm>
            <a:off x="6446528" y="4730920"/>
            <a:ext cx="3870947" cy="1326981"/>
          </a:xfrm>
          <a:prstGeom prst="rect">
            <a:avLst/>
          </a:prstGeom>
        </p:spPr>
        <p:txBody>
          <a:bodyPr lIns="0" tIns="0" rIns="0" bIns="0">
            <a:noAutofit/>
          </a:bodyPr>
          <a:lstStyle/>
          <a:p>
            <a:pPr marL="0" lvl="1" algn="ctr" defTabSz="457200"/>
            <a:r>
              <a:rPr lang="en-US" sz="1600" dirty="0">
                <a:solidFill>
                  <a:srgbClr val="2F2F2F"/>
                </a:solidFill>
                <a:latin typeface="Century Gothic"/>
              </a:rPr>
              <a:t>of schools that implemented</a:t>
            </a:r>
            <a:br>
              <a:rPr lang="en-US" sz="1600" dirty="0">
                <a:solidFill>
                  <a:srgbClr val="2F2F2F"/>
                </a:solidFill>
                <a:latin typeface="Century Gothic"/>
              </a:rPr>
            </a:br>
            <a:r>
              <a:rPr lang="en-US" sz="1600" dirty="0">
                <a:solidFill>
                  <a:srgbClr val="2F2F2F"/>
                </a:solidFill>
                <a:latin typeface="Century Gothic"/>
              </a:rPr>
              <a:t>the program (and submitted feedback data) reported one or more disclosures of </a:t>
            </a:r>
            <a:r>
              <a:rPr lang="en-US" sz="1600" b="1" dirty="0">
                <a:solidFill>
                  <a:srgbClr val="2F2F2F"/>
                </a:solidFill>
                <a:latin typeface="Century Gothic"/>
              </a:rPr>
              <a:t>bullying </a:t>
            </a:r>
            <a:r>
              <a:rPr lang="en-US" sz="1600" dirty="0">
                <a:solidFill>
                  <a:srgbClr val="2F2F2F"/>
                </a:solidFill>
                <a:latin typeface="Century Gothic"/>
              </a:rPr>
              <a:t>within 4 weeks after implementing the program.</a:t>
            </a:r>
          </a:p>
        </p:txBody>
      </p:sp>
      <p:sp>
        <p:nvSpPr>
          <p:cNvPr id="9" name="Rectangle 8">
            <a:extLst>
              <a:ext uri="{FF2B5EF4-FFF2-40B4-BE49-F238E27FC236}">
                <a16:creationId xmlns:a16="http://schemas.microsoft.com/office/drawing/2014/main" id="{7558B428-F46C-4027-A434-F167F6B01228}"/>
              </a:ext>
            </a:extLst>
          </p:cNvPr>
          <p:cNvSpPr/>
          <p:nvPr/>
        </p:nvSpPr>
        <p:spPr>
          <a:xfrm>
            <a:off x="2096222" y="2439294"/>
            <a:ext cx="3427559" cy="316606"/>
          </a:xfrm>
          <a:prstGeom prst="rect">
            <a:avLst/>
          </a:prstGeom>
        </p:spPr>
        <p:txBody>
          <a:bodyPr lIns="0" tIns="0" rIns="0" bIns="0">
            <a:noAutofit/>
          </a:bodyPr>
          <a:lstStyle/>
          <a:p>
            <a:pPr algn="ctr" defTabSz="457200">
              <a:spcBef>
                <a:spcPts val="300"/>
              </a:spcBef>
            </a:pPr>
            <a:r>
              <a:rPr lang="en-US" b="1" dirty="0">
                <a:solidFill>
                  <a:srgbClr val="245495"/>
                </a:solidFill>
                <a:latin typeface="Century Gothic"/>
              </a:rPr>
              <a:t>Student Disclosures of Abuse:</a:t>
            </a:r>
          </a:p>
        </p:txBody>
      </p:sp>
      <p:sp>
        <p:nvSpPr>
          <p:cNvPr id="10" name="Rectangle 9">
            <a:extLst>
              <a:ext uri="{FF2B5EF4-FFF2-40B4-BE49-F238E27FC236}">
                <a16:creationId xmlns:a16="http://schemas.microsoft.com/office/drawing/2014/main" id="{88475B8D-F540-46D4-B206-FC49A5B25DB2}"/>
              </a:ext>
            </a:extLst>
          </p:cNvPr>
          <p:cNvSpPr/>
          <p:nvPr/>
        </p:nvSpPr>
        <p:spPr>
          <a:xfrm>
            <a:off x="6668222" y="2439294"/>
            <a:ext cx="3427559" cy="316606"/>
          </a:xfrm>
          <a:prstGeom prst="rect">
            <a:avLst/>
          </a:prstGeom>
        </p:spPr>
        <p:txBody>
          <a:bodyPr lIns="0" tIns="0" rIns="0" bIns="0">
            <a:noAutofit/>
          </a:bodyPr>
          <a:lstStyle/>
          <a:p>
            <a:pPr algn="ctr" defTabSz="457200">
              <a:spcBef>
                <a:spcPts val="300"/>
              </a:spcBef>
            </a:pPr>
            <a:r>
              <a:rPr lang="en-US" b="1" dirty="0">
                <a:solidFill>
                  <a:srgbClr val="DB3530"/>
                </a:solidFill>
                <a:latin typeface="Century Gothic"/>
              </a:rPr>
              <a:t>Student Reports of Bullying:</a:t>
            </a:r>
          </a:p>
        </p:txBody>
      </p:sp>
      <p:grpSp>
        <p:nvGrpSpPr>
          <p:cNvPr id="18" name="Group 17">
            <a:extLst>
              <a:ext uri="{FF2B5EF4-FFF2-40B4-BE49-F238E27FC236}">
                <a16:creationId xmlns:a16="http://schemas.microsoft.com/office/drawing/2014/main" id="{A4294D30-61EF-43FD-8184-B19D3D58C303}"/>
              </a:ext>
            </a:extLst>
          </p:cNvPr>
          <p:cNvGrpSpPr/>
          <p:nvPr/>
        </p:nvGrpSpPr>
        <p:grpSpPr>
          <a:xfrm>
            <a:off x="2989522" y="2922933"/>
            <a:ext cx="1640954" cy="1640954"/>
            <a:chOff x="367915" y="1597200"/>
            <a:chExt cx="1640954" cy="1640954"/>
          </a:xfrm>
        </p:grpSpPr>
        <p:grpSp>
          <p:nvGrpSpPr>
            <p:cNvPr id="14" name="Group 13">
              <a:extLst>
                <a:ext uri="{FF2B5EF4-FFF2-40B4-BE49-F238E27FC236}">
                  <a16:creationId xmlns:a16="http://schemas.microsoft.com/office/drawing/2014/main" id="{8CB9102F-2367-42D8-BF52-FA3C791E7B8C}"/>
                </a:ext>
              </a:extLst>
            </p:cNvPr>
            <p:cNvGrpSpPr/>
            <p:nvPr/>
          </p:nvGrpSpPr>
          <p:grpSpPr>
            <a:xfrm>
              <a:off x="367915" y="1597200"/>
              <a:ext cx="1640954" cy="1640954"/>
              <a:chOff x="367916" y="1511004"/>
              <a:chExt cx="1640954" cy="1640954"/>
            </a:xfrm>
          </p:grpSpPr>
          <p:sp>
            <p:nvSpPr>
              <p:cNvPr id="15" name="Oval 14">
                <a:extLst>
                  <a:ext uri="{FF2B5EF4-FFF2-40B4-BE49-F238E27FC236}">
                    <a16:creationId xmlns:a16="http://schemas.microsoft.com/office/drawing/2014/main" id="{710B54DE-99EE-4000-89C5-94656A30274D}"/>
                  </a:ext>
                </a:extLst>
              </p:cNvPr>
              <p:cNvSpPr/>
              <p:nvPr/>
            </p:nvSpPr>
            <p:spPr>
              <a:xfrm>
                <a:off x="442505" y="1585593"/>
                <a:ext cx="1491776" cy="149177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Century Gothic"/>
                </a:endParaRPr>
              </a:p>
            </p:txBody>
          </p:sp>
          <p:sp>
            <p:nvSpPr>
              <p:cNvPr id="16" name="Oval 15">
                <a:extLst>
                  <a:ext uri="{FF2B5EF4-FFF2-40B4-BE49-F238E27FC236}">
                    <a16:creationId xmlns:a16="http://schemas.microsoft.com/office/drawing/2014/main" id="{47F95607-1FF4-4B0C-961A-8ADD02C97C65}"/>
                  </a:ext>
                </a:extLst>
              </p:cNvPr>
              <p:cNvSpPr/>
              <p:nvPr/>
            </p:nvSpPr>
            <p:spPr>
              <a:xfrm>
                <a:off x="367916" y="1511004"/>
                <a:ext cx="1640954" cy="1640954"/>
              </a:xfrm>
              <a:prstGeom prst="ellipse">
                <a:avLst/>
              </a:prstGeom>
              <a:noFill/>
              <a:ln w="127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Century Gothic"/>
                </a:endParaRPr>
              </a:p>
            </p:txBody>
          </p:sp>
        </p:grpSp>
        <p:sp>
          <p:nvSpPr>
            <p:cNvPr id="17" name="Rectangle 16">
              <a:extLst>
                <a:ext uri="{FF2B5EF4-FFF2-40B4-BE49-F238E27FC236}">
                  <a16:creationId xmlns:a16="http://schemas.microsoft.com/office/drawing/2014/main" id="{91ACEAAB-6F8C-4DF2-BA26-E635AB3E5AE8}"/>
                </a:ext>
              </a:extLst>
            </p:cNvPr>
            <p:cNvSpPr/>
            <p:nvPr/>
          </p:nvSpPr>
          <p:spPr>
            <a:xfrm>
              <a:off x="586827" y="1947043"/>
              <a:ext cx="1203132" cy="997476"/>
            </a:xfrm>
            <a:prstGeom prst="rect">
              <a:avLst/>
            </a:prstGeom>
          </p:spPr>
          <p:txBody>
            <a:bodyPr wrap="square" lIns="0" tIns="0" rIns="0" bIns="0" anchor="ctr" anchorCtr="0">
              <a:noAutofit/>
            </a:bodyPr>
            <a:lstStyle/>
            <a:p>
              <a:pPr algn="ctr" defTabSz="457200">
                <a:lnSpc>
                  <a:spcPct val="110000"/>
                </a:lnSpc>
                <a:defRPr/>
              </a:pPr>
              <a:r>
                <a:rPr lang="en-US" sz="3600" b="1" dirty="0">
                  <a:solidFill>
                    <a:prstClr val="white"/>
                  </a:solidFill>
                  <a:latin typeface="Century Gothic"/>
                  <a:cs typeface="Century Gothic"/>
                </a:rPr>
                <a:t>41%</a:t>
              </a:r>
              <a:endParaRPr lang="en-US" sz="3600" dirty="0">
                <a:solidFill>
                  <a:prstClr val="white"/>
                </a:solidFill>
                <a:latin typeface="Century Gothic"/>
                <a:cs typeface="Century Gothic"/>
              </a:endParaRPr>
            </a:p>
          </p:txBody>
        </p:sp>
      </p:grpSp>
      <p:grpSp>
        <p:nvGrpSpPr>
          <p:cNvPr id="19" name="Group 18">
            <a:extLst>
              <a:ext uri="{FF2B5EF4-FFF2-40B4-BE49-F238E27FC236}">
                <a16:creationId xmlns:a16="http://schemas.microsoft.com/office/drawing/2014/main" id="{1C903DC7-4CCB-4539-8255-6178CC2F59A3}"/>
              </a:ext>
            </a:extLst>
          </p:cNvPr>
          <p:cNvGrpSpPr/>
          <p:nvPr/>
        </p:nvGrpSpPr>
        <p:grpSpPr>
          <a:xfrm>
            <a:off x="7561523" y="2922933"/>
            <a:ext cx="1640954" cy="1640954"/>
            <a:chOff x="367915" y="1597200"/>
            <a:chExt cx="1640954" cy="1640954"/>
          </a:xfrm>
        </p:grpSpPr>
        <p:grpSp>
          <p:nvGrpSpPr>
            <p:cNvPr id="20" name="Group 19">
              <a:extLst>
                <a:ext uri="{FF2B5EF4-FFF2-40B4-BE49-F238E27FC236}">
                  <a16:creationId xmlns:a16="http://schemas.microsoft.com/office/drawing/2014/main" id="{363A46DA-D196-4CC1-B6BC-4D6A5221434E}"/>
                </a:ext>
              </a:extLst>
            </p:cNvPr>
            <p:cNvGrpSpPr/>
            <p:nvPr/>
          </p:nvGrpSpPr>
          <p:grpSpPr>
            <a:xfrm>
              <a:off x="367915" y="1597200"/>
              <a:ext cx="1640954" cy="1640954"/>
              <a:chOff x="367916" y="1511004"/>
              <a:chExt cx="1640954" cy="1640954"/>
            </a:xfrm>
          </p:grpSpPr>
          <p:sp>
            <p:nvSpPr>
              <p:cNvPr id="22" name="Oval 21">
                <a:extLst>
                  <a:ext uri="{FF2B5EF4-FFF2-40B4-BE49-F238E27FC236}">
                    <a16:creationId xmlns:a16="http://schemas.microsoft.com/office/drawing/2014/main" id="{789B058F-0397-402B-B929-1D4C6415CC04}"/>
                  </a:ext>
                </a:extLst>
              </p:cNvPr>
              <p:cNvSpPr/>
              <p:nvPr/>
            </p:nvSpPr>
            <p:spPr>
              <a:xfrm>
                <a:off x="442505" y="1585593"/>
                <a:ext cx="1491776" cy="149177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Century Gothic"/>
                </a:endParaRPr>
              </a:p>
            </p:txBody>
          </p:sp>
          <p:sp>
            <p:nvSpPr>
              <p:cNvPr id="23" name="Oval 22">
                <a:extLst>
                  <a:ext uri="{FF2B5EF4-FFF2-40B4-BE49-F238E27FC236}">
                    <a16:creationId xmlns:a16="http://schemas.microsoft.com/office/drawing/2014/main" id="{642B996A-6B6D-4408-AE85-442DF6501EAD}"/>
                  </a:ext>
                </a:extLst>
              </p:cNvPr>
              <p:cNvSpPr/>
              <p:nvPr/>
            </p:nvSpPr>
            <p:spPr>
              <a:xfrm>
                <a:off x="367916" y="1511004"/>
                <a:ext cx="1640954" cy="1640954"/>
              </a:xfrm>
              <a:prstGeom prst="ellipse">
                <a:avLst/>
              </a:prstGeom>
              <a:noFill/>
              <a:ln w="127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Century Gothic"/>
                </a:endParaRPr>
              </a:p>
            </p:txBody>
          </p:sp>
        </p:grpSp>
        <p:sp>
          <p:nvSpPr>
            <p:cNvPr id="21" name="Rectangle 20">
              <a:extLst>
                <a:ext uri="{FF2B5EF4-FFF2-40B4-BE49-F238E27FC236}">
                  <a16:creationId xmlns:a16="http://schemas.microsoft.com/office/drawing/2014/main" id="{25ED9346-775F-4F35-938E-EC0C6E05BEA4}"/>
                </a:ext>
              </a:extLst>
            </p:cNvPr>
            <p:cNvSpPr/>
            <p:nvPr/>
          </p:nvSpPr>
          <p:spPr>
            <a:xfrm>
              <a:off x="586827" y="1947043"/>
              <a:ext cx="1203132" cy="997476"/>
            </a:xfrm>
            <a:prstGeom prst="rect">
              <a:avLst/>
            </a:prstGeom>
          </p:spPr>
          <p:txBody>
            <a:bodyPr wrap="square" lIns="0" tIns="0" rIns="0" bIns="0" anchor="ctr" anchorCtr="0">
              <a:noAutofit/>
            </a:bodyPr>
            <a:lstStyle/>
            <a:p>
              <a:pPr algn="ctr" defTabSz="457200">
                <a:lnSpc>
                  <a:spcPct val="110000"/>
                </a:lnSpc>
                <a:defRPr/>
              </a:pPr>
              <a:r>
                <a:rPr lang="en-US" sz="3600" b="1" dirty="0">
                  <a:solidFill>
                    <a:prstClr val="white"/>
                  </a:solidFill>
                  <a:latin typeface="Century Gothic"/>
                  <a:cs typeface="Century Gothic"/>
                </a:rPr>
                <a:t>51%</a:t>
              </a:r>
              <a:endParaRPr lang="en-US" sz="3600" dirty="0">
                <a:solidFill>
                  <a:prstClr val="white"/>
                </a:solidFill>
                <a:latin typeface="Century Gothic"/>
                <a:cs typeface="Century Gothic"/>
              </a:endParaRPr>
            </a:p>
          </p:txBody>
        </p:sp>
      </p:grpSp>
      <p:sp>
        <p:nvSpPr>
          <p:cNvPr id="24" name="Rectangle 23">
            <a:extLst>
              <a:ext uri="{FF2B5EF4-FFF2-40B4-BE49-F238E27FC236}">
                <a16:creationId xmlns:a16="http://schemas.microsoft.com/office/drawing/2014/main" id="{63F18780-6A9B-445F-937E-440ABC19C463}"/>
              </a:ext>
            </a:extLst>
          </p:cNvPr>
          <p:cNvSpPr/>
          <p:nvPr/>
        </p:nvSpPr>
        <p:spPr>
          <a:xfrm>
            <a:off x="1523999" y="1257300"/>
            <a:ext cx="9156736" cy="825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pPr algn="ctr" defTabSz="457200"/>
            <a:r>
              <a:rPr lang="en-US" dirty="0">
                <a:solidFill>
                  <a:prstClr val="white"/>
                </a:solidFill>
                <a:latin typeface="Century Gothic"/>
              </a:rPr>
              <a:t>It is important that facilitators, school staff, and parents be educated</a:t>
            </a:r>
            <a:br>
              <a:rPr lang="en-US" dirty="0">
                <a:solidFill>
                  <a:prstClr val="white"/>
                </a:solidFill>
                <a:latin typeface="Century Gothic"/>
              </a:rPr>
            </a:br>
            <a:r>
              <a:rPr lang="en-US" dirty="0">
                <a:solidFill>
                  <a:prstClr val="white"/>
                </a:solidFill>
                <a:latin typeface="Century Gothic"/>
              </a:rPr>
              <a:t>regarding disclosure and reporting when using the programs.</a:t>
            </a:r>
          </a:p>
        </p:txBody>
      </p:sp>
      <p:cxnSp>
        <p:nvCxnSpPr>
          <p:cNvPr id="25" name="Straight Connector 24">
            <a:extLst>
              <a:ext uri="{FF2B5EF4-FFF2-40B4-BE49-F238E27FC236}">
                <a16:creationId xmlns:a16="http://schemas.microsoft.com/office/drawing/2014/main" id="{EF4F9969-ACF9-465A-929C-438DA52172E8}"/>
              </a:ext>
            </a:extLst>
          </p:cNvPr>
          <p:cNvCxnSpPr>
            <a:cxnSpLocks/>
          </p:cNvCxnSpPr>
          <p:nvPr/>
        </p:nvCxnSpPr>
        <p:spPr>
          <a:xfrm flipV="1">
            <a:off x="6096000" y="2405043"/>
            <a:ext cx="0" cy="3603419"/>
          </a:xfrm>
          <a:prstGeom prst="line">
            <a:avLst/>
          </a:prstGeom>
          <a:ln w="12700">
            <a:solidFill>
              <a:schemeClr val="accent3">
                <a:alpha val="36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2252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
                                            <p:bg/>
                                          </p:spTgt>
                                        </p:tgtEl>
                                        <p:attrNameLst>
                                          <p:attrName>style.visibility</p:attrName>
                                        </p:attrNameLst>
                                      </p:cBhvr>
                                      <p:to>
                                        <p:strVal val="visible"/>
                                      </p:to>
                                    </p:set>
                                    <p:animEffect transition="in" filter="fade">
                                      <p:cBhvr>
                                        <p:cTn id="7" dur="500"/>
                                        <p:tgtEl>
                                          <p:spTgt spid="24">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xEl>
                                              <p:pRg st="0" end="0"/>
                                            </p:txEl>
                                          </p:spTgt>
                                        </p:tgtEl>
                                        <p:attrNameLst>
                                          <p:attrName>style.visibility</p:attrName>
                                        </p:attrNameLst>
                                      </p:cBhvr>
                                      <p:to>
                                        <p:strVal val="visible"/>
                                      </p:to>
                                    </p:set>
                                    <p:animEffect transition="in" filter="fade">
                                      <p:cBhvr>
                                        <p:cTn id="12" dur="500"/>
                                        <p:tgtEl>
                                          <p:spTgt spid="24">
                                            <p:txEl>
                                              <p:pRg st="0" end="0"/>
                                            </p:txEl>
                                          </p:spTgt>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par>
                          <p:cTn id="17" fill="hold">
                            <p:stCondLst>
                              <p:cond delay="1000"/>
                            </p:stCondLst>
                            <p:childTnLst>
                              <p:par>
                                <p:cTn id="18" presetID="53" presetClass="entr" presetSubtype="16" fill="hold" nodeType="afterEffect">
                                  <p:stCondLst>
                                    <p:cond delay="500"/>
                                  </p:stCondLst>
                                  <p:childTnLst>
                                    <p:set>
                                      <p:cBhvr>
                                        <p:cTn id="19" dur="1" fill="hold">
                                          <p:stCondLst>
                                            <p:cond delay="0"/>
                                          </p:stCondLst>
                                        </p:cTn>
                                        <p:tgtEl>
                                          <p:spTgt spid="18"/>
                                        </p:tgtEl>
                                        <p:attrNameLst>
                                          <p:attrName>style.visibility</p:attrName>
                                        </p:attrNameLst>
                                      </p:cBhvr>
                                      <p:to>
                                        <p:strVal val="visible"/>
                                      </p:to>
                                    </p:set>
                                    <p:anim calcmode="lin" valueType="num">
                                      <p:cBhvr>
                                        <p:cTn id="20" dur="500" fill="hold"/>
                                        <p:tgtEl>
                                          <p:spTgt spid="18"/>
                                        </p:tgtEl>
                                        <p:attrNameLst>
                                          <p:attrName>ppt_w</p:attrName>
                                        </p:attrNameLst>
                                      </p:cBhvr>
                                      <p:tavLst>
                                        <p:tav tm="0">
                                          <p:val>
                                            <p:fltVal val="0"/>
                                          </p:val>
                                        </p:tav>
                                        <p:tav tm="100000">
                                          <p:val>
                                            <p:strVal val="#ppt_w"/>
                                          </p:val>
                                        </p:tav>
                                      </p:tavLst>
                                    </p:anim>
                                    <p:anim calcmode="lin" valueType="num">
                                      <p:cBhvr>
                                        <p:cTn id="21" dur="500" fill="hold"/>
                                        <p:tgtEl>
                                          <p:spTgt spid="18"/>
                                        </p:tgtEl>
                                        <p:attrNameLst>
                                          <p:attrName>ppt_h</p:attrName>
                                        </p:attrNameLst>
                                      </p:cBhvr>
                                      <p:tavLst>
                                        <p:tav tm="0">
                                          <p:val>
                                            <p:fltVal val="0"/>
                                          </p:val>
                                        </p:tav>
                                        <p:tav tm="100000">
                                          <p:val>
                                            <p:strVal val="#ppt_h"/>
                                          </p:val>
                                        </p:tav>
                                      </p:tavLst>
                                    </p:anim>
                                    <p:animEffect transition="in" filter="fade">
                                      <p:cBhvr>
                                        <p:cTn id="22" dur="500"/>
                                        <p:tgtEl>
                                          <p:spTgt spid="18"/>
                                        </p:tgtEl>
                                      </p:cBhvr>
                                    </p:animEffect>
                                  </p:childTnLst>
                                </p:cTn>
                              </p:par>
                            </p:childTnLst>
                          </p:cTn>
                        </p:par>
                        <p:par>
                          <p:cTn id="23" fill="hold">
                            <p:stCondLst>
                              <p:cond delay="2000"/>
                            </p:stCondLst>
                            <p:childTnLst>
                              <p:par>
                                <p:cTn id="24" presetID="10" presetClass="entr" presetSubtype="0" fill="hold" grpId="0" nodeType="afterEffect">
                                  <p:stCondLst>
                                    <p:cond delay="50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par>
                          <p:cTn id="27" fill="hold">
                            <p:stCondLst>
                              <p:cond delay="3000"/>
                            </p:stCondLst>
                            <p:childTnLst>
                              <p:par>
                                <p:cTn id="28" presetID="16" presetClass="entr" presetSubtype="42" fill="hold" nodeType="after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barn(outHorizontal)">
                                      <p:cBhvr>
                                        <p:cTn id="30" dur="500"/>
                                        <p:tgtEl>
                                          <p:spTgt spid="25"/>
                                        </p:tgtEl>
                                      </p:cBhvr>
                                    </p:animEffect>
                                  </p:childTnLst>
                                </p:cTn>
                              </p:par>
                            </p:childTnLst>
                          </p:cTn>
                        </p:par>
                        <p:par>
                          <p:cTn id="31" fill="hold">
                            <p:stCondLst>
                              <p:cond delay="3500"/>
                            </p:stCondLst>
                            <p:childTnLst>
                              <p:par>
                                <p:cTn id="32" presetID="10" presetClass="entr" presetSubtype="0" fill="hold" grpId="0" nodeType="afterEffect">
                                  <p:stCondLst>
                                    <p:cond delay="50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par>
                          <p:cTn id="35" fill="hold">
                            <p:stCondLst>
                              <p:cond delay="4500"/>
                            </p:stCondLst>
                            <p:childTnLst>
                              <p:par>
                                <p:cTn id="36" presetID="53" presetClass="entr" presetSubtype="16" fill="hold" nodeType="afterEffect">
                                  <p:stCondLst>
                                    <p:cond delay="500"/>
                                  </p:stCondLst>
                                  <p:childTnLst>
                                    <p:set>
                                      <p:cBhvr>
                                        <p:cTn id="37" dur="1" fill="hold">
                                          <p:stCondLst>
                                            <p:cond delay="0"/>
                                          </p:stCondLst>
                                        </p:cTn>
                                        <p:tgtEl>
                                          <p:spTgt spid="19"/>
                                        </p:tgtEl>
                                        <p:attrNameLst>
                                          <p:attrName>style.visibility</p:attrName>
                                        </p:attrNameLst>
                                      </p:cBhvr>
                                      <p:to>
                                        <p:strVal val="visible"/>
                                      </p:to>
                                    </p:set>
                                    <p:anim calcmode="lin" valueType="num">
                                      <p:cBhvr>
                                        <p:cTn id="38" dur="500" fill="hold"/>
                                        <p:tgtEl>
                                          <p:spTgt spid="19"/>
                                        </p:tgtEl>
                                        <p:attrNameLst>
                                          <p:attrName>ppt_w</p:attrName>
                                        </p:attrNameLst>
                                      </p:cBhvr>
                                      <p:tavLst>
                                        <p:tav tm="0">
                                          <p:val>
                                            <p:fltVal val="0"/>
                                          </p:val>
                                        </p:tav>
                                        <p:tav tm="100000">
                                          <p:val>
                                            <p:strVal val="#ppt_w"/>
                                          </p:val>
                                        </p:tav>
                                      </p:tavLst>
                                    </p:anim>
                                    <p:anim calcmode="lin" valueType="num">
                                      <p:cBhvr>
                                        <p:cTn id="39" dur="500" fill="hold"/>
                                        <p:tgtEl>
                                          <p:spTgt spid="19"/>
                                        </p:tgtEl>
                                        <p:attrNameLst>
                                          <p:attrName>ppt_h</p:attrName>
                                        </p:attrNameLst>
                                      </p:cBhvr>
                                      <p:tavLst>
                                        <p:tav tm="0">
                                          <p:val>
                                            <p:fltVal val="0"/>
                                          </p:val>
                                        </p:tav>
                                        <p:tav tm="100000">
                                          <p:val>
                                            <p:strVal val="#ppt_h"/>
                                          </p:val>
                                        </p:tav>
                                      </p:tavLst>
                                    </p:anim>
                                    <p:animEffect transition="in" filter="fade">
                                      <p:cBhvr>
                                        <p:cTn id="40" dur="500"/>
                                        <p:tgtEl>
                                          <p:spTgt spid="19"/>
                                        </p:tgtEl>
                                      </p:cBhvr>
                                    </p:animEffect>
                                  </p:childTnLst>
                                </p:cTn>
                              </p:par>
                            </p:childTnLst>
                          </p:cTn>
                        </p:par>
                        <p:par>
                          <p:cTn id="41" fill="hold">
                            <p:stCondLst>
                              <p:cond delay="5500"/>
                            </p:stCondLst>
                            <p:childTnLst>
                              <p:par>
                                <p:cTn id="42" presetID="10" presetClass="entr" presetSubtype="0" fill="hold" grpId="0" nodeType="afterEffect">
                                  <p:stCondLst>
                                    <p:cond delay="50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0" grpId="0"/>
      <p:bldP spid="24" grpId="0" uiExpand="1"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0FFAB-DCA8-4E5A-B272-37906ADD113A}"/>
              </a:ext>
            </a:extLst>
          </p:cNvPr>
          <p:cNvSpPr>
            <a:spLocks noGrp="1"/>
          </p:cNvSpPr>
          <p:nvPr>
            <p:ph type="title"/>
          </p:nvPr>
        </p:nvSpPr>
        <p:spPr/>
        <p:txBody>
          <a:bodyPr/>
          <a:lstStyle/>
          <a:p>
            <a:r>
              <a:rPr lang="en-US" dirty="0"/>
              <a:t>How to request a presentation</a:t>
            </a:r>
          </a:p>
        </p:txBody>
      </p:sp>
      <p:sp>
        <p:nvSpPr>
          <p:cNvPr id="3" name="Rectangle 2">
            <a:extLst>
              <a:ext uri="{FF2B5EF4-FFF2-40B4-BE49-F238E27FC236}">
                <a16:creationId xmlns:a16="http://schemas.microsoft.com/office/drawing/2014/main" id="{C8BD158F-148B-42A2-AABB-CEA4E74A876B}"/>
              </a:ext>
            </a:extLst>
          </p:cNvPr>
          <p:cNvSpPr/>
          <p:nvPr/>
        </p:nvSpPr>
        <p:spPr>
          <a:xfrm>
            <a:off x="1524000" y="1266602"/>
            <a:ext cx="9144000" cy="6299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pPr algn="ctr" defTabSz="457200"/>
            <a:endParaRPr lang="en-US" sz="2000" dirty="0">
              <a:solidFill>
                <a:prstClr val="white"/>
              </a:solidFill>
              <a:latin typeface="Century Gothic"/>
            </a:endParaRPr>
          </a:p>
        </p:txBody>
      </p:sp>
      <p:sp>
        <p:nvSpPr>
          <p:cNvPr id="13" name="Content Placeholder 3">
            <a:extLst>
              <a:ext uri="{FF2B5EF4-FFF2-40B4-BE49-F238E27FC236}">
                <a16:creationId xmlns:a16="http://schemas.microsoft.com/office/drawing/2014/main" id="{A85C03D5-01B8-46DE-AA90-8B82CB7ABA82}"/>
              </a:ext>
            </a:extLst>
          </p:cNvPr>
          <p:cNvSpPr txBox="1">
            <a:spLocks/>
          </p:cNvSpPr>
          <p:nvPr/>
        </p:nvSpPr>
        <p:spPr>
          <a:xfrm>
            <a:off x="1897983" y="4649491"/>
            <a:ext cx="8396035" cy="1906620"/>
          </a:xfrm>
          <a:prstGeom prst="rect">
            <a:avLst/>
          </a:prstGeom>
        </p:spPr>
        <p:txBody>
          <a:bodyPr lIns="0" tIns="0" rIns="0" bIns="0" anchor="ctr"/>
          <a:lstStyle>
            <a:lvl1pPr marL="342900" indent="-342900" algn="l" defTabSz="457200" rtl="0" eaLnBrk="1" latinLnBrk="0" hangingPunct="1">
              <a:spcBef>
                <a:spcPct val="20000"/>
              </a:spcBef>
              <a:buFont typeface="Arial"/>
              <a:buChar char="•"/>
              <a:defRPr sz="2400" kern="1200">
                <a:solidFill>
                  <a:srgbClr val="595959"/>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rgbClr val="595959"/>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rgbClr val="595959"/>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rgbClr val="595959"/>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595959"/>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dirty="0">
                <a:solidFill>
                  <a:prstClr val="black"/>
                </a:solidFill>
                <a:latin typeface="Century Gothic" charset="0"/>
                <a:ea typeface="Century Gothic" charset="0"/>
                <a:cs typeface="Century Gothic" charset="0"/>
              </a:rPr>
              <a:t>Schools can contact us directly for presentations. We also can work on a district wide level to schedule schools by semester. </a:t>
            </a:r>
          </a:p>
        </p:txBody>
      </p:sp>
      <p:pic>
        <p:nvPicPr>
          <p:cNvPr id="6" name="Picture 5" descr="A group of people sitting at a table&#10;&#10;Description generated with very high confidence">
            <a:extLst>
              <a:ext uri="{FF2B5EF4-FFF2-40B4-BE49-F238E27FC236}">
                <a16:creationId xmlns:a16="http://schemas.microsoft.com/office/drawing/2014/main" id="{BAA048B5-73E7-1E41-9D18-309A34BC1D2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001" y="1896543"/>
            <a:ext cx="9144001" cy="2938929"/>
          </a:xfrm>
          <a:prstGeom prst="rect">
            <a:avLst/>
          </a:prstGeom>
        </p:spPr>
      </p:pic>
      <p:pic>
        <p:nvPicPr>
          <p:cNvPr id="5" name="Picture 4" descr="A qr code on a white background&#10;&#10;Description automatically generated">
            <a:extLst>
              <a:ext uri="{FF2B5EF4-FFF2-40B4-BE49-F238E27FC236}">
                <a16:creationId xmlns:a16="http://schemas.microsoft.com/office/drawing/2014/main" id="{1F0D5119-BC0D-D824-4785-B8740D3801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1" y="1861863"/>
            <a:ext cx="3099597" cy="3099597"/>
          </a:xfrm>
          <a:prstGeom prst="rect">
            <a:avLst/>
          </a:prstGeom>
        </p:spPr>
      </p:pic>
    </p:spTree>
    <p:extLst>
      <p:ext uri="{BB962C8B-B14F-4D97-AF65-F5344CB8AC3E}">
        <p14:creationId xmlns:p14="http://schemas.microsoft.com/office/powerpoint/2010/main" val="1471090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nodePh="1">
                                  <p:stCondLst>
                                    <p:cond delay="0"/>
                                  </p:stCondLst>
                                  <p:endCondLst>
                                    <p:cond evt="begin" delay="0">
                                      <p:tn val="9"/>
                                    </p:cond>
                                  </p:end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0D8AF-7B79-4D74-8ACF-14DE3C0EF56D}"/>
              </a:ext>
            </a:extLst>
          </p:cNvPr>
          <p:cNvSpPr>
            <a:spLocks noGrp="1"/>
          </p:cNvSpPr>
          <p:nvPr>
            <p:ph type="title"/>
          </p:nvPr>
        </p:nvSpPr>
        <p:spPr/>
        <p:txBody>
          <a:bodyPr/>
          <a:lstStyle/>
          <a:p>
            <a:r>
              <a:rPr lang="en-US" dirty="0"/>
              <a:t>Contact Us</a:t>
            </a:r>
          </a:p>
        </p:txBody>
      </p:sp>
      <p:sp>
        <p:nvSpPr>
          <p:cNvPr id="31" name="Rectangle 30">
            <a:extLst>
              <a:ext uri="{FF2B5EF4-FFF2-40B4-BE49-F238E27FC236}">
                <a16:creationId xmlns:a16="http://schemas.microsoft.com/office/drawing/2014/main" id="{52DED515-12A9-4DEA-996E-AF789386DFFD}"/>
              </a:ext>
            </a:extLst>
          </p:cNvPr>
          <p:cNvSpPr/>
          <p:nvPr/>
        </p:nvSpPr>
        <p:spPr>
          <a:xfrm>
            <a:off x="1524000" y="4296230"/>
            <a:ext cx="3054096" cy="2104571"/>
          </a:xfrm>
          <a:prstGeom prst="rect">
            <a:avLst/>
          </a:pr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Century Gothic"/>
            </a:endParaRPr>
          </a:p>
        </p:txBody>
      </p:sp>
      <p:sp>
        <p:nvSpPr>
          <p:cNvPr id="33" name="Rectangle 32">
            <a:extLst>
              <a:ext uri="{FF2B5EF4-FFF2-40B4-BE49-F238E27FC236}">
                <a16:creationId xmlns:a16="http://schemas.microsoft.com/office/drawing/2014/main" id="{5735721D-30DA-488D-ADB9-515788D3626A}"/>
              </a:ext>
            </a:extLst>
          </p:cNvPr>
          <p:cNvSpPr/>
          <p:nvPr/>
        </p:nvSpPr>
        <p:spPr>
          <a:xfrm>
            <a:off x="4568952" y="4296230"/>
            <a:ext cx="3054096" cy="2104571"/>
          </a:xfrm>
          <a:prstGeom prst="rect">
            <a:avLst/>
          </a:prstGeom>
          <a:solidFill>
            <a:schemeClr val="accent2">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Century Gothic"/>
            </a:endParaRPr>
          </a:p>
        </p:txBody>
      </p:sp>
      <p:sp>
        <p:nvSpPr>
          <p:cNvPr id="35" name="Rectangle 34">
            <a:extLst>
              <a:ext uri="{FF2B5EF4-FFF2-40B4-BE49-F238E27FC236}">
                <a16:creationId xmlns:a16="http://schemas.microsoft.com/office/drawing/2014/main" id="{1CC95DDE-AC8C-4EC5-B5C8-A7EBA1170E08}"/>
              </a:ext>
            </a:extLst>
          </p:cNvPr>
          <p:cNvSpPr/>
          <p:nvPr/>
        </p:nvSpPr>
        <p:spPr>
          <a:xfrm>
            <a:off x="7613904" y="4296230"/>
            <a:ext cx="3054096" cy="2104571"/>
          </a:xfrm>
          <a:prstGeom prst="rect">
            <a:avLst/>
          </a:prstGeom>
          <a:solidFill>
            <a:schemeClr val="accent3">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Century Gothic"/>
            </a:endParaRPr>
          </a:p>
        </p:txBody>
      </p:sp>
      <p:sp>
        <p:nvSpPr>
          <p:cNvPr id="10" name="Freeform 5">
            <a:extLst>
              <a:ext uri="{FF2B5EF4-FFF2-40B4-BE49-F238E27FC236}">
                <a16:creationId xmlns:a16="http://schemas.microsoft.com/office/drawing/2014/main" id="{300C41A6-31F7-41EB-86C4-89F25FFEA83F}"/>
              </a:ext>
            </a:extLst>
          </p:cNvPr>
          <p:cNvSpPr>
            <a:spLocks noEditPoints="1"/>
          </p:cNvSpPr>
          <p:nvPr/>
        </p:nvSpPr>
        <p:spPr bwMode="auto">
          <a:xfrm>
            <a:off x="2745334" y="4703220"/>
            <a:ext cx="611431" cy="378394"/>
          </a:xfrm>
          <a:custGeom>
            <a:avLst/>
            <a:gdLst>
              <a:gd name="T0" fmla="*/ 19 w 1646"/>
              <a:gd name="T1" fmla="*/ 0 h 1018"/>
              <a:gd name="T2" fmla="*/ 0 w 1646"/>
              <a:gd name="T3" fmla="*/ 20 h 1018"/>
              <a:gd name="T4" fmla="*/ 0 w 1646"/>
              <a:gd name="T5" fmla="*/ 39 h 1018"/>
              <a:gd name="T6" fmla="*/ 823 w 1646"/>
              <a:gd name="T7" fmla="*/ 656 h 1018"/>
              <a:gd name="T8" fmla="*/ 1646 w 1646"/>
              <a:gd name="T9" fmla="*/ 39 h 1018"/>
              <a:gd name="T10" fmla="*/ 1646 w 1646"/>
              <a:gd name="T11" fmla="*/ 20 h 1018"/>
              <a:gd name="T12" fmla="*/ 1627 w 1646"/>
              <a:gd name="T13" fmla="*/ 0 h 1018"/>
              <a:gd name="T14" fmla="*/ 19 w 1646"/>
              <a:gd name="T15" fmla="*/ 0 h 1018"/>
              <a:gd name="T16" fmla="*/ 0 w 1646"/>
              <a:gd name="T17" fmla="*/ 137 h 1018"/>
              <a:gd name="T18" fmla="*/ 0 w 1646"/>
              <a:gd name="T19" fmla="*/ 965 h 1018"/>
              <a:gd name="T20" fmla="*/ 497 w 1646"/>
              <a:gd name="T21" fmla="*/ 509 h 1018"/>
              <a:gd name="T22" fmla="*/ 0 w 1646"/>
              <a:gd name="T23" fmla="*/ 137 h 1018"/>
              <a:gd name="T24" fmla="*/ 1646 w 1646"/>
              <a:gd name="T25" fmla="*/ 137 h 1018"/>
              <a:gd name="T26" fmla="*/ 1149 w 1646"/>
              <a:gd name="T27" fmla="*/ 509 h 1018"/>
              <a:gd name="T28" fmla="*/ 1646 w 1646"/>
              <a:gd name="T29" fmla="*/ 965 h 1018"/>
              <a:gd name="T30" fmla="*/ 1646 w 1646"/>
              <a:gd name="T31" fmla="*/ 137 h 1018"/>
              <a:gd name="T32" fmla="*/ 561 w 1646"/>
              <a:gd name="T33" fmla="*/ 557 h 1018"/>
              <a:gd name="T34" fmla="*/ 58 w 1646"/>
              <a:gd name="T35" fmla="*/ 1018 h 1018"/>
              <a:gd name="T36" fmla="*/ 1588 w 1646"/>
              <a:gd name="T37" fmla="*/ 1018 h 1018"/>
              <a:gd name="T38" fmla="*/ 1085 w 1646"/>
              <a:gd name="T39" fmla="*/ 557 h 1018"/>
              <a:gd name="T40" fmla="*/ 846 w 1646"/>
              <a:gd name="T41" fmla="*/ 736 h 1018"/>
              <a:gd name="T42" fmla="*/ 800 w 1646"/>
              <a:gd name="T43" fmla="*/ 736 h 1018"/>
              <a:gd name="T44" fmla="*/ 561 w 1646"/>
              <a:gd name="T45" fmla="*/ 557 h 10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46" h="1018">
                <a:moveTo>
                  <a:pt x="19" y="0"/>
                </a:moveTo>
                <a:cubicBezTo>
                  <a:pt x="9" y="0"/>
                  <a:pt x="0" y="9"/>
                  <a:pt x="0" y="20"/>
                </a:cubicBezTo>
                <a:cubicBezTo>
                  <a:pt x="0" y="39"/>
                  <a:pt x="0" y="39"/>
                  <a:pt x="0" y="39"/>
                </a:cubicBezTo>
                <a:cubicBezTo>
                  <a:pt x="823" y="656"/>
                  <a:pt x="823" y="656"/>
                  <a:pt x="823" y="656"/>
                </a:cubicBezTo>
                <a:cubicBezTo>
                  <a:pt x="1646" y="39"/>
                  <a:pt x="1646" y="39"/>
                  <a:pt x="1646" y="39"/>
                </a:cubicBezTo>
                <a:cubicBezTo>
                  <a:pt x="1646" y="20"/>
                  <a:pt x="1646" y="20"/>
                  <a:pt x="1646" y="20"/>
                </a:cubicBezTo>
                <a:cubicBezTo>
                  <a:pt x="1646" y="9"/>
                  <a:pt x="1637" y="0"/>
                  <a:pt x="1627" y="0"/>
                </a:cubicBezTo>
                <a:lnTo>
                  <a:pt x="19" y="0"/>
                </a:lnTo>
                <a:close/>
                <a:moveTo>
                  <a:pt x="0" y="137"/>
                </a:moveTo>
                <a:cubicBezTo>
                  <a:pt x="0" y="965"/>
                  <a:pt x="0" y="965"/>
                  <a:pt x="0" y="965"/>
                </a:cubicBezTo>
                <a:cubicBezTo>
                  <a:pt x="497" y="509"/>
                  <a:pt x="497" y="509"/>
                  <a:pt x="497" y="509"/>
                </a:cubicBezTo>
                <a:lnTo>
                  <a:pt x="0" y="137"/>
                </a:lnTo>
                <a:close/>
                <a:moveTo>
                  <a:pt x="1646" y="137"/>
                </a:moveTo>
                <a:cubicBezTo>
                  <a:pt x="1149" y="509"/>
                  <a:pt x="1149" y="509"/>
                  <a:pt x="1149" y="509"/>
                </a:cubicBezTo>
                <a:cubicBezTo>
                  <a:pt x="1646" y="965"/>
                  <a:pt x="1646" y="965"/>
                  <a:pt x="1646" y="965"/>
                </a:cubicBezTo>
                <a:lnTo>
                  <a:pt x="1646" y="137"/>
                </a:lnTo>
                <a:close/>
                <a:moveTo>
                  <a:pt x="561" y="557"/>
                </a:moveTo>
                <a:cubicBezTo>
                  <a:pt x="58" y="1018"/>
                  <a:pt x="58" y="1018"/>
                  <a:pt x="58" y="1018"/>
                </a:cubicBezTo>
                <a:cubicBezTo>
                  <a:pt x="1588" y="1018"/>
                  <a:pt x="1588" y="1018"/>
                  <a:pt x="1588" y="1018"/>
                </a:cubicBezTo>
                <a:cubicBezTo>
                  <a:pt x="1085" y="557"/>
                  <a:pt x="1085" y="557"/>
                  <a:pt x="1085" y="557"/>
                </a:cubicBezTo>
                <a:cubicBezTo>
                  <a:pt x="846" y="736"/>
                  <a:pt x="846" y="736"/>
                  <a:pt x="846" y="736"/>
                </a:cubicBezTo>
                <a:cubicBezTo>
                  <a:pt x="832" y="746"/>
                  <a:pt x="814" y="746"/>
                  <a:pt x="800" y="736"/>
                </a:cubicBezTo>
                <a:lnTo>
                  <a:pt x="561" y="55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defTabSz="457200"/>
            <a:endParaRPr lang="en-US" dirty="0">
              <a:solidFill>
                <a:prstClr val="black"/>
              </a:solidFill>
              <a:latin typeface="Century Gothic"/>
            </a:endParaRPr>
          </a:p>
        </p:txBody>
      </p:sp>
      <p:sp>
        <p:nvSpPr>
          <p:cNvPr id="42" name="Freeform 11">
            <a:extLst>
              <a:ext uri="{FF2B5EF4-FFF2-40B4-BE49-F238E27FC236}">
                <a16:creationId xmlns:a16="http://schemas.microsoft.com/office/drawing/2014/main" id="{F83FA16F-29B7-4D8D-ABFE-8142FA9074AA}"/>
              </a:ext>
            </a:extLst>
          </p:cNvPr>
          <p:cNvSpPr>
            <a:spLocks/>
          </p:cNvSpPr>
          <p:nvPr/>
        </p:nvSpPr>
        <p:spPr bwMode="auto">
          <a:xfrm>
            <a:off x="8881353" y="4642275"/>
            <a:ext cx="500910" cy="500284"/>
          </a:xfrm>
          <a:custGeom>
            <a:avLst/>
            <a:gdLst>
              <a:gd name="T0" fmla="*/ 806 w 1273"/>
              <a:gd name="T1" fmla="*/ 891 h 1273"/>
              <a:gd name="T2" fmla="*/ 806 w 1273"/>
              <a:gd name="T3" fmla="*/ 891 h 1273"/>
              <a:gd name="T4" fmla="*/ 382 w 1273"/>
              <a:gd name="T5" fmla="*/ 466 h 1273"/>
              <a:gd name="T6" fmla="*/ 509 w 1273"/>
              <a:gd name="T7" fmla="*/ 339 h 1273"/>
              <a:gd name="T8" fmla="*/ 382 w 1273"/>
              <a:gd name="T9" fmla="*/ 0 h 1273"/>
              <a:gd name="T10" fmla="*/ 358 w 1273"/>
              <a:gd name="T11" fmla="*/ 0 h 1273"/>
              <a:gd name="T12" fmla="*/ 109 w 1273"/>
              <a:gd name="T13" fmla="*/ 103 h 1273"/>
              <a:gd name="T14" fmla="*/ 109 w 1273"/>
              <a:gd name="T15" fmla="*/ 103 h 1273"/>
              <a:gd name="T16" fmla="*/ 0 w 1273"/>
              <a:gd name="T17" fmla="*/ 366 h 1273"/>
              <a:gd name="T18" fmla="*/ 50 w 1273"/>
              <a:gd name="T19" fmla="*/ 553 h 1273"/>
              <a:gd name="T20" fmla="*/ 719 w 1273"/>
              <a:gd name="T21" fmla="*/ 1222 h 1273"/>
              <a:gd name="T22" fmla="*/ 719 w 1273"/>
              <a:gd name="T23" fmla="*/ 1222 h 1273"/>
              <a:gd name="T24" fmla="*/ 906 w 1273"/>
              <a:gd name="T25" fmla="*/ 1273 h 1273"/>
              <a:gd name="T26" fmla="*/ 1169 w 1273"/>
              <a:gd name="T27" fmla="*/ 1164 h 1273"/>
              <a:gd name="T28" fmla="*/ 1273 w 1273"/>
              <a:gd name="T29" fmla="*/ 914 h 1273"/>
              <a:gd name="T30" fmla="*/ 1273 w 1273"/>
              <a:gd name="T31" fmla="*/ 891 h 1273"/>
              <a:gd name="T32" fmla="*/ 933 w 1273"/>
              <a:gd name="T33" fmla="*/ 763 h 1273"/>
              <a:gd name="T34" fmla="*/ 806 w 1273"/>
              <a:gd name="T35" fmla="*/ 891 h 1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73" h="1273">
                <a:moveTo>
                  <a:pt x="806" y="891"/>
                </a:moveTo>
                <a:cubicBezTo>
                  <a:pt x="806" y="891"/>
                  <a:pt x="806" y="891"/>
                  <a:pt x="806" y="891"/>
                </a:cubicBezTo>
                <a:cubicBezTo>
                  <a:pt x="638" y="779"/>
                  <a:pt x="494" y="634"/>
                  <a:pt x="382" y="466"/>
                </a:cubicBezTo>
                <a:cubicBezTo>
                  <a:pt x="509" y="339"/>
                  <a:pt x="509" y="339"/>
                  <a:pt x="509" y="339"/>
                </a:cubicBezTo>
                <a:cubicBezTo>
                  <a:pt x="382" y="0"/>
                  <a:pt x="382" y="0"/>
                  <a:pt x="382" y="0"/>
                </a:cubicBezTo>
                <a:cubicBezTo>
                  <a:pt x="358" y="0"/>
                  <a:pt x="358" y="0"/>
                  <a:pt x="358" y="0"/>
                </a:cubicBezTo>
                <a:cubicBezTo>
                  <a:pt x="264" y="0"/>
                  <a:pt x="175" y="37"/>
                  <a:pt x="109" y="103"/>
                </a:cubicBezTo>
                <a:cubicBezTo>
                  <a:pt x="109" y="103"/>
                  <a:pt x="109" y="103"/>
                  <a:pt x="109" y="103"/>
                </a:cubicBezTo>
                <a:cubicBezTo>
                  <a:pt x="39" y="173"/>
                  <a:pt x="0" y="267"/>
                  <a:pt x="0" y="366"/>
                </a:cubicBezTo>
                <a:cubicBezTo>
                  <a:pt x="0" y="432"/>
                  <a:pt x="17" y="496"/>
                  <a:pt x="50" y="553"/>
                </a:cubicBezTo>
                <a:cubicBezTo>
                  <a:pt x="212" y="830"/>
                  <a:pt x="442" y="1060"/>
                  <a:pt x="719" y="1222"/>
                </a:cubicBezTo>
                <a:cubicBezTo>
                  <a:pt x="719" y="1222"/>
                  <a:pt x="719" y="1222"/>
                  <a:pt x="719" y="1222"/>
                </a:cubicBezTo>
                <a:cubicBezTo>
                  <a:pt x="776" y="1255"/>
                  <a:pt x="841" y="1273"/>
                  <a:pt x="906" y="1273"/>
                </a:cubicBezTo>
                <a:cubicBezTo>
                  <a:pt x="1005" y="1273"/>
                  <a:pt x="1100" y="1233"/>
                  <a:pt x="1169" y="1164"/>
                </a:cubicBezTo>
                <a:cubicBezTo>
                  <a:pt x="1236" y="1097"/>
                  <a:pt x="1273" y="1008"/>
                  <a:pt x="1273" y="914"/>
                </a:cubicBezTo>
                <a:cubicBezTo>
                  <a:pt x="1273" y="891"/>
                  <a:pt x="1273" y="891"/>
                  <a:pt x="1273" y="891"/>
                </a:cubicBezTo>
                <a:cubicBezTo>
                  <a:pt x="933" y="763"/>
                  <a:pt x="933" y="763"/>
                  <a:pt x="933" y="763"/>
                </a:cubicBezTo>
                <a:lnTo>
                  <a:pt x="806" y="89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defTabSz="457200"/>
            <a:endParaRPr lang="en-US" dirty="0">
              <a:solidFill>
                <a:prstClr val="black"/>
              </a:solidFill>
              <a:latin typeface="Century Gothic"/>
            </a:endParaRPr>
          </a:p>
        </p:txBody>
      </p:sp>
      <p:grpSp>
        <p:nvGrpSpPr>
          <p:cNvPr id="44" name="Group 14">
            <a:extLst>
              <a:ext uri="{FF2B5EF4-FFF2-40B4-BE49-F238E27FC236}">
                <a16:creationId xmlns:a16="http://schemas.microsoft.com/office/drawing/2014/main" id="{ABA27F5F-2FEE-4CC9-AA91-0AC69295EB44}"/>
              </a:ext>
            </a:extLst>
          </p:cNvPr>
          <p:cNvGrpSpPr>
            <a:grpSpLocks noChangeAspect="1"/>
          </p:cNvGrpSpPr>
          <p:nvPr/>
        </p:nvGrpSpPr>
        <p:grpSpPr bwMode="auto">
          <a:xfrm>
            <a:off x="5837428" y="4638845"/>
            <a:ext cx="508000" cy="507144"/>
            <a:chOff x="1094" y="377"/>
            <a:chExt cx="3570" cy="3564"/>
          </a:xfrm>
          <a:solidFill>
            <a:schemeClr val="bg1"/>
          </a:solidFill>
        </p:grpSpPr>
        <p:sp>
          <p:nvSpPr>
            <p:cNvPr id="46" name="Freeform 15">
              <a:extLst>
                <a:ext uri="{FF2B5EF4-FFF2-40B4-BE49-F238E27FC236}">
                  <a16:creationId xmlns:a16="http://schemas.microsoft.com/office/drawing/2014/main" id="{D41B3DC6-C09B-4813-85F9-774A9D479ABD}"/>
                </a:ext>
              </a:extLst>
            </p:cNvPr>
            <p:cNvSpPr>
              <a:spLocks noEditPoints="1"/>
            </p:cNvSpPr>
            <p:nvPr/>
          </p:nvSpPr>
          <p:spPr bwMode="auto">
            <a:xfrm>
              <a:off x="1094" y="1318"/>
              <a:ext cx="3570" cy="2623"/>
            </a:xfrm>
            <a:custGeom>
              <a:avLst/>
              <a:gdLst>
                <a:gd name="T0" fmla="*/ 0 w 1898"/>
                <a:gd name="T1" fmla="*/ 0 h 1396"/>
                <a:gd name="T2" fmla="*/ 0 w 1898"/>
                <a:gd name="T3" fmla="*/ 1286 h 1396"/>
                <a:gd name="T4" fmla="*/ 111 w 1898"/>
                <a:gd name="T5" fmla="*/ 1396 h 1396"/>
                <a:gd name="T6" fmla="*/ 1787 w 1898"/>
                <a:gd name="T7" fmla="*/ 1396 h 1396"/>
                <a:gd name="T8" fmla="*/ 1898 w 1898"/>
                <a:gd name="T9" fmla="*/ 1286 h 1396"/>
                <a:gd name="T10" fmla="*/ 1898 w 1898"/>
                <a:gd name="T11" fmla="*/ 0 h 1396"/>
                <a:gd name="T12" fmla="*/ 0 w 1898"/>
                <a:gd name="T13" fmla="*/ 0 h 1396"/>
                <a:gd name="T14" fmla="*/ 1396 w 1898"/>
                <a:gd name="T15" fmla="*/ 490 h 1396"/>
                <a:gd name="T16" fmla="*/ 1347 w 1898"/>
                <a:gd name="T17" fmla="*/ 539 h 1396"/>
                <a:gd name="T18" fmla="*/ 790 w 1898"/>
                <a:gd name="T19" fmla="*/ 539 h 1396"/>
                <a:gd name="T20" fmla="*/ 741 w 1898"/>
                <a:gd name="T21" fmla="*/ 490 h 1396"/>
                <a:gd name="T22" fmla="*/ 790 w 1898"/>
                <a:gd name="T23" fmla="*/ 441 h 1396"/>
                <a:gd name="T24" fmla="*/ 1347 w 1898"/>
                <a:gd name="T25" fmla="*/ 441 h 1396"/>
                <a:gd name="T26" fmla="*/ 1396 w 1898"/>
                <a:gd name="T27" fmla="*/ 490 h 1396"/>
                <a:gd name="T28" fmla="*/ 257 w 1898"/>
                <a:gd name="T29" fmla="*/ 251 h 1396"/>
                <a:gd name="T30" fmla="*/ 306 w 1898"/>
                <a:gd name="T31" fmla="*/ 202 h 1396"/>
                <a:gd name="T32" fmla="*/ 863 w 1898"/>
                <a:gd name="T33" fmla="*/ 202 h 1396"/>
                <a:gd name="T34" fmla="*/ 912 w 1898"/>
                <a:gd name="T35" fmla="*/ 251 h 1396"/>
                <a:gd name="T36" fmla="*/ 863 w 1898"/>
                <a:gd name="T37" fmla="*/ 300 h 1396"/>
                <a:gd name="T38" fmla="*/ 306 w 1898"/>
                <a:gd name="T39" fmla="*/ 300 h 1396"/>
                <a:gd name="T40" fmla="*/ 257 w 1898"/>
                <a:gd name="T41" fmla="*/ 251 h 1396"/>
                <a:gd name="T42" fmla="*/ 466 w 1898"/>
                <a:gd name="T43" fmla="*/ 900 h 1396"/>
                <a:gd name="T44" fmla="*/ 514 w 1898"/>
                <a:gd name="T45" fmla="*/ 851 h 1396"/>
                <a:gd name="T46" fmla="*/ 1071 w 1898"/>
                <a:gd name="T47" fmla="*/ 851 h 1396"/>
                <a:gd name="T48" fmla="*/ 1120 w 1898"/>
                <a:gd name="T49" fmla="*/ 900 h 1396"/>
                <a:gd name="T50" fmla="*/ 1071 w 1898"/>
                <a:gd name="T51" fmla="*/ 949 h 1396"/>
                <a:gd name="T52" fmla="*/ 514 w 1898"/>
                <a:gd name="T53" fmla="*/ 949 h 1396"/>
                <a:gd name="T54" fmla="*/ 466 w 1898"/>
                <a:gd name="T55" fmla="*/ 900 h 1396"/>
                <a:gd name="T56" fmla="*/ 1420 w 1898"/>
                <a:gd name="T57" fmla="*/ 1188 h 1396"/>
                <a:gd name="T58" fmla="*/ 863 w 1898"/>
                <a:gd name="T59" fmla="*/ 1188 h 1396"/>
                <a:gd name="T60" fmla="*/ 814 w 1898"/>
                <a:gd name="T61" fmla="*/ 1139 h 1396"/>
                <a:gd name="T62" fmla="*/ 863 w 1898"/>
                <a:gd name="T63" fmla="*/ 1090 h 1396"/>
                <a:gd name="T64" fmla="*/ 1420 w 1898"/>
                <a:gd name="T65" fmla="*/ 1090 h 1396"/>
                <a:gd name="T66" fmla="*/ 1469 w 1898"/>
                <a:gd name="T67" fmla="*/ 1139 h 1396"/>
                <a:gd name="T68" fmla="*/ 1420 w 1898"/>
                <a:gd name="T69" fmla="*/ 1188 h 1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98" h="1396">
                  <a:moveTo>
                    <a:pt x="0" y="0"/>
                  </a:moveTo>
                  <a:cubicBezTo>
                    <a:pt x="0" y="1286"/>
                    <a:pt x="0" y="1286"/>
                    <a:pt x="0" y="1286"/>
                  </a:cubicBezTo>
                  <a:cubicBezTo>
                    <a:pt x="0" y="1347"/>
                    <a:pt x="49" y="1396"/>
                    <a:pt x="111" y="1396"/>
                  </a:cubicBezTo>
                  <a:cubicBezTo>
                    <a:pt x="1787" y="1396"/>
                    <a:pt x="1787" y="1396"/>
                    <a:pt x="1787" y="1396"/>
                  </a:cubicBezTo>
                  <a:cubicBezTo>
                    <a:pt x="1849" y="1396"/>
                    <a:pt x="1898" y="1347"/>
                    <a:pt x="1898" y="1286"/>
                  </a:cubicBezTo>
                  <a:cubicBezTo>
                    <a:pt x="1898" y="0"/>
                    <a:pt x="1898" y="0"/>
                    <a:pt x="1898" y="0"/>
                  </a:cubicBezTo>
                  <a:cubicBezTo>
                    <a:pt x="0" y="0"/>
                    <a:pt x="0" y="0"/>
                    <a:pt x="0" y="0"/>
                  </a:cubicBezTo>
                  <a:close/>
                  <a:moveTo>
                    <a:pt x="1396" y="490"/>
                  </a:moveTo>
                  <a:cubicBezTo>
                    <a:pt x="1396" y="515"/>
                    <a:pt x="1377" y="539"/>
                    <a:pt x="1347" y="539"/>
                  </a:cubicBezTo>
                  <a:cubicBezTo>
                    <a:pt x="790" y="539"/>
                    <a:pt x="790" y="539"/>
                    <a:pt x="790" y="539"/>
                  </a:cubicBezTo>
                  <a:cubicBezTo>
                    <a:pt x="765" y="539"/>
                    <a:pt x="741" y="521"/>
                    <a:pt x="741" y="490"/>
                  </a:cubicBezTo>
                  <a:cubicBezTo>
                    <a:pt x="741" y="466"/>
                    <a:pt x="759" y="441"/>
                    <a:pt x="790" y="441"/>
                  </a:cubicBezTo>
                  <a:cubicBezTo>
                    <a:pt x="1347" y="441"/>
                    <a:pt x="1347" y="441"/>
                    <a:pt x="1347" y="441"/>
                  </a:cubicBezTo>
                  <a:cubicBezTo>
                    <a:pt x="1377" y="447"/>
                    <a:pt x="1396" y="466"/>
                    <a:pt x="1396" y="490"/>
                  </a:cubicBezTo>
                  <a:close/>
                  <a:moveTo>
                    <a:pt x="257" y="251"/>
                  </a:moveTo>
                  <a:cubicBezTo>
                    <a:pt x="257" y="227"/>
                    <a:pt x="276" y="202"/>
                    <a:pt x="306" y="202"/>
                  </a:cubicBezTo>
                  <a:cubicBezTo>
                    <a:pt x="863" y="202"/>
                    <a:pt x="863" y="202"/>
                    <a:pt x="863" y="202"/>
                  </a:cubicBezTo>
                  <a:cubicBezTo>
                    <a:pt x="888" y="202"/>
                    <a:pt x="912" y="221"/>
                    <a:pt x="912" y="251"/>
                  </a:cubicBezTo>
                  <a:cubicBezTo>
                    <a:pt x="912" y="276"/>
                    <a:pt x="894" y="300"/>
                    <a:pt x="863" y="300"/>
                  </a:cubicBezTo>
                  <a:cubicBezTo>
                    <a:pt x="306" y="300"/>
                    <a:pt x="306" y="300"/>
                    <a:pt x="306" y="300"/>
                  </a:cubicBezTo>
                  <a:cubicBezTo>
                    <a:pt x="276" y="300"/>
                    <a:pt x="257" y="282"/>
                    <a:pt x="257" y="251"/>
                  </a:cubicBezTo>
                  <a:close/>
                  <a:moveTo>
                    <a:pt x="466" y="900"/>
                  </a:moveTo>
                  <a:cubicBezTo>
                    <a:pt x="466" y="876"/>
                    <a:pt x="484" y="851"/>
                    <a:pt x="514" y="851"/>
                  </a:cubicBezTo>
                  <a:cubicBezTo>
                    <a:pt x="1071" y="851"/>
                    <a:pt x="1071" y="851"/>
                    <a:pt x="1071" y="851"/>
                  </a:cubicBezTo>
                  <a:cubicBezTo>
                    <a:pt x="1096" y="851"/>
                    <a:pt x="1120" y="869"/>
                    <a:pt x="1120" y="900"/>
                  </a:cubicBezTo>
                  <a:cubicBezTo>
                    <a:pt x="1120" y="925"/>
                    <a:pt x="1102" y="949"/>
                    <a:pt x="1071" y="949"/>
                  </a:cubicBezTo>
                  <a:cubicBezTo>
                    <a:pt x="514" y="949"/>
                    <a:pt x="514" y="949"/>
                    <a:pt x="514" y="949"/>
                  </a:cubicBezTo>
                  <a:cubicBezTo>
                    <a:pt x="490" y="943"/>
                    <a:pt x="466" y="925"/>
                    <a:pt x="466" y="900"/>
                  </a:cubicBezTo>
                  <a:close/>
                  <a:moveTo>
                    <a:pt x="1420" y="1188"/>
                  </a:moveTo>
                  <a:cubicBezTo>
                    <a:pt x="863" y="1188"/>
                    <a:pt x="863" y="1188"/>
                    <a:pt x="863" y="1188"/>
                  </a:cubicBezTo>
                  <a:cubicBezTo>
                    <a:pt x="839" y="1188"/>
                    <a:pt x="814" y="1169"/>
                    <a:pt x="814" y="1139"/>
                  </a:cubicBezTo>
                  <a:cubicBezTo>
                    <a:pt x="814" y="1108"/>
                    <a:pt x="833" y="1090"/>
                    <a:pt x="863" y="1090"/>
                  </a:cubicBezTo>
                  <a:cubicBezTo>
                    <a:pt x="1420" y="1090"/>
                    <a:pt x="1420" y="1090"/>
                    <a:pt x="1420" y="1090"/>
                  </a:cubicBezTo>
                  <a:cubicBezTo>
                    <a:pt x="1445" y="1090"/>
                    <a:pt x="1469" y="1108"/>
                    <a:pt x="1469" y="1139"/>
                  </a:cubicBezTo>
                  <a:cubicBezTo>
                    <a:pt x="1469" y="1169"/>
                    <a:pt x="1445" y="1188"/>
                    <a:pt x="1420" y="11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en-US" dirty="0">
                <a:solidFill>
                  <a:prstClr val="black"/>
                </a:solidFill>
                <a:latin typeface="Century Gothic"/>
              </a:endParaRPr>
            </a:p>
          </p:txBody>
        </p:sp>
        <p:sp>
          <p:nvSpPr>
            <p:cNvPr id="47" name="Freeform 16">
              <a:extLst>
                <a:ext uri="{FF2B5EF4-FFF2-40B4-BE49-F238E27FC236}">
                  <a16:creationId xmlns:a16="http://schemas.microsoft.com/office/drawing/2014/main" id="{3168081B-213A-4215-B4C5-36D56F3B5B09}"/>
                </a:ext>
              </a:extLst>
            </p:cNvPr>
            <p:cNvSpPr>
              <a:spLocks noEditPoints="1"/>
            </p:cNvSpPr>
            <p:nvPr/>
          </p:nvSpPr>
          <p:spPr bwMode="auto">
            <a:xfrm>
              <a:off x="1094" y="377"/>
              <a:ext cx="3570" cy="771"/>
            </a:xfrm>
            <a:custGeom>
              <a:avLst/>
              <a:gdLst>
                <a:gd name="T0" fmla="*/ 1787 w 1898"/>
                <a:gd name="T1" fmla="*/ 0 h 410"/>
                <a:gd name="T2" fmla="*/ 111 w 1898"/>
                <a:gd name="T3" fmla="*/ 0 h 410"/>
                <a:gd name="T4" fmla="*/ 0 w 1898"/>
                <a:gd name="T5" fmla="*/ 110 h 410"/>
                <a:gd name="T6" fmla="*/ 0 w 1898"/>
                <a:gd name="T7" fmla="*/ 410 h 410"/>
                <a:gd name="T8" fmla="*/ 1898 w 1898"/>
                <a:gd name="T9" fmla="*/ 410 h 410"/>
                <a:gd name="T10" fmla="*/ 1898 w 1898"/>
                <a:gd name="T11" fmla="*/ 110 h 410"/>
                <a:gd name="T12" fmla="*/ 1787 w 1898"/>
                <a:gd name="T13" fmla="*/ 0 h 410"/>
                <a:gd name="T14" fmla="*/ 306 w 1898"/>
                <a:gd name="T15" fmla="*/ 257 h 410"/>
                <a:gd name="T16" fmla="*/ 257 w 1898"/>
                <a:gd name="T17" fmla="*/ 306 h 410"/>
                <a:gd name="T18" fmla="*/ 215 w 1898"/>
                <a:gd name="T19" fmla="*/ 257 h 410"/>
                <a:gd name="T20" fmla="*/ 215 w 1898"/>
                <a:gd name="T21" fmla="*/ 153 h 410"/>
                <a:gd name="T22" fmla="*/ 264 w 1898"/>
                <a:gd name="T23" fmla="*/ 104 h 410"/>
                <a:gd name="T24" fmla="*/ 313 w 1898"/>
                <a:gd name="T25" fmla="*/ 153 h 410"/>
                <a:gd name="T26" fmla="*/ 313 w 1898"/>
                <a:gd name="T27" fmla="*/ 257 h 410"/>
                <a:gd name="T28" fmla="*/ 306 w 1898"/>
                <a:gd name="T29" fmla="*/ 257 h 410"/>
                <a:gd name="T30" fmla="*/ 527 w 1898"/>
                <a:gd name="T31" fmla="*/ 257 h 410"/>
                <a:gd name="T32" fmla="*/ 478 w 1898"/>
                <a:gd name="T33" fmla="*/ 306 h 410"/>
                <a:gd name="T34" fmla="*/ 429 w 1898"/>
                <a:gd name="T35" fmla="*/ 257 h 410"/>
                <a:gd name="T36" fmla="*/ 429 w 1898"/>
                <a:gd name="T37" fmla="*/ 153 h 410"/>
                <a:gd name="T38" fmla="*/ 478 w 1898"/>
                <a:gd name="T39" fmla="*/ 104 h 410"/>
                <a:gd name="T40" fmla="*/ 527 w 1898"/>
                <a:gd name="T41" fmla="*/ 153 h 410"/>
                <a:gd name="T42" fmla="*/ 527 w 1898"/>
                <a:gd name="T43" fmla="*/ 257 h 410"/>
                <a:gd name="T44" fmla="*/ 741 w 1898"/>
                <a:gd name="T45" fmla="*/ 257 h 410"/>
                <a:gd name="T46" fmla="*/ 692 w 1898"/>
                <a:gd name="T47" fmla="*/ 306 h 410"/>
                <a:gd name="T48" fmla="*/ 643 w 1898"/>
                <a:gd name="T49" fmla="*/ 257 h 410"/>
                <a:gd name="T50" fmla="*/ 643 w 1898"/>
                <a:gd name="T51" fmla="*/ 153 h 410"/>
                <a:gd name="T52" fmla="*/ 692 w 1898"/>
                <a:gd name="T53" fmla="*/ 104 h 410"/>
                <a:gd name="T54" fmla="*/ 741 w 1898"/>
                <a:gd name="T55" fmla="*/ 153 h 410"/>
                <a:gd name="T56" fmla="*/ 741 w 1898"/>
                <a:gd name="T57" fmla="*/ 257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898" h="410">
                  <a:moveTo>
                    <a:pt x="1787" y="0"/>
                  </a:moveTo>
                  <a:cubicBezTo>
                    <a:pt x="111" y="0"/>
                    <a:pt x="111" y="0"/>
                    <a:pt x="111" y="0"/>
                  </a:cubicBezTo>
                  <a:cubicBezTo>
                    <a:pt x="49" y="0"/>
                    <a:pt x="0" y="49"/>
                    <a:pt x="0" y="110"/>
                  </a:cubicBezTo>
                  <a:cubicBezTo>
                    <a:pt x="0" y="410"/>
                    <a:pt x="0" y="410"/>
                    <a:pt x="0" y="410"/>
                  </a:cubicBezTo>
                  <a:cubicBezTo>
                    <a:pt x="1898" y="410"/>
                    <a:pt x="1898" y="410"/>
                    <a:pt x="1898" y="410"/>
                  </a:cubicBezTo>
                  <a:cubicBezTo>
                    <a:pt x="1898" y="110"/>
                    <a:pt x="1898" y="110"/>
                    <a:pt x="1898" y="110"/>
                  </a:cubicBezTo>
                  <a:cubicBezTo>
                    <a:pt x="1898" y="49"/>
                    <a:pt x="1849" y="0"/>
                    <a:pt x="1787" y="0"/>
                  </a:cubicBezTo>
                  <a:close/>
                  <a:moveTo>
                    <a:pt x="306" y="257"/>
                  </a:moveTo>
                  <a:cubicBezTo>
                    <a:pt x="306" y="281"/>
                    <a:pt x="288" y="306"/>
                    <a:pt x="257" y="306"/>
                  </a:cubicBezTo>
                  <a:cubicBezTo>
                    <a:pt x="233" y="299"/>
                    <a:pt x="215" y="281"/>
                    <a:pt x="215" y="257"/>
                  </a:cubicBezTo>
                  <a:cubicBezTo>
                    <a:pt x="215" y="153"/>
                    <a:pt x="215" y="153"/>
                    <a:pt x="215" y="153"/>
                  </a:cubicBezTo>
                  <a:cubicBezTo>
                    <a:pt x="215" y="128"/>
                    <a:pt x="233" y="104"/>
                    <a:pt x="264" y="104"/>
                  </a:cubicBezTo>
                  <a:cubicBezTo>
                    <a:pt x="288" y="104"/>
                    <a:pt x="313" y="122"/>
                    <a:pt x="313" y="153"/>
                  </a:cubicBezTo>
                  <a:cubicBezTo>
                    <a:pt x="313" y="257"/>
                    <a:pt x="313" y="257"/>
                    <a:pt x="313" y="257"/>
                  </a:cubicBezTo>
                  <a:lnTo>
                    <a:pt x="306" y="257"/>
                  </a:lnTo>
                  <a:close/>
                  <a:moveTo>
                    <a:pt x="527" y="257"/>
                  </a:moveTo>
                  <a:cubicBezTo>
                    <a:pt x="527" y="281"/>
                    <a:pt x="508" y="306"/>
                    <a:pt x="478" y="306"/>
                  </a:cubicBezTo>
                  <a:cubicBezTo>
                    <a:pt x="453" y="306"/>
                    <a:pt x="429" y="287"/>
                    <a:pt x="429" y="257"/>
                  </a:cubicBezTo>
                  <a:cubicBezTo>
                    <a:pt x="429" y="153"/>
                    <a:pt x="429" y="153"/>
                    <a:pt x="429" y="153"/>
                  </a:cubicBezTo>
                  <a:cubicBezTo>
                    <a:pt x="429" y="128"/>
                    <a:pt x="447" y="104"/>
                    <a:pt x="478" y="104"/>
                  </a:cubicBezTo>
                  <a:cubicBezTo>
                    <a:pt x="502" y="104"/>
                    <a:pt x="527" y="122"/>
                    <a:pt x="527" y="153"/>
                  </a:cubicBezTo>
                  <a:lnTo>
                    <a:pt x="527" y="257"/>
                  </a:lnTo>
                  <a:close/>
                  <a:moveTo>
                    <a:pt x="741" y="257"/>
                  </a:moveTo>
                  <a:cubicBezTo>
                    <a:pt x="741" y="281"/>
                    <a:pt x="723" y="306"/>
                    <a:pt x="692" y="306"/>
                  </a:cubicBezTo>
                  <a:cubicBezTo>
                    <a:pt x="667" y="306"/>
                    <a:pt x="643" y="287"/>
                    <a:pt x="643" y="257"/>
                  </a:cubicBezTo>
                  <a:cubicBezTo>
                    <a:pt x="643" y="153"/>
                    <a:pt x="643" y="153"/>
                    <a:pt x="643" y="153"/>
                  </a:cubicBezTo>
                  <a:cubicBezTo>
                    <a:pt x="643" y="128"/>
                    <a:pt x="661" y="104"/>
                    <a:pt x="692" y="104"/>
                  </a:cubicBezTo>
                  <a:cubicBezTo>
                    <a:pt x="716" y="104"/>
                    <a:pt x="741" y="122"/>
                    <a:pt x="741" y="153"/>
                  </a:cubicBezTo>
                  <a:lnTo>
                    <a:pt x="741" y="2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en-US" dirty="0">
                <a:solidFill>
                  <a:prstClr val="black"/>
                </a:solidFill>
                <a:latin typeface="Century Gothic"/>
              </a:endParaRPr>
            </a:p>
          </p:txBody>
        </p:sp>
      </p:grpSp>
      <p:sp>
        <p:nvSpPr>
          <p:cNvPr id="32" name="Rectangle 31">
            <a:extLst>
              <a:ext uri="{FF2B5EF4-FFF2-40B4-BE49-F238E27FC236}">
                <a16:creationId xmlns:a16="http://schemas.microsoft.com/office/drawing/2014/main" id="{69094958-24ED-418D-A588-6CDC648F66E6}"/>
              </a:ext>
            </a:extLst>
          </p:cNvPr>
          <p:cNvSpPr/>
          <p:nvPr/>
        </p:nvSpPr>
        <p:spPr>
          <a:xfrm>
            <a:off x="1773637" y="5344644"/>
            <a:ext cx="2554825" cy="491228"/>
          </a:xfrm>
          <a:prstGeom prst="rect">
            <a:avLst/>
          </a:prstGeom>
        </p:spPr>
        <p:txBody>
          <a:bodyPr lIns="0" tIns="0" rIns="0" bIns="0" anchor="ctr">
            <a:noAutofit/>
          </a:bodyPr>
          <a:lstStyle/>
          <a:p>
            <a:pPr marL="0" lvl="1" algn="ctr" defTabSz="457200"/>
            <a:r>
              <a:rPr lang="en-US" b="1" dirty="0">
                <a:solidFill>
                  <a:prstClr val="white"/>
                </a:solidFill>
                <a:latin typeface="Century Gothic"/>
              </a:rPr>
              <a:t>Email</a:t>
            </a:r>
          </a:p>
        </p:txBody>
      </p:sp>
      <p:sp>
        <p:nvSpPr>
          <p:cNvPr id="57" name="Rectangle 56">
            <a:extLst>
              <a:ext uri="{FF2B5EF4-FFF2-40B4-BE49-F238E27FC236}">
                <a16:creationId xmlns:a16="http://schemas.microsoft.com/office/drawing/2014/main" id="{31F3C033-FA46-4244-A7CE-256E69E052C9}"/>
              </a:ext>
            </a:extLst>
          </p:cNvPr>
          <p:cNvSpPr/>
          <p:nvPr/>
        </p:nvSpPr>
        <p:spPr>
          <a:xfrm>
            <a:off x="1599415" y="5815487"/>
            <a:ext cx="2932963" cy="491228"/>
          </a:xfrm>
          <a:prstGeom prst="rect">
            <a:avLst/>
          </a:prstGeom>
        </p:spPr>
        <p:txBody>
          <a:bodyPr lIns="0" tIns="0" rIns="0" bIns="0" anchor="t">
            <a:noAutofit/>
          </a:bodyPr>
          <a:lstStyle/>
          <a:p>
            <a:pPr marL="0" lvl="1" algn="ctr" defTabSz="457200"/>
            <a:r>
              <a:rPr lang="en-US" sz="1200" err="1">
                <a:solidFill>
                  <a:prstClr val="white"/>
                </a:solidFill>
                <a:latin typeface="Century Gothic"/>
              </a:rPr>
              <a:t>lcastellanos</a:t>
            </a:r>
            <a:r>
              <a:rPr lang="en-US" sz="1200">
                <a:solidFill>
                  <a:prstClr val="white"/>
                </a:solidFill>
                <a:latin typeface="Century Gothic"/>
              </a:rPr>
              <a:t>@cafb.org</a:t>
            </a:r>
            <a:r>
              <a:rPr lang="en-US" sz="1200" dirty="0">
                <a:solidFill>
                  <a:prstClr val="white"/>
                </a:solidFill>
                <a:latin typeface="Century Gothic"/>
              </a:rPr>
              <a:t>	</a:t>
            </a:r>
          </a:p>
        </p:txBody>
      </p:sp>
      <p:sp>
        <p:nvSpPr>
          <p:cNvPr id="34" name="Rectangle 33">
            <a:extLst>
              <a:ext uri="{FF2B5EF4-FFF2-40B4-BE49-F238E27FC236}">
                <a16:creationId xmlns:a16="http://schemas.microsoft.com/office/drawing/2014/main" id="{840AD155-D593-4196-AF7F-832A8F8BB070}"/>
              </a:ext>
            </a:extLst>
          </p:cNvPr>
          <p:cNvSpPr/>
          <p:nvPr/>
        </p:nvSpPr>
        <p:spPr>
          <a:xfrm>
            <a:off x="4818589" y="5323526"/>
            <a:ext cx="2554825" cy="512346"/>
          </a:xfrm>
          <a:prstGeom prst="rect">
            <a:avLst/>
          </a:prstGeom>
        </p:spPr>
        <p:txBody>
          <a:bodyPr lIns="0" tIns="0" rIns="0" bIns="0" anchor="ctr">
            <a:noAutofit/>
          </a:bodyPr>
          <a:lstStyle/>
          <a:p>
            <a:pPr marL="0" lvl="1" algn="ctr" defTabSz="457200"/>
            <a:r>
              <a:rPr lang="en-US" b="1" dirty="0">
                <a:solidFill>
                  <a:prstClr val="white"/>
                </a:solidFill>
                <a:latin typeface="Century Gothic"/>
              </a:rPr>
              <a:t>Website</a:t>
            </a:r>
          </a:p>
        </p:txBody>
      </p:sp>
      <p:sp>
        <p:nvSpPr>
          <p:cNvPr id="58" name="Rectangle 57">
            <a:extLst>
              <a:ext uri="{FF2B5EF4-FFF2-40B4-BE49-F238E27FC236}">
                <a16:creationId xmlns:a16="http://schemas.microsoft.com/office/drawing/2014/main" id="{BF0FE64F-7F01-4E7E-B179-1207663314C4}"/>
              </a:ext>
            </a:extLst>
          </p:cNvPr>
          <p:cNvSpPr/>
          <p:nvPr/>
        </p:nvSpPr>
        <p:spPr>
          <a:xfrm>
            <a:off x="4663127" y="5815487"/>
            <a:ext cx="2914203" cy="491228"/>
          </a:xfrm>
          <a:prstGeom prst="rect">
            <a:avLst/>
          </a:prstGeom>
        </p:spPr>
        <p:txBody>
          <a:bodyPr lIns="0" tIns="0" rIns="0" bIns="0" anchor="t">
            <a:noAutofit/>
          </a:bodyPr>
          <a:lstStyle/>
          <a:p>
            <a:pPr marL="0" lvl="1" algn="ctr" defTabSz="457200"/>
            <a:r>
              <a:rPr lang="en-US" sz="1200" dirty="0">
                <a:solidFill>
                  <a:prstClr val="white"/>
                </a:solidFill>
                <a:latin typeface="Century Gothic"/>
              </a:rPr>
              <a:t>www.cafb.org</a:t>
            </a:r>
          </a:p>
        </p:txBody>
      </p:sp>
      <p:sp>
        <p:nvSpPr>
          <p:cNvPr id="36" name="Rectangle 35">
            <a:extLst>
              <a:ext uri="{FF2B5EF4-FFF2-40B4-BE49-F238E27FC236}">
                <a16:creationId xmlns:a16="http://schemas.microsoft.com/office/drawing/2014/main" id="{40541D4C-A14F-466F-B237-153AA0003176}"/>
              </a:ext>
            </a:extLst>
          </p:cNvPr>
          <p:cNvSpPr/>
          <p:nvPr/>
        </p:nvSpPr>
        <p:spPr>
          <a:xfrm>
            <a:off x="7863541" y="5323526"/>
            <a:ext cx="2554825" cy="512346"/>
          </a:xfrm>
          <a:prstGeom prst="rect">
            <a:avLst/>
          </a:prstGeom>
        </p:spPr>
        <p:txBody>
          <a:bodyPr lIns="0" tIns="0" rIns="0" bIns="0" anchor="ctr">
            <a:noAutofit/>
          </a:bodyPr>
          <a:lstStyle/>
          <a:p>
            <a:pPr marL="0" lvl="1" algn="ctr" defTabSz="457200"/>
            <a:r>
              <a:rPr lang="en-US" b="1" dirty="0">
                <a:solidFill>
                  <a:prstClr val="white"/>
                </a:solidFill>
                <a:latin typeface="Century Gothic"/>
              </a:rPr>
              <a:t>Phone</a:t>
            </a:r>
          </a:p>
        </p:txBody>
      </p:sp>
      <p:sp>
        <p:nvSpPr>
          <p:cNvPr id="59" name="Rectangle 58">
            <a:extLst>
              <a:ext uri="{FF2B5EF4-FFF2-40B4-BE49-F238E27FC236}">
                <a16:creationId xmlns:a16="http://schemas.microsoft.com/office/drawing/2014/main" id="{38C2D59E-A6A6-4E3B-906B-5BF1A7B30842}"/>
              </a:ext>
            </a:extLst>
          </p:cNvPr>
          <p:cNvSpPr/>
          <p:nvPr/>
        </p:nvSpPr>
        <p:spPr>
          <a:xfrm>
            <a:off x="7845253" y="5815487"/>
            <a:ext cx="2554825" cy="491228"/>
          </a:xfrm>
          <a:prstGeom prst="rect">
            <a:avLst/>
          </a:prstGeom>
        </p:spPr>
        <p:txBody>
          <a:bodyPr lIns="0" tIns="0" rIns="0" bIns="0" anchor="t">
            <a:noAutofit/>
          </a:bodyPr>
          <a:lstStyle/>
          <a:p>
            <a:pPr marL="0" lvl="1" algn="ctr" defTabSz="457200"/>
            <a:r>
              <a:rPr lang="en-US" sz="1200" dirty="0">
                <a:solidFill>
                  <a:prstClr val="white"/>
                </a:solidFill>
                <a:latin typeface="Century Gothic"/>
              </a:rPr>
              <a:t>281-344-5259</a:t>
            </a:r>
          </a:p>
        </p:txBody>
      </p:sp>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27972" y="1175429"/>
            <a:ext cx="9144000" cy="3148635"/>
          </a:xfrm>
          <a:prstGeom prst="rect">
            <a:avLst/>
          </a:prstGeom>
        </p:spPr>
      </p:pic>
    </p:spTree>
    <p:custDataLst>
      <p:tags r:id="rId1"/>
    </p:custDataLst>
    <p:extLst>
      <p:ext uri="{BB962C8B-B14F-4D97-AF65-F5344CB8AC3E}">
        <p14:creationId xmlns:p14="http://schemas.microsoft.com/office/powerpoint/2010/main" val="2130212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fade">
                                      <p:cBhvr>
                                        <p:cTn id="14" dur="500"/>
                                        <p:tgtEl>
                                          <p:spTgt spid="32"/>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fade">
                                      <p:cBhvr>
                                        <p:cTn id="18" dur="500"/>
                                        <p:tgtEl>
                                          <p:spTgt spid="57"/>
                                        </p:tgtEl>
                                      </p:cBhvr>
                                    </p:animEffect>
                                  </p:childTnLst>
                                </p:cTn>
                              </p:par>
                            </p:childTnLst>
                          </p:cTn>
                        </p:par>
                        <p:par>
                          <p:cTn id="19" fill="hold">
                            <p:stCondLst>
                              <p:cond delay="1500"/>
                            </p:stCondLst>
                            <p:childTnLst>
                              <p:par>
                                <p:cTn id="20" presetID="10" presetClass="entr" presetSubtype="0" fill="hold" grpId="0" nodeType="afterEffect">
                                  <p:stCondLst>
                                    <p:cond delay="100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childTnLst>
                          </p:cTn>
                        </p:par>
                        <p:par>
                          <p:cTn id="23" fill="hold">
                            <p:stCondLst>
                              <p:cond delay="3000"/>
                            </p:stCondLst>
                            <p:childTnLst>
                              <p:par>
                                <p:cTn id="24" presetID="10" presetClass="entr" presetSubtype="0" fill="hold" nodeType="after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fade">
                                      <p:cBhvr>
                                        <p:cTn id="26" dur="500"/>
                                        <p:tgtEl>
                                          <p:spTgt spid="4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par>
                          <p:cTn id="30" fill="hold">
                            <p:stCondLst>
                              <p:cond delay="3500"/>
                            </p:stCondLst>
                            <p:childTnLst>
                              <p:par>
                                <p:cTn id="31" presetID="10" presetClass="entr" presetSubtype="0" fill="hold" grpId="0" nodeType="afterEffect">
                                  <p:stCondLst>
                                    <p:cond delay="0"/>
                                  </p:stCondLst>
                                  <p:childTnLst>
                                    <p:set>
                                      <p:cBhvr>
                                        <p:cTn id="32" dur="1" fill="hold">
                                          <p:stCondLst>
                                            <p:cond delay="0"/>
                                          </p:stCondLst>
                                        </p:cTn>
                                        <p:tgtEl>
                                          <p:spTgt spid="58"/>
                                        </p:tgtEl>
                                        <p:attrNameLst>
                                          <p:attrName>style.visibility</p:attrName>
                                        </p:attrNameLst>
                                      </p:cBhvr>
                                      <p:to>
                                        <p:strVal val="visible"/>
                                      </p:to>
                                    </p:set>
                                    <p:animEffect transition="in" filter="fade">
                                      <p:cBhvr>
                                        <p:cTn id="33" dur="500"/>
                                        <p:tgtEl>
                                          <p:spTgt spid="58"/>
                                        </p:tgtEl>
                                      </p:cBhvr>
                                    </p:animEffect>
                                  </p:childTnLst>
                                </p:cTn>
                              </p:par>
                            </p:childTnLst>
                          </p:cTn>
                        </p:par>
                        <p:par>
                          <p:cTn id="34" fill="hold">
                            <p:stCondLst>
                              <p:cond delay="4000"/>
                            </p:stCondLst>
                            <p:childTnLst>
                              <p:par>
                                <p:cTn id="35" presetID="10" presetClass="entr" presetSubtype="0" fill="hold" grpId="0" nodeType="afterEffect">
                                  <p:stCondLst>
                                    <p:cond delay="100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500"/>
                                        <p:tgtEl>
                                          <p:spTgt spid="35"/>
                                        </p:tgtEl>
                                      </p:cBhvr>
                                    </p:animEffect>
                                  </p:childTnLst>
                                </p:cTn>
                              </p:par>
                            </p:childTnLst>
                          </p:cTn>
                        </p:par>
                        <p:par>
                          <p:cTn id="38" fill="hold">
                            <p:stCondLst>
                              <p:cond delay="5500"/>
                            </p:stCondLst>
                            <p:childTnLst>
                              <p:par>
                                <p:cTn id="39" presetID="10" presetClass="entr" presetSubtype="0" fill="hold" grpId="0" nodeType="afterEffect">
                                  <p:stCondLst>
                                    <p:cond delay="0"/>
                                  </p:stCondLst>
                                  <p:childTnLst>
                                    <p:set>
                                      <p:cBhvr>
                                        <p:cTn id="40" dur="1" fill="hold">
                                          <p:stCondLst>
                                            <p:cond delay="0"/>
                                          </p:stCondLst>
                                        </p:cTn>
                                        <p:tgtEl>
                                          <p:spTgt spid="42"/>
                                        </p:tgtEl>
                                        <p:attrNameLst>
                                          <p:attrName>style.visibility</p:attrName>
                                        </p:attrNameLst>
                                      </p:cBhvr>
                                      <p:to>
                                        <p:strVal val="visible"/>
                                      </p:to>
                                    </p:set>
                                    <p:animEffect transition="in" filter="fade">
                                      <p:cBhvr>
                                        <p:cTn id="41" dur="500"/>
                                        <p:tgtEl>
                                          <p:spTgt spid="42"/>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fade">
                                      <p:cBhvr>
                                        <p:cTn id="44" dur="500"/>
                                        <p:tgtEl>
                                          <p:spTgt spid="36"/>
                                        </p:tgtEl>
                                      </p:cBhvr>
                                    </p:animEffect>
                                  </p:childTnLst>
                                </p:cTn>
                              </p:par>
                            </p:childTnLst>
                          </p:cTn>
                        </p:par>
                        <p:par>
                          <p:cTn id="45" fill="hold">
                            <p:stCondLst>
                              <p:cond delay="6000"/>
                            </p:stCondLst>
                            <p:childTnLst>
                              <p:par>
                                <p:cTn id="46" presetID="10" presetClass="entr" presetSubtype="0" fill="hold" grpId="0" nodeType="afterEffect">
                                  <p:stCondLst>
                                    <p:cond delay="0"/>
                                  </p:stCondLst>
                                  <p:childTnLst>
                                    <p:set>
                                      <p:cBhvr>
                                        <p:cTn id="47" dur="1" fill="hold">
                                          <p:stCondLst>
                                            <p:cond delay="0"/>
                                          </p:stCondLst>
                                        </p:cTn>
                                        <p:tgtEl>
                                          <p:spTgt spid="59"/>
                                        </p:tgtEl>
                                        <p:attrNameLst>
                                          <p:attrName>style.visibility</p:attrName>
                                        </p:attrNameLst>
                                      </p:cBhvr>
                                      <p:to>
                                        <p:strVal val="visible"/>
                                      </p:to>
                                    </p:set>
                                    <p:animEffect transition="in" filter="fade">
                                      <p:cBhvr>
                                        <p:cTn id="48"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3" grpId="0" animBg="1"/>
      <p:bldP spid="35" grpId="0" animBg="1"/>
      <p:bldP spid="10" grpId="0" animBg="1"/>
      <p:bldP spid="42" grpId="0" animBg="1"/>
      <p:bldP spid="32" grpId="0"/>
      <p:bldP spid="57" grpId="0"/>
      <p:bldP spid="34" grpId="0"/>
      <p:bldP spid="58" grpId="0"/>
      <p:bldP spid="36" grpId="0"/>
      <p:bldP spid="5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5836B-27E9-BEF3-B4BC-6A9E3E7D021F}"/>
              </a:ext>
            </a:extLst>
          </p:cNvPr>
          <p:cNvSpPr>
            <a:spLocks noGrp="1"/>
          </p:cNvSpPr>
          <p:nvPr>
            <p:ph type="title"/>
          </p:nvPr>
        </p:nvSpPr>
        <p:spPr/>
        <p:txBody>
          <a:bodyPr>
            <a:normAutofit fontScale="90000"/>
          </a:bodyPr>
          <a:lstStyle/>
          <a:p>
            <a:r>
              <a:rPr lang="en-US" sz="3200" dirty="0"/>
              <a:t>Crime Stoppers “Safe School Institute 101”</a:t>
            </a:r>
            <a:br>
              <a:rPr lang="en-US" sz="3200" dirty="0"/>
            </a:br>
            <a:r>
              <a:rPr lang="en-US" sz="2000" dirty="0"/>
              <a:t>Joshua Webb</a:t>
            </a:r>
            <a:br>
              <a:rPr lang="en-US" sz="2000" dirty="0"/>
            </a:br>
            <a:r>
              <a:rPr lang="en-US" sz="2000" dirty="0"/>
              <a:t>Program Coordinator, Crime Stoppers of Houston</a:t>
            </a:r>
            <a:endParaRPr lang="en-US" sz="3200" dirty="0"/>
          </a:p>
        </p:txBody>
      </p:sp>
    </p:spTree>
    <p:extLst>
      <p:ext uri="{BB962C8B-B14F-4D97-AF65-F5344CB8AC3E}">
        <p14:creationId xmlns:p14="http://schemas.microsoft.com/office/powerpoint/2010/main" val="13212940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2A7BF-31E2-4CD1-8500-794E17508F15}"/>
              </a:ext>
            </a:extLst>
          </p:cNvPr>
          <p:cNvSpPr>
            <a:spLocks noGrp="1"/>
          </p:cNvSpPr>
          <p:nvPr>
            <p:ph type="title"/>
          </p:nvPr>
        </p:nvSpPr>
        <p:spPr/>
        <p:txBody>
          <a:bodyPr/>
          <a:lstStyle/>
          <a:p>
            <a:pPr algn="ctr"/>
            <a:r>
              <a:rPr lang="en-US" dirty="0"/>
              <a:t>Welcome &amp; Mindful Moment</a:t>
            </a:r>
          </a:p>
        </p:txBody>
      </p:sp>
      <p:pic>
        <p:nvPicPr>
          <p:cNvPr id="5" name="Picture 4">
            <a:extLst>
              <a:ext uri="{FF2B5EF4-FFF2-40B4-BE49-F238E27FC236}">
                <a16:creationId xmlns:a16="http://schemas.microsoft.com/office/drawing/2014/main" id="{469B13E0-AB5F-2F6C-54AC-A22901107BF7}"/>
              </a:ext>
            </a:extLst>
          </p:cNvPr>
          <p:cNvPicPr>
            <a:picLocks noChangeAspect="1"/>
          </p:cNvPicPr>
          <p:nvPr/>
        </p:nvPicPr>
        <p:blipFill>
          <a:blip r:embed="rId2"/>
          <a:stretch>
            <a:fillRect/>
          </a:stretch>
        </p:blipFill>
        <p:spPr>
          <a:xfrm>
            <a:off x="3048000" y="1133081"/>
            <a:ext cx="6096000" cy="4286250"/>
          </a:xfrm>
          <a:prstGeom prst="rect">
            <a:avLst/>
          </a:prstGeom>
        </p:spPr>
      </p:pic>
      <p:sp>
        <p:nvSpPr>
          <p:cNvPr id="6" name="TextBox 5">
            <a:extLst>
              <a:ext uri="{FF2B5EF4-FFF2-40B4-BE49-F238E27FC236}">
                <a16:creationId xmlns:a16="http://schemas.microsoft.com/office/drawing/2014/main" id="{7D838C70-D96B-F687-CACC-37C09A01AD1E}"/>
              </a:ext>
            </a:extLst>
          </p:cNvPr>
          <p:cNvSpPr txBox="1"/>
          <p:nvPr/>
        </p:nvSpPr>
        <p:spPr>
          <a:xfrm>
            <a:off x="6174971" y="5419331"/>
            <a:ext cx="3329126" cy="646331"/>
          </a:xfrm>
          <a:prstGeom prst="rect">
            <a:avLst/>
          </a:prstGeom>
          <a:noFill/>
        </p:spPr>
        <p:txBody>
          <a:bodyPr wrap="square" rtlCol="0">
            <a:spAutoFit/>
          </a:bodyPr>
          <a:lstStyle/>
          <a:p>
            <a:pPr algn="ctr"/>
            <a:r>
              <a:rPr lang="en-US" sz="2000" b="1" dirty="0">
                <a:solidFill>
                  <a:srgbClr val="C00000"/>
                </a:solidFill>
              </a:rPr>
              <a:t>Allison Thummel</a:t>
            </a:r>
          </a:p>
          <a:p>
            <a:pPr algn="ctr"/>
            <a:r>
              <a:rPr lang="en-US" sz="1600" dirty="0"/>
              <a:t>SHAC Chair</a:t>
            </a:r>
          </a:p>
        </p:txBody>
      </p:sp>
    </p:spTree>
    <p:extLst>
      <p:ext uri="{BB962C8B-B14F-4D97-AF65-F5344CB8AC3E}">
        <p14:creationId xmlns:p14="http://schemas.microsoft.com/office/powerpoint/2010/main" val="13914582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907766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EDC9E64-331C-4298-816B-9361297FE43D}"/>
              </a:ext>
            </a:extLst>
          </p:cNvPr>
          <p:cNvGrpSpPr/>
          <p:nvPr/>
        </p:nvGrpSpPr>
        <p:grpSpPr>
          <a:xfrm>
            <a:off x="2448395" y="2415467"/>
            <a:ext cx="7179793" cy="3638528"/>
            <a:chOff x="2244885" y="2065051"/>
            <a:chExt cx="7179793" cy="3638528"/>
          </a:xfrm>
          <a:solidFill>
            <a:srgbClr val="00B9D6"/>
          </a:solidFill>
        </p:grpSpPr>
        <p:sp>
          <p:nvSpPr>
            <p:cNvPr id="14" name="Oval 13">
              <a:extLst>
                <a:ext uri="{FF2B5EF4-FFF2-40B4-BE49-F238E27FC236}">
                  <a16:creationId xmlns:a16="http://schemas.microsoft.com/office/drawing/2014/main" id="{4FD0A56C-1071-44FE-B510-EC191D7C3B95}"/>
                </a:ext>
              </a:extLst>
            </p:cNvPr>
            <p:cNvSpPr/>
            <p:nvPr/>
          </p:nvSpPr>
          <p:spPr>
            <a:xfrm rot="5400000">
              <a:off x="2244885" y="2065051"/>
              <a:ext cx="3607750" cy="36077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sym typeface="Calibri"/>
              </a:endParaRPr>
            </a:p>
          </p:txBody>
        </p:sp>
        <p:grpSp>
          <p:nvGrpSpPr>
            <p:cNvPr id="9" name="Group 8">
              <a:extLst>
                <a:ext uri="{FF2B5EF4-FFF2-40B4-BE49-F238E27FC236}">
                  <a16:creationId xmlns:a16="http://schemas.microsoft.com/office/drawing/2014/main" id="{0B566B47-1889-48DD-97F9-8642DC7333D6}"/>
                </a:ext>
              </a:extLst>
            </p:cNvPr>
            <p:cNvGrpSpPr/>
            <p:nvPr/>
          </p:nvGrpSpPr>
          <p:grpSpPr>
            <a:xfrm>
              <a:off x="6419336" y="5334247"/>
              <a:ext cx="3005342" cy="338554"/>
              <a:chOff x="5948281" y="5271167"/>
              <a:chExt cx="3005342" cy="338554"/>
            </a:xfrm>
            <a:grpFill/>
          </p:grpSpPr>
          <p:pic>
            <p:nvPicPr>
              <p:cNvPr id="12" name="Graphic 11">
                <a:extLst>
                  <a:ext uri="{FF2B5EF4-FFF2-40B4-BE49-F238E27FC236}">
                    <a16:creationId xmlns:a16="http://schemas.microsoft.com/office/drawing/2014/main" id="{9A98F583-3EF6-4989-A5EC-5E63CD4CF29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48281" y="5318841"/>
                <a:ext cx="372318" cy="243207"/>
              </a:xfrm>
              <a:prstGeom prst="rect">
                <a:avLst/>
              </a:prstGeom>
            </p:spPr>
          </p:pic>
          <p:sp>
            <p:nvSpPr>
              <p:cNvPr id="13" name="TextBox 12">
                <a:extLst>
                  <a:ext uri="{FF2B5EF4-FFF2-40B4-BE49-F238E27FC236}">
                    <a16:creationId xmlns:a16="http://schemas.microsoft.com/office/drawing/2014/main" id="{B7CFB3A8-7BDD-4ED4-AED5-51127B9E6759}"/>
                  </a:ext>
                </a:extLst>
              </p:cNvPr>
              <p:cNvSpPr txBox="1"/>
              <p:nvPr/>
            </p:nvSpPr>
            <p:spPr>
              <a:xfrm>
                <a:off x="6314759" y="5271167"/>
                <a:ext cx="263886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1F60"/>
                    </a:solidFill>
                    <a:effectLst/>
                    <a:uLnTx/>
                    <a:uFillTx/>
                    <a:latin typeface="Arial" panose="020B0604020202020204"/>
                    <a:ea typeface="+mn-ea"/>
                    <a:cs typeface="+mn-cs"/>
                    <a:sym typeface="Calibri"/>
                  </a:rPr>
                  <a:t>jwebb@crime-stoppers.org</a:t>
                </a:r>
              </a:p>
            </p:txBody>
          </p:sp>
        </p:grpSp>
        <p:cxnSp>
          <p:nvCxnSpPr>
            <p:cNvPr id="11" name="Straight Connector 10">
              <a:extLst>
                <a:ext uri="{FF2B5EF4-FFF2-40B4-BE49-F238E27FC236}">
                  <a16:creationId xmlns:a16="http://schemas.microsoft.com/office/drawing/2014/main" id="{723627DE-02A7-44BB-A95F-13D95623DBA5}"/>
                </a:ext>
              </a:extLst>
            </p:cNvPr>
            <p:cNvCxnSpPr/>
            <p:nvPr/>
          </p:nvCxnSpPr>
          <p:spPr>
            <a:xfrm>
              <a:off x="6088309" y="2079850"/>
              <a:ext cx="0" cy="3623729"/>
            </a:xfrm>
            <a:prstGeom prst="line">
              <a:avLst/>
            </a:prstGeom>
            <a:grpFill/>
            <a:ln w="57150">
              <a:solidFill>
                <a:srgbClr val="001F60"/>
              </a:solidFill>
            </a:ln>
          </p:spPr>
          <p:style>
            <a:lnRef idx="1">
              <a:schemeClr val="accent1"/>
            </a:lnRef>
            <a:fillRef idx="0">
              <a:schemeClr val="accent1"/>
            </a:fillRef>
            <a:effectRef idx="0">
              <a:schemeClr val="accent1"/>
            </a:effectRef>
            <a:fontRef idx="minor">
              <a:schemeClr val="tx1"/>
            </a:fontRef>
          </p:style>
        </p:cxnSp>
      </p:grpSp>
      <p:sp>
        <p:nvSpPr>
          <p:cNvPr id="16" name="TextBox 15">
            <a:extLst>
              <a:ext uri="{FF2B5EF4-FFF2-40B4-BE49-F238E27FC236}">
                <a16:creationId xmlns:a16="http://schemas.microsoft.com/office/drawing/2014/main" id="{18B87512-6382-4785-840B-444DD05941B9}"/>
              </a:ext>
            </a:extLst>
          </p:cNvPr>
          <p:cNvSpPr txBox="1"/>
          <p:nvPr/>
        </p:nvSpPr>
        <p:spPr>
          <a:xfrm>
            <a:off x="73891" y="73891"/>
            <a:ext cx="12016509" cy="92333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663E7D50-4EED-4939-87F0-CE488D3ECCBC}"/>
              </a:ext>
            </a:extLst>
          </p:cNvPr>
          <p:cNvGrpSpPr/>
          <p:nvPr/>
        </p:nvGrpSpPr>
        <p:grpSpPr>
          <a:xfrm>
            <a:off x="1012979" y="703545"/>
            <a:ext cx="10557698" cy="1346231"/>
            <a:chOff x="904893" y="362188"/>
            <a:chExt cx="10557698" cy="1346231"/>
          </a:xfrm>
        </p:grpSpPr>
        <p:sp>
          <p:nvSpPr>
            <p:cNvPr id="5" name="TextBox 4">
              <a:extLst>
                <a:ext uri="{FF2B5EF4-FFF2-40B4-BE49-F238E27FC236}">
                  <a16:creationId xmlns:a16="http://schemas.microsoft.com/office/drawing/2014/main" id="{7CCAC713-6E05-4BE7-AC4B-FF6D49BB0DA2}"/>
                </a:ext>
              </a:extLst>
            </p:cNvPr>
            <p:cNvSpPr txBox="1"/>
            <p:nvPr/>
          </p:nvSpPr>
          <p:spPr>
            <a:xfrm>
              <a:off x="3289190" y="362188"/>
              <a:ext cx="5352684"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B9D6"/>
                  </a:solidFill>
                  <a:effectLst/>
                  <a:uLnTx/>
                  <a:uFillTx/>
                  <a:latin typeface="Arial" panose="020B0604020202020204" pitchFamily="34" charset="0"/>
                  <a:ea typeface="+mn-ea"/>
                  <a:cs typeface="Arial" panose="020B0604020202020204" pitchFamily="34" charset="0"/>
                  <a:sym typeface="Calibri"/>
                </a:rPr>
                <a:t>JOSHUA WEBB</a:t>
              </a:r>
            </a:p>
          </p:txBody>
        </p:sp>
        <p:sp>
          <p:nvSpPr>
            <p:cNvPr id="6" name="TextBox 5">
              <a:extLst>
                <a:ext uri="{FF2B5EF4-FFF2-40B4-BE49-F238E27FC236}">
                  <a16:creationId xmlns:a16="http://schemas.microsoft.com/office/drawing/2014/main" id="{C50845F8-4BAA-4BE4-B69C-0F0CE44A47BE}"/>
                </a:ext>
              </a:extLst>
            </p:cNvPr>
            <p:cNvSpPr txBox="1"/>
            <p:nvPr/>
          </p:nvSpPr>
          <p:spPr>
            <a:xfrm>
              <a:off x="904893" y="1185199"/>
              <a:ext cx="10557698"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1F60"/>
                  </a:solidFill>
                  <a:effectLst/>
                  <a:uLnTx/>
                  <a:uFillTx/>
                  <a:latin typeface="Arial" panose="020B0604020202020204"/>
                  <a:ea typeface="+mn-ea"/>
                  <a:cs typeface="+mn-cs"/>
                  <a:sym typeface="Calibri"/>
                </a:rPr>
                <a:t>Programs Coordinator, Safe School and Safe Community Institute</a:t>
              </a:r>
            </a:p>
          </p:txBody>
        </p:sp>
      </p:grpSp>
      <p:pic>
        <p:nvPicPr>
          <p:cNvPr id="3" name="Picture 2" descr="Qr code&#10;&#10;Description automatically generated">
            <a:extLst>
              <a:ext uri="{FF2B5EF4-FFF2-40B4-BE49-F238E27FC236}">
                <a16:creationId xmlns:a16="http://schemas.microsoft.com/office/drawing/2014/main" id="{469E05D0-AEF9-4227-8670-92AD0775FE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39314" y="2579111"/>
            <a:ext cx="2816352" cy="2816352"/>
          </a:xfrm>
          <a:prstGeom prst="rect">
            <a:avLst/>
          </a:prstGeom>
        </p:spPr>
      </p:pic>
      <p:sp>
        <p:nvSpPr>
          <p:cNvPr id="15" name="Oval 14">
            <a:extLst>
              <a:ext uri="{FF2B5EF4-FFF2-40B4-BE49-F238E27FC236}">
                <a16:creationId xmlns:a16="http://schemas.microsoft.com/office/drawing/2014/main" id="{C5B8FE11-98D8-F264-2B04-45C97B079825}"/>
              </a:ext>
            </a:extLst>
          </p:cNvPr>
          <p:cNvSpPr/>
          <p:nvPr/>
        </p:nvSpPr>
        <p:spPr>
          <a:xfrm>
            <a:off x="2563812" y="2579110"/>
            <a:ext cx="3380513" cy="3323849"/>
          </a:xfrm>
          <a:prstGeom prst="ellipse">
            <a:avLst/>
          </a:prstGeom>
          <a:blipFill dpi="0" rotWithShape="1">
            <a:blip r:embed="rId6">
              <a:extLst>
                <a:ext uri="{28A0092B-C50C-407E-A947-70E740481C1C}">
                  <a14:useLocalDpi xmlns:a14="http://schemas.microsoft.com/office/drawing/2010/main" val="0"/>
                </a:ext>
              </a:extLst>
            </a:blip>
            <a:srcRect/>
            <a:stretch>
              <a:fillRect t="-12604" b="-9116"/>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5772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3972F71-C265-483D-A20A-F09DFDB64E35}"/>
              </a:ext>
            </a:extLst>
          </p:cNvPr>
          <p:cNvSpPr txBox="1"/>
          <p:nvPr/>
        </p:nvSpPr>
        <p:spPr>
          <a:xfrm>
            <a:off x="2185927" y="2782669"/>
            <a:ext cx="7820146" cy="646331"/>
          </a:xfrm>
          <a:prstGeom prst="rect">
            <a:avLst/>
          </a:prstGeom>
          <a:solidFill>
            <a:srgbClr val="D9282C"/>
          </a:solidFill>
        </p:spPr>
        <p:txBody>
          <a:bodyPr wrap="square" rtlCol="0">
            <a:spAutoFit/>
          </a:bodyPr>
          <a:lstStyle/>
          <a:p>
            <a:pPr marL="457200" marR="0" lvl="1" indent="0" algn="ctr" defTabSz="914400" rtl="0" eaLnBrk="1" fontAlgn="auto" latinLnBrk="0" hangingPunct="1">
              <a:lnSpc>
                <a:spcPct val="100000"/>
              </a:lnSpc>
              <a:spcBef>
                <a:spcPts val="0"/>
              </a:spcBef>
              <a:spcAft>
                <a:spcPts val="0"/>
              </a:spcAft>
              <a:buClrTx/>
              <a:buSzPts val="1000"/>
              <a:buFontTx/>
              <a:buNone/>
              <a:tabLst>
                <a:tab pos="914400" algn="l"/>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Safe School Institute 101</a:t>
            </a:r>
          </a:p>
        </p:txBody>
      </p:sp>
    </p:spTree>
    <p:extLst>
      <p:ext uri="{BB962C8B-B14F-4D97-AF65-F5344CB8AC3E}">
        <p14:creationId xmlns:p14="http://schemas.microsoft.com/office/powerpoint/2010/main" val="14925169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Diagram 12">
            <a:extLst>
              <a:ext uri="{FF2B5EF4-FFF2-40B4-BE49-F238E27FC236}">
                <a16:creationId xmlns:a16="http://schemas.microsoft.com/office/drawing/2014/main" id="{325B5CCD-9300-CDC3-F2E4-0F25B0C8324A}"/>
              </a:ext>
            </a:extLst>
          </p:cNvPr>
          <p:cNvGrpSpPr/>
          <p:nvPr/>
        </p:nvGrpSpPr>
        <p:grpSpPr>
          <a:xfrm>
            <a:off x="1302966" y="1627729"/>
            <a:ext cx="9565098" cy="2923265"/>
            <a:chOff x="0" y="-1"/>
            <a:chExt cx="9565097" cy="2923264"/>
          </a:xfrm>
        </p:grpSpPr>
        <p:sp>
          <p:nvSpPr>
            <p:cNvPr id="7" name="Line">
              <a:extLst>
                <a:ext uri="{FF2B5EF4-FFF2-40B4-BE49-F238E27FC236}">
                  <a16:creationId xmlns:a16="http://schemas.microsoft.com/office/drawing/2014/main" id="{11E1FE2A-E2EA-E7E6-C736-F63F8051127D}"/>
                </a:ext>
              </a:extLst>
            </p:cNvPr>
            <p:cNvSpPr/>
            <p:nvPr/>
          </p:nvSpPr>
          <p:spPr>
            <a:xfrm>
              <a:off x="7158223" y="1760156"/>
              <a:ext cx="3" cy="327976"/>
            </a:xfrm>
            <a:prstGeom prst="line">
              <a:avLst/>
            </a:prstGeom>
            <a:noFill/>
            <a:ln w="12700" cap="flat">
              <a:solidFill>
                <a:srgbClr val="528CC0"/>
              </a:solidFill>
              <a:prstDash val="solid"/>
              <a:miter lim="800000"/>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Helvetica"/>
                <a:ea typeface="+mn-ea"/>
                <a:cs typeface="Helvetica"/>
                <a:sym typeface="Helvetica"/>
              </a:endParaRPr>
            </a:p>
          </p:txBody>
        </p:sp>
        <p:sp>
          <p:nvSpPr>
            <p:cNvPr id="9" name="Line">
              <a:extLst>
                <a:ext uri="{FF2B5EF4-FFF2-40B4-BE49-F238E27FC236}">
                  <a16:creationId xmlns:a16="http://schemas.microsoft.com/office/drawing/2014/main" id="{E945DFD7-78AE-64DB-349A-68DCA00E8EEC}"/>
                </a:ext>
              </a:extLst>
            </p:cNvPr>
            <p:cNvSpPr/>
            <p:nvPr/>
          </p:nvSpPr>
          <p:spPr>
            <a:xfrm>
              <a:off x="5539662" y="1760156"/>
              <a:ext cx="1618563" cy="3279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14720"/>
                  </a:lnTo>
                  <a:lnTo>
                    <a:pt x="0" y="14720"/>
                  </a:lnTo>
                  <a:lnTo>
                    <a:pt x="0" y="21600"/>
                  </a:lnTo>
                </a:path>
              </a:pathLst>
            </a:custGeom>
            <a:noFill/>
            <a:ln w="12700" cap="flat">
              <a:solidFill>
                <a:srgbClr val="528CC0"/>
              </a:solidFill>
              <a:prstDash val="solid"/>
              <a:miter lim="800000"/>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ea typeface="+mn-ea"/>
                <a:cs typeface="Calibri"/>
                <a:sym typeface="Calibri"/>
              </a:endParaRPr>
            </a:p>
          </p:txBody>
        </p:sp>
        <p:sp>
          <p:nvSpPr>
            <p:cNvPr id="11" name="Line">
              <a:extLst>
                <a:ext uri="{FF2B5EF4-FFF2-40B4-BE49-F238E27FC236}">
                  <a16:creationId xmlns:a16="http://schemas.microsoft.com/office/drawing/2014/main" id="{E799C612-FF8A-8B55-3374-988ECFC56953}"/>
                </a:ext>
              </a:extLst>
            </p:cNvPr>
            <p:cNvSpPr/>
            <p:nvPr/>
          </p:nvSpPr>
          <p:spPr>
            <a:xfrm>
              <a:off x="4730381" y="716091"/>
              <a:ext cx="2427846" cy="3279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20"/>
                  </a:lnTo>
                  <a:lnTo>
                    <a:pt x="21600" y="14720"/>
                  </a:lnTo>
                  <a:lnTo>
                    <a:pt x="21600" y="21600"/>
                  </a:lnTo>
                </a:path>
              </a:pathLst>
            </a:custGeom>
            <a:noFill/>
            <a:ln w="12700" cap="flat">
              <a:solidFill>
                <a:srgbClr val="487BA9"/>
              </a:solidFill>
              <a:prstDash val="solid"/>
              <a:miter lim="800000"/>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ea typeface="+mn-ea"/>
                <a:cs typeface="Calibri"/>
                <a:sym typeface="Calibri"/>
              </a:endParaRPr>
            </a:p>
          </p:txBody>
        </p:sp>
        <p:sp>
          <p:nvSpPr>
            <p:cNvPr id="12" name="Line">
              <a:extLst>
                <a:ext uri="{FF2B5EF4-FFF2-40B4-BE49-F238E27FC236}">
                  <a16:creationId xmlns:a16="http://schemas.microsoft.com/office/drawing/2014/main" id="{71E4A9EF-FB19-E294-7171-393EBF03DEFB}"/>
                </a:ext>
              </a:extLst>
            </p:cNvPr>
            <p:cNvSpPr/>
            <p:nvPr/>
          </p:nvSpPr>
          <p:spPr>
            <a:xfrm>
              <a:off x="2302541" y="1760156"/>
              <a:ext cx="1618563" cy="3279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20"/>
                  </a:lnTo>
                  <a:lnTo>
                    <a:pt x="21600" y="14720"/>
                  </a:lnTo>
                  <a:lnTo>
                    <a:pt x="21600" y="21600"/>
                  </a:lnTo>
                </a:path>
              </a:pathLst>
            </a:custGeom>
            <a:noFill/>
            <a:ln w="12700" cap="flat">
              <a:solidFill>
                <a:srgbClr val="528CC0"/>
              </a:solidFill>
              <a:prstDash val="solid"/>
              <a:miter lim="800000"/>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ea typeface="+mn-ea"/>
                <a:cs typeface="Calibri"/>
                <a:sym typeface="Calibri"/>
              </a:endParaRPr>
            </a:p>
          </p:txBody>
        </p:sp>
        <p:sp>
          <p:nvSpPr>
            <p:cNvPr id="13" name="Line">
              <a:extLst>
                <a:ext uri="{FF2B5EF4-FFF2-40B4-BE49-F238E27FC236}">
                  <a16:creationId xmlns:a16="http://schemas.microsoft.com/office/drawing/2014/main" id="{DF98A3E9-F35D-8DBE-FEC7-5E7ABEE1B58C}"/>
                </a:ext>
              </a:extLst>
            </p:cNvPr>
            <p:cNvSpPr/>
            <p:nvPr/>
          </p:nvSpPr>
          <p:spPr>
            <a:xfrm>
              <a:off x="2302540" y="1760156"/>
              <a:ext cx="3" cy="327976"/>
            </a:xfrm>
            <a:prstGeom prst="line">
              <a:avLst/>
            </a:prstGeom>
            <a:noFill/>
            <a:ln w="12700" cap="flat">
              <a:solidFill>
                <a:srgbClr val="528CC0"/>
              </a:solidFill>
              <a:prstDash val="solid"/>
              <a:miter lim="800000"/>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Helvetica"/>
                <a:ea typeface="+mn-ea"/>
                <a:cs typeface="Helvetica"/>
                <a:sym typeface="Helvetica"/>
              </a:endParaRPr>
            </a:p>
          </p:txBody>
        </p:sp>
        <p:sp>
          <p:nvSpPr>
            <p:cNvPr id="14" name="Line">
              <a:extLst>
                <a:ext uri="{FF2B5EF4-FFF2-40B4-BE49-F238E27FC236}">
                  <a16:creationId xmlns:a16="http://schemas.microsoft.com/office/drawing/2014/main" id="{E5C0727F-D444-8851-DE45-AB4631FEDD07}"/>
                </a:ext>
              </a:extLst>
            </p:cNvPr>
            <p:cNvSpPr/>
            <p:nvPr/>
          </p:nvSpPr>
          <p:spPr>
            <a:xfrm>
              <a:off x="683979" y="1760156"/>
              <a:ext cx="1618563" cy="3279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14720"/>
                  </a:lnTo>
                  <a:lnTo>
                    <a:pt x="0" y="14720"/>
                  </a:lnTo>
                  <a:lnTo>
                    <a:pt x="0" y="21600"/>
                  </a:lnTo>
                </a:path>
              </a:pathLst>
            </a:custGeom>
            <a:noFill/>
            <a:ln w="12700" cap="flat">
              <a:solidFill>
                <a:srgbClr val="528CC0"/>
              </a:solidFill>
              <a:prstDash val="solid"/>
              <a:miter lim="800000"/>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ea typeface="+mn-ea"/>
                <a:cs typeface="Calibri"/>
                <a:sym typeface="Calibri"/>
              </a:endParaRPr>
            </a:p>
          </p:txBody>
        </p:sp>
        <p:sp>
          <p:nvSpPr>
            <p:cNvPr id="15" name="Line">
              <a:extLst>
                <a:ext uri="{FF2B5EF4-FFF2-40B4-BE49-F238E27FC236}">
                  <a16:creationId xmlns:a16="http://schemas.microsoft.com/office/drawing/2014/main" id="{C4B535E2-59B8-B712-EFCB-C6981007E001}"/>
                </a:ext>
              </a:extLst>
            </p:cNvPr>
            <p:cNvSpPr/>
            <p:nvPr/>
          </p:nvSpPr>
          <p:spPr>
            <a:xfrm>
              <a:off x="2302541" y="716091"/>
              <a:ext cx="2427844" cy="3279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14720"/>
                  </a:lnTo>
                  <a:lnTo>
                    <a:pt x="0" y="14720"/>
                  </a:lnTo>
                  <a:lnTo>
                    <a:pt x="0" y="21600"/>
                  </a:lnTo>
                </a:path>
              </a:pathLst>
            </a:custGeom>
            <a:noFill/>
            <a:ln w="12700" cap="flat">
              <a:solidFill>
                <a:srgbClr val="487BA9"/>
              </a:solidFill>
              <a:prstDash val="solid"/>
              <a:miter lim="800000"/>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ea typeface="+mn-ea"/>
                <a:cs typeface="Calibri"/>
                <a:sym typeface="Calibri"/>
              </a:endParaRPr>
            </a:p>
          </p:txBody>
        </p:sp>
        <p:sp>
          <p:nvSpPr>
            <p:cNvPr id="16" name="Rounded Rectangle">
              <a:extLst>
                <a:ext uri="{FF2B5EF4-FFF2-40B4-BE49-F238E27FC236}">
                  <a16:creationId xmlns:a16="http://schemas.microsoft.com/office/drawing/2014/main" id="{789DB60C-09D2-6A18-CFD2-B64441751F4E}"/>
                </a:ext>
              </a:extLst>
            </p:cNvPr>
            <p:cNvSpPr/>
            <p:nvPr/>
          </p:nvSpPr>
          <p:spPr>
            <a:xfrm>
              <a:off x="3303341" y="-1"/>
              <a:ext cx="2854084" cy="716094"/>
            </a:xfrm>
            <a:prstGeom prst="roundRect">
              <a:avLst>
                <a:gd name="adj" fmla="val 10000"/>
              </a:avLst>
            </a:prstGeom>
            <a:solidFill>
              <a:srgbClr val="D8262E"/>
            </a:solidFill>
            <a:ln w="19050" cap="flat">
              <a:solidFill>
                <a:srgbClr val="FFFFFF"/>
              </a:solidFill>
              <a:prstDash val="solid"/>
              <a:miter lim="800000"/>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ea typeface="+mn-ea"/>
                <a:cs typeface="Calibri"/>
                <a:sym typeface="Calibri"/>
              </a:endParaRPr>
            </a:p>
          </p:txBody>
        </p:sp>
        <p:grpSp>
          <p:nvGrpSpPr>
            <p:cNvPr id="17" name="Group">
              <a:extLst>
                <a:ext uri="{FF2B5EF4-FFF2-40B4-BE49-F238E27FC236}">
                  <a16:creationId xmlns:a16="http://schemas.microsoft.com/office/drawing/2014/main" id="{1254062D-E1FC-61BD-5098-431B455CF8BD}"/>
                </a:ext>
              </a:extLst>
            </p:cNvPr>
            <p:cNvGrpSpPr/>
            <p:nvPr/>
          </p:nvGrpSpPr>
          <p:grpSpPr>
            <a:xfrm>
              <a:off x="3428641" y="119034"/>
              <a:ext cx="2854086" cy="716096"/>
              <a:chOff x="0" y="0"/>
              <a:chExt cx="2854085" cy="716095"/>
            </a:xfrm>
          </p:grpSpPr>
          <p:sp>
            <p:nvSpPr>
              <p:cNvPr id="47" name="Rounded Rectangle">
                <a:extLst>
                  <a:ext uri="{FF2B5EF4-FFF2-40B4-BE49-F238E27FC236}">
                    <a16:creationId xmlns:a16="http://schemas.microsoft.com/office/drawing/2014/main" id="{256EE2A5-E79A-8695-46DD-FBB850F7C985}"/>
                  </a:ext>
                </a:extLst>
              </p:cNvPr>
              <p:cNvSpPr/>
              <p:nvPr/>
            </p:nvSpPr>
            <p:spPr>
              <a:xfrm>
                <a:off x="-1" y="0"/>
                <a:ext cx="2854087" cy="716096"/>
              </a:xfrm>
              <a:prstGeom prst="roundRect">
                <a:avLst>
                  <a:gd name="adj" fmla="val 10000"/>
                </a:avLst>
              </a:prstGeom>
              <a:solidFill>
                <a:srgbClr val="FFFFFF">
                  <a:alpha val="90000"/>
                </a:srgbClr>
              </a:solidFill>
              <a:ln w="12700" cap="flat">
                <a:solidFill>
                  <a:srgbClr val="D8262E"/>
                </a:solidFill>
                <a:prstDash val="solid"/>
                <a:miter lim="800000"/>
              </a:ln>
              <a:effectLst/>
            </p:spPr>
            <p:txBody>
              <a:bodyPr wrap="square" lIns="45718" tIns="45718" rIns="45718" bIns="45718" numCol="1" anchor="ctr">
                <a:noAutofit/>
              </a:bodyPr>
              <a:lstStyle/>
              <a:p>
                <a:pPr marL="0" marR="0" lvl="0" indent="0" algn="ctr" defTabSz="800100" rtl="0" eaLnBrk="1" fontAlgn="auto" latinLnBrk="0" hangingPunct="0">
                  <a:lnSpc>
                    <a:spcPct val="90000"/>
                  </a:lnSpc>
                  <a:spcBef>
                    <a:spcPts val="700"/>
                  </a:spcBef>
                  <a:spcAft>
                    <a:spcPts val="0"/>
                  </a:spcAft>
                  <a:buClrTx/>
                  <a:buSzTx/>
                  <a:buFontTx/>
                  <a:buNone/>
                  <a:tabLst/>
                  <a:defRPr>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ea typeface="+mn-ea"/>
                  <a:cs typeface="Calibri"/>
                  <a:sym typeface="Calibri"/>
                </a:endParaRPr>
              </a:p>
            </p:txBody>
          </p:sp>
          <p:sp>
            <p:nvSpPr>
              <p:cNvPr id="48" name="Crime Stoppers of Houston">
                <a:extLst>
                  <a:ext uri="{FF2B5EF4-FFF2-40B4-BE49-F238E27FC236}">
                    <a16:creationId xmlns:a16="http://schemas.microsoft.com/office/drawing/2014/main" id="{194A1719-66C4-C83F-8D45-CEED5B3AB604}"/>
                  </a:ext>
                </a:extLst>
              </p:cNvPr>
              <p:cNvSpPr txBox="1"/>
              <p:nvPr/>
            </p:nvSpPr>
            <p:spPr>
              <a:xfrm>
                <a:off x="20972" y="36100"/>
                <a:ext cx="2812138" cy="64389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8580" tIns="68580" rIns="68580" bIns="68580" numCol="1" anchor="ctr">
                <a:spAutoFit/>
              </a:bodyPr>
              <a:lstStyle>
                <a:lvl1pPr algn="ctr" defTabSz="800100">
                  <a:lnSpc>
                    <a:spcPct val="90000"/>
                  </a:lnSpc>
                  <a:spcBef>
                    <a:spcPts val="700"/>
                  </a:spcBef>
                  <a:defRPr>
                    <a:solidFill>
                      <a:srgbClr val="1F285C"/>
                    </a:solidFill>
                    <a:latin typeface="+mn-lt"/>
                    <a:ea typeface="+mn-ea"/>
                    <a:cs typeface="+mn-cs"/>
                    <a:sym typeface="Calibri"/>
                  </a:defRPr>
                </a:lvl1pPr>
              </a:lstStyle>
              <a:p>
                <a:pPr marL="0" marR="0" lvl="0" indent="0" algn="ctr" defTabSz="800100" rtl="0" eaLnBrk="1" fontAlgn="auto" latinLnBrk="0" hangingPunct="0">
                  <a:lnSpc>
                    <a:spcPct val="90000"/>
                  </a:lnSpc>
                  <a:spcBef>
                    <a:spcPts val="700"/>
                  </a:spcBef>
                  <a:spcAft>
                    <a:spcPts val="0"/>
                  </a:spcAft>
                  <a:buClrTx/>
                  <a:buSzTx/>
                  <a:buFontTx/>
                  <a:buNone/>
                  <a:tabLst/>
                  <a:defRPr/>
                </a:pPr>
                <a:r>
                  <a:rPr kumimoji="0" sz="1800" b="0" i="0" u="none" strike="noStrike" kern="0" cap="none" spc="0" normalizeH="0" baseline="0" noProof="0" dirty="0">
                    <a:ln>
                      <a:noFill/>
                    </a:ln>
                    <a:solidFill>
                      <a:srgbClr val="1F285C"/>
                    </a:solidFill>
                    <a:effectLst/>
                    <a:uLnTx/>
                    <a:uFillTx/>
                    <a:latin typeface="Arial" panose="020B0604020202020204"/>
                    <a:ea typeface="+mn-ea"/>
                    <a:cs typeface="Arial" panose="020B0604020202020204" pitchFamily="34" charset="0"/>
                    <a:sym typeface="Calibri"/>
                  </a:rPr>
                  <a:t>Crime Stoppers of Houston</a:t>
                </a:r>
              </a:p>
            </p:txBody>
          </p:sp>
        </p:grpSp>
        <p:sp>
          <p:nvSpPr>
            <p:cNvPr id="18" name="Rounded Rectangle">
              <a:extLst>
                <a:ext uri="{FF2B5EF4-FFF2-40B4-BE49-F238E27FC236}">
                  <a16:creationId xmlns:a16="http://schemas.microsoft.com/office/drawing/2014/main" id="{9A76D2AC-C404-F981-F51F-2D7C37314639}"/>
                </a:ext>
              </a:extLst>
            </p:cNvPr>
            <p:cNvSpPr/>
            <p:nvPr/>
          </p:nvSpPr>
          <p:spPr>
            <a:xfrm>
              <a:off x="1371931" y="1044065"/>
              <a:ext cx="1861220" cy="716094"/>
            </a:xfrm>
            <a:prstGeom prst="roundRect">
              <a:avLst>
                <a:gd name="adj" fmla="val 10000"/>
              </a:avLst>
            </a:prstGeom>
            <a:solidFill>
              <a:srgbClr val="1C2A5B"/>
            </a:solidFill>
            <a:ln w="19050" cap="flat">
              <a:solidFill>
                <a:srgbClr val="FFFFFF"/>
              </a:solidFill>
              <a:prstDash val="solid"/>
              <a:miter lim="800000"/>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ea typeface="+mn-ea"/>
                <a:cs typeface="Calibri"/>
                <a:sym typeface="Calibri"/>
              </a:endParaRPr>
            </a:p>
          </p:txBody>
        </p:sp>
        <p:grpSp>
          <p:nvGrpSpPr>
            <p:cNvPr id="19" name="Group">
              <a:extLst>
                <a:ext uri="{FF2B5EF4-FFF2-40B4-BE49-F238E27FC236}">
                  <a16:creationId xmlns:a16="http://schemas.microsoft.com/office/drawing/2014/main" id="{4CC9265D-89AF-ADC3-616B-147B7F1FE70B}"/>
                </a:ext>
              </a:extLst>
            </p:cNvPr>
            <p:cNvGrpSpPr/>
            <p:nvPr/>
          </p:nvGrpSpPr>
          <p:grpSpPr>
            <a:xfrm>
              <a:off x="1497231" y="1163100"/>
              <a:ext cx="1861223" cy="716096"/>
              <a:chOff x="0" y="0"/>
              <a:chExt cx="1861222" cy="716095"/>
            </a:xfrm>
          </p:grpSpPr>
          <p:sp>
            <p:nvSpPr>
              <p:cNvPr id="45" name="Rounded Rectangle">
                <a:extLst>
                  <a:ext uri="{FF2B5EF4-FFF2-40B4-BE49-F238E27FC236}">
                    <a16:creationId xmlns:a16="http://schemas.microsoft.com/office/drawing/2014/main" id="{CD4D4563-E42C-4851-F1B2-173D68F221A4}"/>
                  </a:ext>
                </a:extLst>
              </p:cNvPr>
              <p:cNvSpPr/>
              <p:nvPr/>
            </p:nvSpPr>
            <p:spPr>
              <a:xfrm>
                <a:off x="0" y="0"/>
                <a:ext cx="1861223" cy="716096"/>
              </a:xfrm>
              <a:prstGeom prst="roundRect">
                <a:avLst>
                  <a:gd name="adj" fmla="val 10000"/>
                </a:avLst>
              </a:prstGeom>
              <a:solidFill>
                <a:srgbClr val="FFFFFF">
                  <a:alpha val="90000"/>
                </a:srgbClr>
              </a:solidFill>
              <a:ln w="12700" cap="flat">
                <a:solidFill>
                  <a:srgbClr val="0070C0"/>
                </a:solidFill>
                <a:prstDash val="solid"/>
                <a:miter lim="800000"/>
              </a:ln>
              <a:effectLst/>
            </p:spPr>
            <p:txBody>
              <a:bodyPr wrap="square" lIns="45718" tIns="45718" rIns="45718" bIns="45718" numCol="1" anchor="ctr">
                <a:noAutofit/>
              </a:bodyPr>
              <a:lstStyle/>
              <a:p>
                <a:pPr marL="0" marR="0" lvl="0" indent="0" algn="ctr" defTabSz="800100" rtl="0" eaLnBrk="1" fontAlgn="auto" latinLnBrk="0" hangingPunct="0">
                  <a:lnSpc>
                    <a:spcPct val="90000"/>
                  </a:lnSpc>
                  <a:spcBef>
                    <a:spcPts val="700"/>
                  </a:spcBef>
                  <a:spcAft>
                    <a:spcPts val="0"/>
                  </a:spcAft>
                  <a:buClrTx/>
                  <a:buSzTx/>
                  <a:buFontTx/>
                  <a:buNone/>
                  <a:tabLst/>
                  <a:defRPr>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ea typeface="+mn-ea"/>
                  <a:cs typeface="Calibri"/>
                  <a:sym typeface="Calibri"/>
                </a:endParaRPr>
              </a:p>
            </p:txBody>
          </p:sp>
          <p:sp>
            <p:nvSpPr>
              <p:cNvPr id="46" name="Crime Solving">
                <a:extLst>
                  <a:ext uri="{FF2B5EF4-FFF2-40B4-BE49-F238E27FC236}">
                    <a16:creationId xmlns:a16="http://schemas.microsoft.com/office/drawing/2014/main" id="{206CB659-774C-20E0-5A0D-A99407BBC013}"/>
                  </a:ext>
                </a:extLst>
              </p:cNvPr>
              <p:cNvSpPr txBox="1"/>
              <p:nvPr/>
            </p:nvSpPr>
            <p:spPr>
              <a:xfrm>
                <a:off x="20973" y="36101"/>
                <a:ext cx="1819276" cy="64389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8580" tIns="68580" rIns="68580" bIns="68580" numCol="1" anchor="ctr">
                <a:spAutoFit/>
              </a:bodyPr>
              <a:lstStyle/>
              <a:p>
                <a:pPr marL="0" marR="0" lvl="0" indent="0" algn="ctr" defTabSz="800100" rtl="0" eaLnBrk="1" fontAlgn="auto" latinLnBrk="0" hangingPunct="0">
                  <a:lnSpc>
                    <a:spcPct val="90000"/>
                  </a:lnSpc>
                  <a:spcBef>
                    <a:spcPts val="700"/>
                  </a:spcBef>
                  <a:spcAft>
                    <a:spcPts val="0"/>
                  </a:spcAft>
                  <a:buClrTx/>
                  <a:buSzTx/>
                  <a:buFontTx/>
                  <a:buNone/>
                  <a:tabLst/>
                  <a:defRPr>
                    <a:solidFill>
                      <a:srgbClr val="1F285C"/>
                    </a:solidFill>
                    <a:latin typeface="+mn-lt"/>
                    <a:ea typeface="+mn-ea"/>
                    <a:cs typeface="+mn-cs"/>
                    <a:sym typeface="Calibri"/>
                  </a:defRPr>
                </a:pPr>
                <a:r>
                  <a:rPr kumimoji="0" sz="1800" b="0" i="0" u="none" strike="noStrike" kern="0" cap="none" spc="0" normalizeH="0" baseline="0" noProof="0" dirty="0">
                    <a:ln>
                      <a:noFill/>
                    </a:ln>
                    <a:solidFill>
                      <a:srgbClr val="1F285C"/>
                    </a:solidFill>
                    <a:effectLst/>
                    <a:uLnTx/>
                    <a:uFillTx/>
                    <a:latin typeface="Arial" panose="020B0604020202020204"/>
                    <a:ea typeface="+mn-ea"/>
                    <a:cs typeface="Arial" panose="020B0604020202020204" pitchFamily="34" charset="0"/>
                    <a:sym typeface="Calibri"/>
                  </a:rPr>
                  <a:t>Crime</a:t>
                </a:r>
                <a:br>
                  <a:rPr kumimoji="0" sz="1800" b="0" i="0" u="none" strike="noStrike" kern="0" cap="none" spc="0" normalizeH="0" baseline="0" noProof="0" dirty="0">
                    <a:ln>
                      <a:noFill/>
                    </a:ln>
                    <a:solidFill>
                      <a:srgbClr val="1F285C"/>
                    </a:solidFill>
                    <a:effectLst/>
                    <a:uLnTx/>
                    <a:uFillTx/>
                    <a:latin typeface="Arial" panose="020B0604020202020204"/>
                    <a:ea typeface="+mn-ea"/>
                    <a:cs typeface="Arial" panose="020B0604020202020204" pitchFamily="34" charset="0"/>
                    <a:sym typeface="Calibri"/>
                  </a:rPr>
                </a:br>
                <a:r>
                  <a:rPr kumimoji="0" sz="1800" b="0" i="0" u="none" strike="noStrike" kern="0" cap="none" spc="0" normalizeH="0" baseline="0" noProof="0" dirty="0">
                    <a:ln>
                      <a:noFill/>
                    </a:ln>
                    <a:solidFill>
                      <a:srgbClr val="1F285C"/>
                    </a:solidFill>
                    <a:effectLst/>
                    <a:uLnTx/>
                    <a:uFillTx/>
                    <a:latin typeface="Arial" panose="020B0604020202020204"/>
                    <a:ea typeface="+mn-ea"/>
                    <a:cs typeface="Arial" panose="020B0604020202020204" pitchFamily="34" charset="0"/>
                    <a:sym typeface="Calibri"/>
                  </a:rPr>
                  <a:t>Solving</a:t>
                </a:r>
              </a:p>
            </p:txBody>
          </p:sp>
        </p:grpSp>
        <p:sp>
          <p:nvSpPr>
            <p:cNvPr id="20" name="Rounded Rectangle">
              <a:extLst>
                <a:ext uri="{FF2B5EF4-FFF2-40B4-BE49-F238E27FC236}">
                  <a16:creationId xmlns:a16="http://schemas.microsoft.com/office/drawing/2014/main" id="{BD30D243-29E4-DD38-2E14-9E33EA0E2865}"/>
                </a:ext>
              </a:extLst>
            </p:cNvPr>
            <p:cNvSpPr/>
            <p:nvPr/>
          </p:nvSpPr>
          <p:spPr>
            <a:xfrm>
              <a:off x="0" y="2088130"/>
              <a:ext cx="1367963" cy="716094"/>
            </a:xfrm>
            <a:prstGeom prst="roundRect">
              <a:avLst>
                <a:gd name="adj" fmla="val 10000"/>
              </a:avLst>
            </a:prstGeom>
            <a:solidFill>
              <a:srgbClr val="1C2A5B"/>
            </a:solidFill>
            <a:ln w="19050" cap="flat">
              <a:solidFill>
                <a:srgbClr val="FFFFFF"/>
              </a:solidFill>
              <a:prstDash val="solid"/>
              <a:miter lim="800000"/>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ea typeface="+mn-ea"/>
                <a:cs typeface="Calibri"/>
                <a:sym typeface="Calibri"/>
              </a:endParaRPr>
            </a:p>
          </p:txBody>
        </p:sp>
        <p:grpSp>
          <p:nvGrpSpPr>
            <p:cNvPr id="21" name="Group">
              <a:extLst>
                <a:ext uri="{FF2B5EF4-FFF2-40B4-BE49-F238E27FC236}">
                  <a16:creationId xmlns:a16="http://schemas.microsoft.com/office/drawing/2014/main" id="{1C9A59E6-5FC9-DBF6-FF64-9E3139108A21}"/>
                </a:ext>
              </a:extLst>
            </p:cNvPr>
            <p:cNvGrpSpPr/>
            <p:nvPr/>
          </p:nvGrpSpPr>
          <p:grpSpPr>
            <a:xfrm>
              <a:off x="125298" y="2207165"/>
              <a:ext cx="1367967" cy="716097"/>
              <a:chOff x="0" y="0"/>
              <a:chExt cx="1367966" cy="716096"/>
            </a:xfrm>
          </p:grpSpPr>
          <p:sp>
            <p:nvSpPr>
              <p:cNvPr id="43" name="Rounded Rectangle">
                <a:extLst>
                  <a:ext uri="{FF2B5EF4-FFF2-40B4-BE49-F238E27FC236}">
                    <a16:creationId xmlns:a16="http://schemas.microsoft.com/office/drawing/2014/main" id="{DF0A5D63-E579-B05D-F705-2E6BC4490192}"/>
                  </a:ext>
                </a:extLst>
              </p:cNvPr>
              <p:cNvSpPr/>
              <p:nvPr/>
            </p:nvSpPr>
            <p:spPr>
              <a:xfrm>
                <a:off x="-1" y="-1"/>
                <a:ext cx="1367967" cy="716098"/>
              </a:xfrm>
              <a:prstGeom prst="roundRect">
                <a:avLst>
                  <a:gd name="adj" fmla="val 10000"/>
                </a:avLst>
              </a:prstGeom>
              <a:solidFill>
                <a:srgbClr val="FFFFFF">
                  <a:alpha val="90000"/>
                </a:srgbClr>
              </a:solidFill>
              <a:ln w="12700" cap="flat">
                <a:solidFill>
                  <a:srgbClr val="0070C0"/>
                </a:solidFill>
                <a:prstDash val="solid"/>
                <a:miter lim="800000"/>
              </a:ln>
              <a:effectLst/>
            </p:spPr>
            <p:txBody>
              <a:bodyPr wrap="square" lIns="45718" tIns="45718" rIns="45718" bIns="45718" numCol="1" anchor="ctr">
                <a:noAutofit/>
              </a:bodyPr>
              <a:lstStyle/>
              <a:p>
                <a:pPr marL="0" marR="0" lvl="0" indent="0" algn="ctr" defTabSz="622300" rtl="0" eaLnBrk="1" fontAlgn="auto" latinLnBrk="0" hangingPunct="0">
                  <a:lnSpc>
                    <a:spcPct val="90000"/>
                  </a:lnSpc>
                  <a:spcBef>
                    <a:spcPts val="700"/>
                  </a:spcBef>
                  <a:spcAft>
                    <a:spcPts val="0"/>
                  </a:spcAft>
                  <a:buClrTx/>
                  <a:buSzTx/>
                  <a:buFontTx/>
                  <a:buNone/>
                  <a:tabLst/>
                  <a:defRPr>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ea typeface="+mn-ea"/>
                  <a:cs typeface="Calibri"/>
                  <a:sym typeface="Calibri"/>
                </a:endParaRPr>
              </a:p>
            </p:txBody>
          </p:sp>
          <p:sp>
            <p:nvSpPr>
              <p:cNvPr id="44" name="Tip Line">
                <a:extLst>
                  <a:ext uri="{FF2B5EF4-FFF2-40B4-BE49-F238E27FC236}">
                    <a16:creationId xmlns:a16="http://schemas.microsoft.com/office/drawing/2014/main" id="{7CC6B1A1-AB95-EEB5-4C10-38CEC29A9001}"/>
                  </a:ext>
                </a:extLst>
              </p:cNvPr>
              <p:cNvSpPr txBox="1"/>
              <p:nvPr/>
            </p:nvSpPr>
            <p:spPr>
              <a:xfrm>
                <a:off x="20973" y="203106"/>
                <a:ext cx="1326018" cy="30987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3337" tIns="53337" rIns="53337" bIns="53337" numCol="1" anchor="ctr">
                <a:spAutoFit/>
              </a:bodyPr>
              <a:lstStyle>
                <a:lvl1pPr algn="ctr" defTabSz="622300">
                  <a:lnSpc>
                    <a:spcPct val="90000"/>
                  </a:lnSpc>
                  <a:spcBef>
                    <a:spcPts val="500"/>
                  </a:spcBef>
                  <a:defRPr sz="1400">
                    <a:solidFill>
                      <a:srgbClr val="1F285C"/>
                    </a:solidFill>
                    <a:latin typeface="+mn-lt"/>
                    <a:ea typeface="+mn-ea"/>
                    <a:cs typeface="+mn-cs"/>
                    <a:sym typeface="Calibri"/>
                  </a:defRPr>
                </a:lvl1pPr>
              </a:lstStyle>
              <a:p>
                <a:pPr marL="0" marR="0" lvl="0" indent="0" algn="ctr" defTabSz="622300" rtl="0" eaLnBrk="1" fontAlgn="auto" latinLnBrk="0" hangingPunct="0">
                  <a:lnSpc>
                    <a:spcPct val="90000"/>
                  </a:lnSpc>
                  <a:spcBef>
                    <a:spcPts val="500"/>
                  </a:spcBef>
                  <a:spcAft>
                    <a:spcPts val="0"/>
                  </a:spcAft>
                  <a:buClrTx/>
                  <a:buSzTx/>
                  <a:buFontTx/>
                  <a:buNone/>
                  <a:tabLst/>
                  <a:defRPr/>
                </a:pPr>
                <a:r>
                  <a:rPr kumimoji="0" sz="1400" b="0" i="0" u="none" strike="noStrike" kern="0" cap="none" spc="0" normalizeH="0" baseline="0" noProof="0" dirty="0">
                    <a:ln>
                      <a:noFill/>
                    </a:ln>
                    <a:solidFill>
                      <a:srgbClr val="1F285C"/>
                    </a:solidFill>
                    <a:effectLst/>
                    <a:uLnTx/>
                    <a:uFillTx/>
                    <a:latin typeface="Arial" panose="020B0604020202020204"/>
                    <a:ea typeface="+mn-ea"/>
                    <a:cs typeface="Arial" panose="020B0604020202020204" pitchFamily="34" charset="0"/>
                    <a:sym typeface="Calibri"/>
                  </a:rPr>
                  <a:t>Tip Line</a:t>
                </a:r>
              </a:p>
            </p:txBody>
          </p:sp>
        </p:grpSp>
        <p:sp>
          <p:nvSpPr>
            <p:cNvPr id="22" name="Rounded Rectangle">
              <a:extLst>
                <a:ext uri="{FF2B5EF4-FFF2-40B4-BE49-F238E27FC236}">
                  <a16:creationId xmlns:a16="http://schemas.microsoft.com/office/drawing/2014/main" id="{05641E25-439C-CC7C-0A3B-4DFEFF64FE9F}"/>
                </a:ext>
              </a:extLst>
            </p:cNvPr>
            <p:cNvSpPr/>
            <p:nvPr/>
          </p:nvSpPr>
          <p:spPr>
            <a:xfrm>
              <a:off x="1618561" y="2088130"/>
              <a:ext cx="1367963" cy="716094"/>
            </a:xfrm>
            <a:prstGeom prst="roundRect">
              <a:avLst>
                <a:gd name="adj" fmla="val 10000"/>
              </a:avLst>
            </a:prstGeom>
            <a:solidFill>
              <a:srgbClr val="1C2A5B"/>
            </a:solidFill>
            <a:ln w="19050" cap="flat">
              <a:solidFill>
                <a:srgbClr val="FFFFFF"/>
              </a:solidFill>
              <a:prstDash val="solid"/>
              <a:miter lim="800000"/>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ea typeface="+mn-ea"/>
                <a:cs typeface="Calibri"/>
                <a:sym typeface="Calibri"/>
              </a:endParaRPr>
            </a:p>
          </p:txBody>
        </p:sp>
        <p:grpSp>
          <p:nvGrpSpPr>
            <p:cNvPr id="23" name="Group">
              <a:extLst>
                <a:ext uri="{FF2B5EF4-FFF2-40B4-BE49-F238E27FC236}">
                  <a16:creationId xmlns:a16="http://schemas.microsoft.com/office/drawing/2014/main" id="{D61FD285-9A7C-339B-7337-BBBBDC205F31}"/>
                </a:ext>
              </a:extLst>
            </p:cNvPr>
            <p:cNvGrpSpPr/>
            <p:nvPr/>
          </p:nvGrpSpPr>
          <p:grpSpPr>
            <a:xfrm>
              <a:off x="1743861" y="2207165"/>
              <a:ext cx="1367965" cy="716097"/>
              <a:chOff x="0" y="0"/>
              <a:chExt cx="1367964" cy="716096"/>
            </a:xfrm>
          </p:grpSpPr>
          <p:sp>
            <p:nvSpPr>
              <p:cNvPr id="41" name="Rounded Rectangle">
                <a:extLst>
                  <a:ext uri="{FF2B5EF4-FFF2-40B4-BE49-F238E27FC236}">
                    <a16:creationId xmlns:a16="http://schemas.microsoft.com/office/drawing/2014/main" id="{1F2B1815-44D8-9105-8EA0-352641E5B9B2}"/>
                  </a:ext>
                </a:extLst>
              </p:cNvPr>
              <p:cNvSpPr/>
              <p:nvPr/>
            </p:nvSpPr>
            <p:spPr>
              <a:xfrm>
                <a:off x="-1" y="-1"/>
                <a:ext cx="1367966" cy="716098"/>
              </a:xfrm>
              <a:prstGeom prst="roundRect">
                <a:avLst>
                  <a:gd name="adj" fmla="val 10000"/>
                </a:avLst>
              </a:prstGeom>
              <a:solidFill>
                <a:srgbClr val="FFFFFF">
                  <a:alpha val="90000"/>
                </a:srgbClr>
              </a:solidFill>
              <a:ln w="12700" cap="flat">
                <a:solidFill>
                  <a:srgbClr val="0070C0"/>
                </a:solidFill>
                <a:prstDash val="solid"/>
                <a:miter lim="800000"/>
              </a:ln>
              <a:effectLst/>
            </p:spPr>
            <p:txBody>
              <a:bodyPr wrap="square" lIns="45718" tIns="45718" rIns="45718" bIns="45718" numCol="1" anchor="ctr">
                <a:noAutofit/>
              </a:bodyPr>
              <a:lstStyle/>
              <a:p>
                <a:pPr marL="0" marR="0" lvl="0" indent="0" algn="ctr" defTabSz="622300" rtl="0" eaLnBrk="1" fontAlgn="auto" latinLnBrk="0" hangingPunct="0">
                  <a:lnSpc>
                    <a:spcPct val="90000"/>
                  </a:lnSpc>
                  <a:spcBef>
                    <a:spcPts val="700"/>
                  </a:spcBef>
                  <a:spcAft>
                    <a:spcPts val="0"/>
                  </a:spcAft>
                  <a:buClrTx/>
                  <a:buSzTx/>
                  <a:buFontTx/>
                  <a:buNone/>
                  <a:tabLst/>
                  <a:defRPr>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ea typeface="+mn-ea"/>
                  <a:cs typeface="Calibri"/>
                  <a:sym typeface="Calibri"/>
                </a:endParaRPr>
              </a:p>
            </p:txBody>
          </p:sp>
          <p:sp>
            <p:nvSpPr>
              <p:cNvPr id="42" name="Fallen Hero Project">
                <a:extLst>
                  <a:ext uri="{FF2B5EF4-FFF2-40B4-BE49-F238E27FC236}">
                    <a16:creationId xmlns:a16="http://schemas.microsoft.com/office/drawing/2014/main" id="{173B6096-8EBF-5EBD-3F5F-335510FCA452}"/>
                  </a:ext>
                </a:extLst>
              </p:cNvPr>
              <p:cNvSpPr txBox="1"/>
              <p:nvPr/>
            </p:nvSpPr>
            <p:spPr>
              <a:xfrm>
                <a:off x="20972" y="111666"/>
                <a:ext cx="1326018" cy="49275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3337" tIns="53337" rIns="53337" bIns="53337" numCol="1" anchor="ctr">
                <a:spAutoFit/>
              </a:bodyPr>
              <a:lstStyle>
                <a:lvl1pPr algn="ctr" defTabSz="622300">
                  <a:lnSpc>
                    <a:spcPct val="90000"/>
                  </a:lnSpc>
                  <a:spcBef>
                    <a:spcPts val="500"/>
                  </a:spcBef>
                  <a:defRPr sz="1400">
                    <a:solidFill>
                      <a:srgbClr val="1F285C"/>
                    </a:solidFill>
                    <a:latin typeface="+mn-lt"/>
                    <a:ea typeface="+mn-ea"/>
                    <a:cs typeface="+mn-cs"/>
                    <a:sym typeface="Calibri"/>
                  </a:defRPr>
                </a:lvl1pPr>
              </a:lstStyle>
              <a:p>
                <a:pPr marL="0" marR="0" lvl="0" indent="0" algn="ctr" defTabSz="622300" rtl="0" eaLnBrk="1" fontAlgn="auto" latinLnBrk="0" hangingPunct="0">
                  <a:lnSpc>
                    <a:spcPct val="90000"/>
                  </a:lnSpc>
                  <a:spcBef>
                    <a:spcPts val="500"/>
                  </a:spcBef>
                  <a:spcAft>
                    <a:spcPts val="0"/>
                  </a:spcAft>
                  <a:buClrTx/>
                  <a:buSzTx/>
                  <a:buFontTx/>
                  <a:buNone/>
                  <a:tabLst/>
                  <a:defRPr/>
                </a:pPr>
                <a:r>
                  <a:rPr kumimoji="0" sz="1400" b="0" i="0" u="none" strike="noStrike" kern="0" cap="none" spc="0" normalizeH="0" baseline="0" noProof="0" dirty="0">
                    <a:ln>
                      <a:noFill/>
                    </a:ln>
                    <a:solidFill>
                      <a:srgbClr val="1F285C"/>
                    </a:solidFill>
                    <a:effectLst/>
                    <a:uLnTx/>
                    <a:uFillTx/>
                    <a:latin typeface="Arial" panose="020B0604020202020204"/>
                    <a:ea typeface="+mn-ea"/>
                    <a:cs typeface="Arial" panose="020B0604020202020204" pitchFamily="34" charset="0"/>
                    <a:sym typeface="Calibri"/>
                  </a:rPr>
                  <a:t>Fallen Hero Project</a:t>
                </a:r>
              </a:p>
            </p:txBody>
          </p:sp>
        </p:grpSp>
        <p:sp>
          <p:nvSpPr>
            <p:cNvPr id="24" name="Rounded Rectangle">
              <a:extLst>
                <a:ext uri="{FF2B5EF4-FFF2-40B4-BE49-F238E27FC236}">
                  <a16:creationId xmlns:a16="http://schemas.microsoft.com/office/drawing/2014/main" id="{F010DB23-AD52-FDFD-89FF-544F14B36973}"/>
                </a:ext>
              </a:extLst>
            </p:cNvPr>
            <p:cNvSpPr/>
            <p:nvPr/>
          </p:nvSpPr>
          <p:spPr>
            <a:xfrm>
              <a:off x="3237121" y="2088130"/>
              <a:ext cx="1367964" cy="716094"/>
            </a:xfrm>
            <a:prstGeom prst="roundRect">
              <a:avLst>
                <a:gd name="adj" fmla="val 10000"/>
              </a:avLst>
            </a:prstGeom>
            <a:solidFill>
              <a:srgbClr val="1C2A5B"/>
            </a:solidFill>
            <a:ln w="19050" cap="flat">
              <a:solidFill>
                <a:srgbClr val="FFFFFF"/>
              </a:solidFill>
              <a:prstDash val="solid"/>
              <a:miter lim="800000"/>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ea typeface="+mn-ea"/>
                <a:cs typeface="Calibri"/>
                <a:sym typeface="Calibri"/>
              </a:endParaRPr>
            </a:p>
          </p:txBody>
        </p:sp>
        <p:grpSp>
          <p:nvGrpSpPr>
            <p:cNvPr id="25" name="Group">
              <a:extLst>
                <a:ext uri="{FF2B5EF4-FFF2-40B4-BE49-F238E27FC236}">
                  <a16:creationId xmlns:a16="http://schemas.microsoft.com/office/drawing/2014/main" id="{28181170-4BA3-5582-30BD-092A436D0CB9}"/>
                </a:ext>
              </a:extLst>
            </p:cNvPr>
            <p:cNvGrpSpPr/>
            <p:nvPr/>
          </p:nvGrpSpPr>
          <p:grpSpPr>
            <a:xfrm>
              <a:off x="3362421" y="2207165"/>
              <a:ext cx="1367966" cy="716097"/>
              <a:chOff x="0" y="0"/>
              <a:chExt cx="1367965" cy="716096"/>
            </a:xfrm>
          </p:grpSpPr>
          <p:sp>
            <p:nvSpPr>
              <p:cNvPr id="39" name="Rounded Rectangle">
                <a:extLst>
                  <a:ext uri="{FF2B5EF4-FFF2-40B4-BE49-F238E27FC236}">
                    <a16:creationId xmlns:a16="http://schemas.microsoft.com/office/drawing/2014/main" id="{4824CAFF-14C6-AB2F-14B7-1A3A49315D33}"/>
                  </a:ext>
                </a:extLst>
              </p:cNvPr>
              <p:cNvSpPr/>
              <p:nvPr/>
            </p:nvSpPr>
            <p:spPr>
              <a:xfrm>
                <a:off x="0" y="-1"/>
                <a:ext cx="1367966" cy="716098"/>
              </a:xfrm>
              <a:prstGeom prst="roundRect">
                <a:avLst>
                  <a:gd name="adj" fmla="val 10000"/>
                </a:avLst>
              </a:prstGeom>
              <a:solidFill>
                <a:srgbClr val="FFFFFF">
                  <a:alpha val="90000"/>
                </a:srgbClr>
              </a:solidFill>
              <a:ln w="12700" cap="flat">
                <a:solidFill>
                  <a:srgbClr val="0070C0"/>
                </a:solidFill>
                <a:prstDash val="solid"/>
                <a:miter lim="800000"/>
              </a:ln>
              <a:effectLst/>
            </p:spPr>
            <p:txBody>
              <a:bodyPr wrap="square" lIns="45718" tIns="45718" rIns="45718" bIns="45718" numCol="1" anchor="ctr">
                <a:noAutofit/>
              </a:bodyPr>
              <a:lstStyle/>
              <a:p>
                <a:pPr marL="0" marR="0" lvl="0" indent="0" algn="ctr" defTabSz="622300" rtl="0" eaLnBrk="1" fontAlgn="auto" latinLnBrk="0" hangingPunct="0">
                  <a:lnSpc>
                    <a:spcPct val="90000"/>
                  </a:lnSpc>
                  <a:spcBef>
                    <a:spcPts val="700"/>
                  </a:spcBef>
                  <a:spcAft>
                    <a:spcPts val="0"/>
                  </a:spcAft>
                  <a:buClrTx/>
                  <a:buSzTx/>
                  <a:buFontTx/>
                  <a:buNone/>
                  <a:tabLst/>
                  <a:defRPr>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ea typeface="+mn-ea"/>
                  <a:cs typeface="Calibri"/>
                  <a:sym typeface="Calibri"/>
                </a:endParaRPr>
              </a:p>
            </p:txBody>
          </p:sp>
          <p:sp>
            <p:nvSpPr>
              <p:cNvPr id="40" name="Victim Advocacy">
                <a:extLst>
                  <a:ext uri="{FF2B5EF4-FFF2-40B4-BE49-F238E27FC236}">
                    <a16:creationId xmlns:a16="http://schemas.microsoft.com/office/drawing/2014/main" id="{A127ADAD-3EC1-68AF-CC58-86863A8D88E9}"/>
                  </a:ext>
                </a:extLst>
              </p:cNvPr>
              <p:cNvSpPr txBox="1"/>
              <p:nvPr/>
            </p:nvSpPr>
            <p:spPr>
              <a:xfrm>
                <a:off x="20973" y="111666"/>
                <a:ext cx="1326018" cy="49275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3337" tIns="53337" rIns="53337" bIns="53337" numCol="1" anchor="ctr">
                <a:spAutoFit/>
              </a:bodyPr>
              <a:lstStyle>
                <a:lvl1pPr algn="ctr" defTabSz="622300">
                  <a:lnSpc>
                    <a:spcPct val="90000"/>
                  </a:lnSpc>
                  <a:spcBef>
                    <a:spcPts val="500"/>
                  </a:spcBef>
                  <a:defRPr sz="1400">
                    <a:solidFill>
                      <a:srgbClr val="1F285C"/>
                    </a:solidFill>
                    <a:latin typeface="+mn-lt"/>
                    <a:ea typeface="+mn-ea"/>
                    <a:cs typeface="+mn-cs"/>
                    <a:sym typeface="Calibri"/>
                  </a:defRPr>
                </a:lvl1pPr>
              </a:lstStyle>
              <a:p>
                <a:pPr marL="0" marR="0" lvl="0" indent="0" algn="ctr" defTabSz="622300" rtl="0" eaLnBrk="1" fontAlgn="auto" latinLnBrk="0" hangingPunct="0">
                  <a:lnSpc>
                    <a:spcPct val="90000"/>
                  </a:lnSpc>
                  <a:spcBef>
                    <a:spcPts val="500"/>
                  </a:spcBef>
                  <a:spcAft>
                    <a:spcPts val="0"/>
                  </a:spcAft>
                  <a:buClrTx/>
                  <a:buSzTx/>
                  <a:buFontTx/>
                  <a:buNone/>
                  <a:tabLst/>
                  <a:defRPr/>
                </a:pPr>
                <a:r>
                  <a:rPr kumimoji="0" sz="1400" b="0" i="0" u="none" strike="noStrike" kern="0" cap="none" spc="0" normalizeH="0" baseline="0" noProof="0" dirty="0">
                    <a:ln>
                      <a:noFill/>
                    </a:ln>
                    <a:solidFill>
                      <a:srgbClr val="1F285C"/>
                    </a:solidFill>
                    <a:effectLst/>
                    <a:uLnTx/>
                    <a:uFillTx/>
                    <a:latin typeface="Arial" panose="020B0604020202020204"/>
                    <a:ea typeface="+mn-ea"/>
                    <a:cs typeface="Arial" panose="020B0604020202020204" pitchFamily="34" charset="0"/>
                    <a:sym typeface="Calibri"/>
                  </a:rPr>
                  <a:t>Victim Advocacy</a:t>
                </a:r>
              </a:p>
            </p:txBody>
          </p:sp>
        </p:grpSp>
        <p:sp>
          <p:nvSpPr>
            <p:cNvPr id="26" name="Rounded Rectangle">
              <a:extLst>
                <a:ext uri="{FF2B5EF4-FFF2-40B4-BE49-F238E27FC236}">
                  <a16:creationId xmlns:a16="http://schemas.microsoft.com/office/drawing/2014/main" id="{3F6EB220-D5BF-451E-E8D7-3444E0EAAAC1}"/>
                </a:ext>
              </a:extLst>
            </p:cNvPr>
            <p:cNvSpPr/>
            <p:nvPr/>
          </p:nvSpPr>
          <p:spPr>
            <a:xfrm>
              <a:off x="6227615" y="1044065"/>
              <a:ext cx="1861221" cy="716094"/>
            </a:xfrm>
            <a:prstGeom prst="roundRect">
              <a:avLst>
                <a:gd name="adj" fmla="val 10000"/>
              </a:avLst>
            </a:prstGeom>
            <a:solidFill>
              <a:srgbClr val="00B9D6"/>
            </a:solidFill>
            <a:ln w="19050" cap="flat">
              <a:solidFill>
                <a:srgbClr val="FFFFFF"/>
              </a:solidFill>
              <a:prstDash val="solid"/>
              <a:miter lim="800000"/>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ea typeface="+mn-ea"/>
                <a:cs typeface="Calibri"/>
                <a:sym typeface="Calibri"/>
              </a:endParaRPr>
            </a:p>
          </p:txBody>
        </p:sp>
        <p:grpSp>
          <p:nvGrpSpPr>
            <p:cNvPr id="27" name="Group">
              <a:extLst>
                <a:ext uri="{FF2B5EF4-FFF2-40B4-BE49-F238E27FC236}">
                  <a16:creationId xmlns:a16="http://schemas.microsoft.com/office/drawing/2014/main" id="{170B502C-FB6C-0DC1-DF78-3EFB65F19D14}"/>
                </a:ext>
              </a:extLst>
            </p:cNvPr>
            <p:cNvGrpSpPr/>
            <p:nvPr/>
          </p:nvGrpSpPr>
          <p:grpSpPr>
            <a:xfrm>
              <a:off x="6352915" y="1163100"/>
              <a:ext cx="1861222" cy="716096"/>
              <a:chOff x="0" y="0"/>
              <a:chExt cx="1861221" cy="716095"/>
            </a:xfrm>
          </p:grpSpPr>
          <p:sp>
            <p:nvSpPr>
              <p:cNvPr id="37" name="Rounded Rectangle">
                <a:extLst>
                  <a:ext uri="{FF2B5EF4-FFF2-40B4-BE49-F238E27FC236}">
                    <a16:creationId xmlns:a16="http://schemas.microsoft.com/office/drawing/2014/main" id="{E4480B74-854F-2760-D6D3-A6614B538671}"/>
                  </a:ext>
                </a:extLst>
              </p:cNvPr>
              <p:cNvSpPr/>
              <p:nvPr/>
            </p:nvSpPr>
            <p:spPr>
              <a:xfrm>
                <a:off x="0" y="0"/>
                <a:ext cx="1861222" cy="716096"/>
              </a:xfrm>
              <a:prstGeom prst="roundRect">
                <a:avLst>
                  <a:gd name="adj" fmla="val 10000"/>
                </a:avLst>
              </a:prstGeom>
              <a:solidFill>
                <a:srgbClr val="FFFFFF">
                  <a:alpha val="90000"/>
                </a:srgbClr>
              </a:solidFill>
              <a:ln w="12700" cap="flat">
                <a:solidFill>
                  <a:srgbClr val="00B9D6"/>
                </a:solidFill>
                <a:prstDash val="solid"/>
                <a:miter lim="800000"/>
              </a:ln>
              <a:effectLst/>
            </p:spPr>
            <p:txBody>
              <a:bodyPr wrap="square" lIns="45718" tIns="45718" rIns="45718" bIns="45718" numCol="1" anchor="ctr">
                <a:noAutofit/>
              </a:bodyPr>
              <a:lstStyle/>
              <a:p>
                <a:pPr marL="0" marR="0" lvl="0" indent="0" algn="ctr" defTabSz="800100" rtl="0" eaLnBrk="1" fontAlgn="auto" latinLnBrk="0" hangingPunct="0">
                  <a:lnSpc>
                    <a:spcPct val="90000"/>
                  </a:lnSpc>
                  <a:spcBef>
                    <a:spcPts val="700"/>
                  </a:spcBef>
                  <a:spcAft>
                    <a:spcPts val="0"/>
                  </a:spcAft>
                  <a:buClrTx/>
                  <a:buSzTx/>
                  <a:buFontTx/>
                  <a:buNone/>
                  <a:tabLst/>
                  <a:defRPr>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ea typeface="+mn-ea"/>
                  <a:cs typeface="Calibri"/>
                  <a:sym typeface="Calibri"/>
                </a:endParaRPr>
              </a:p>
            </p:txBody>
          </p:sp>
          <p:sp>
            <p:nvSpPr>
              <p:cNvPr id="38" name="Crime Prevention">
                <a:extLst>
                  <a:ext uri="{FF2B5EF4-FFF2-40B4-BE49-F238E27FC236}">
                    <a16:creationId xmlns:a16="http://schemas.microsoft.com/office/drawing/2014/main" id="{75BC139C-977B-2678-43A0-9F82242C76FC}"/>
                  </a:ext>
                </a:extLst>
              </p:cNvPr>
              <p:cNvSpPr txBox="1"/>
              <p:nvPr/>
            </p:nvSpPr>
            <p:spPr>
              <a:xfrm>
                <a:off x="20972" y="36101"/>
                <a:ext cx="1819274" cy="64389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8580" tIns="68580" rIns="68580" bIns="68580" numCol="1" anchor="ctr">
                <a:spAutoFit/>
              </a:bodyPr>
              <a:lstStyle/>
              <a:p>
                <a:pPr marL="0" marR="0" lvl="0" indent="0" algn="ctr" defTabSz="800100" rtl="0" eaLnBrk="1" fontAlgn="auto" latinLnBrk="0" hangingPunct="0">
                  <a:lnSpc>
                    <a:spcPct val="90000"/>
                  </a:lnSpc>
                  <a:spcBef>
                    <a:spcPts val="700"/>
                  </a:spcBef>
                  <a:spcAft>
                    <a:spcPts val="0"/>
                  </a:spcAft>
                  <a:buClrTx/>
                  <a:buSzTx/>
                  <a:buFontTx/>
                  <a:buNone/>
                  <a:tabLst/>
                  <a:defRPr>
                    <a:solidFill>
                      <a:srgbClr val="1F285C"/>
                    </a:solidFill>
                    <a:latin typeface="+mn-lt"/>
                    <a:ea typeface="+mn-ea"/>
                    <a:cs typeface="+mn-cs"/>
                    <a:sym typeface="Calibri"/>
                  </a:defRPr>
                </a:pPr>
                <a:r>
                  <a:rPr kumimoji="0" sz="1800" b="0" i="0" u="none" strike="noStrike" kern="0" cap="none" spc="0" normalizeH="0" baseline="0" noProof="0" dirty="0">
                    <a:ln>
                      <a:noFill/>
                    </a:ln>
                    <a:solidFill>
                      <a:srgbClr val="1F285C"/>
                    </a:solidFill>
                    <a:effectLst/>
                    <a:uLnTx/>
                    <a:uFillTx/>
                    <a:latin typeface="Arial" panose="020B0604020202020204"/>
                    <a:ea typeface="+mn-ea"/>
                    <a:cs typeface="Arial" panose="020B0604020202020204" pitchFamily="34" charset="0"/>
                    <a:sym typeface="Calibri"/>
                  </a:rPr>
                  <a:t>Crime</a:t>
                </a:r>
                <a:br>
                  <a:rPr kumimoji="0" sz="1800" b="0" i="0" u="none" strike="noStrike" kern="0" cap="none" spc="0" normalizeH="0" baseline="0" noProof="0" dirty="0">
                    <a:ln>
                      <a:noFill/>
                    </a:ln>
                    <a:solidFill>
                      <a:srgbClr val="1F285C"/>
                    </a:solidFill>
                    <a:effectLst/>
                    <a:uLnTx/>
                    <a:uFillTx/>
                    <a:latin typeface="Arial" panose="020B0604020202020204"/>
                    <a:ea typeface="+mn-ea"/>
                    <a:cs typeface="Arial" panose="020B0604020202020204" pitchFamily="34" charset="0"/>
                    <a:sym typeface="Calibri"/>
                  </a:rPr>
                </a:br>
                <a:r>
                  <a:rPr kumimoji="0" sz="1800" b="0" i="0" u="none" strike="noStrike" kern="0" cap="none" spc="0" normalizeH="0" baseline="0" noProof="0" dirty="0">
                    <a:ln>
                      <a:noFill/>
                    </a:ln>
                    <a:solidFill>
                      <a:srgbClr val="1F285C"/>
                    </a:solidFill>
                    <a:effectLst/>
                    <a:uLnTx/>
                    <a:uFillTx/>
                    <a:latin typeface="Arial" panose="020B0604020202020204"/>
                    <a:ea typeface="+mn-ea"/>
                    <a:cs typeface="Arial" panose="020B0604020202020204" pitchFamily="34" charset="0"/>
                    <a:sym typeface="Calibri"/>
                  </a:rPr>
                  <a:t>Prevention</a:t>
                </a:r>
              </a:p>
            </p:txBody>
          </p:sp>
        </p:grpSp>
        <p:sp>
          <p:nvSpPr>
            <p:cNvPr id="28" name="Rounded Rectangle">
              <a:extLst>
                <a:ext uri="{FF2B5EF4-FFF2-40B4-BE49-F238E27FC236}">
                  <a16:creationId xmlns:a16="http://schemas.microsoft.com/office/drawing/2014/main" id="{E3DD4751-45BA-22A4-B346-91E0D2BF3EBB}"/>
                </a:ext>
              </a:extLst>
            </p:cNvPr>
            <p:cNvSpPr/>
            <p:nvPr/>
          </p:nvSpPr>
          <p:spPr>
            <a:xfrm>
              <a:off x="4855681" y="2088130"/>
              <a:ext cx="1367964" cy="716094"/>
            </a:xfrm>
            <a:prstGeom prst="roundRect">
              <a:avLst>
                <a:gd name="adj" fmla="val 10000"/>
              </a:avLst>
            </a:prstGeom>
            <a:solidFill>
              <a:srgbClr val="00B9D6"/>
            </a:solidFill>
            <a:ln w="19050" cap="flat">
              <a:solidFill>
                <a:srgbClr val="FFFFFF"/>
              </a:solidFill>
              <a:prstDash val="solid"/>
              <a:miter lim="800000"/>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ea typeface="+mn-ea"/>
                <a:cs typeface="Calibri"/>
                <a:sym typeface="Calibri"/>
              </a:endParaRPr>
            </a:p>
          </p:txBody>
        </p:sp>
        <p:grpSp>
          <p:nvGrpSpPr>
            <p:cNvPr id="29" name="Group">
              <a:extLst>
                <a:ext uri="{FF2B5EF4-FFF2-40B4-BE49-F238E27FC236}">
                  <a16:creationId xmlns:a16="http://schemas.microsoft.com/office/drawing/2014/main" id="{FBEFCE37-7C4F-7053-D955-0721353BC674}"/>
                </a:ext>
              </a:extLst>
            </p:cNvPr>
            <p:cNvGrpSpPr/>
            <p:nvPr/>
          </p:nvGrpSpPr>
          <p:grpSpPr>
            <a:xfrm>
              <a:off x="4980982" y="2207164"/>
              <a:ext cx="1367967" cy="716099"/>
              <a:chOff x="-1" y="-1"/>
              <a:chExt cx="1367966" cy="716098"/>
            </a:xfrm>
          </p:grpSpPr>
          <p:sp>
            <p:nvSpPr>
              <p:cNvPr id="35" name="Rounded Rectangle">
                <a:extLst>
                  <a:ext uri="{FF2B5EF4-FFF2-40B4-BE49-F238E27FC236}">
                    <a16:creationId xmlns:a16="http://schemas.microsoft.com/office/drawing/2014/main" id="{D2B5B6AA-1B1A-4FEB-4378-33877998F5B6}"/>
                  </a:ext>
                </a:extLst>
              </p:cNvPr>
              <p:cNvSpPr/>
              <p:nvPr/>
            </p:nvSpPr>
            <p:spPr>
              <a:xfrm>
                <a:off x="-1" y="-1"/>
                <a:ext cx="1367966" cy="716098"/>
              </a:xfrm>
              <a:prstGeom prst="roundRect">
                <a:avLst>
                  <a:gd name="adj" fmla="val 10000"/>
                </a:avLst>
              </a:prstGeom>
              <a:solidFill>
                <a:srgbClr val="FFFFFF">
                  <a:alpha val="90000"/>
                </a:srgbClr>
              </a:solidFill>
              <a:ln w="12700" cap="flat">
                <a:solidFill>
                  <a:srgbClr val="00B9D6"/>
                </a:solidFill>
                <a:prstDash val="solid"/>
                <a:miter lim="800000"/>
              </a:ln>
              <a:effectLst/>
            </p:spPr>
            <p:txBody>
              <a:bodyPr wrap="square" lIns="45718" tIns="45718" rIns="45718" bIns="45718" numCol="1" anchor="ctr">
                <a:noAutofit/>
              </a:bodyPr>
              <a:lstStyle/>
              <a:p>
                <a:pPr marL="0" marR="0" lvl="0" indent="0" algn="ctr" defTabSz="622300" rtl="0" eaLnBrk="1" fontAlgn="auto" latinLnBrk="0" hangingPunct="0">
                  <a:lnSpc>
                    <a:spcPct val="90000"/>
                  </a:lnSpc>
                  <a:spcBef>
                    <a:spcPts val="700"/>
                  </a:spcBef>
                  <a:spcAft>
                    <a:spcPts val="0"/>
                  </a:spcAft>
                  <a:buClrTx/>
                  <a:buSzTx/>
                  <a:buFontTx/>
                  <a:buNone/>
                  <a:tabLst/>
                  <a:defRPr>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ea typeface="+mn-ea"/>
                  <a:cs typeface="Calibri"/>
                  <a:sym typeface="Calibri"/>
                </a:endParaRPr>
              </a:p>
            </p:txBody>
          </p:sp>
          <p:sp>
            <p:nvSpPr>
              <p:cNvPr id="36" name="Safe Community Program">
                <a:extLst>
                  <a:ext uri="{FF2B5EF4-FFF2-40B4-BE49-F238E27FC236}">
                    <a16:creationId xmlns:a16="http://schemas.microsoft.com/office/drawing/2014/main" id="{F438C71A-EC9C-ED98-9567-3ED7B57DE494}"/>
                  </a:ext>
                </a:extLst>
              </p:cNvPr>
              <p:cNvSpPr txBox="1"/>
              <p:nvPr/>
            </p:nvSpPr>
            <p:spPr>
              <a:xfrm>
                <a:off x="20972" y="13339"/>
                <a:ext cx="1326018" cy="68941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3337" tIns="53337" rIns="53337" bIns="53337" numCol="1" anchor="ctr">
                <a:spAutoFit/>
              </a:bodyPr>
              <a:lstStyle>
                <a:lvl1pPr algn="ctr" defTabSz="622300">
                  <a:lnSpc>
                    <a:spcPct val="90000"/>
                  </a:lnSpc>
                  <a:spcBef>
                    <a:spcPts val="500"/>
                  </a:spcBef>
                  <a:defRPr sz="1400">
                    <a:solidFill>
                      <a:srgbClr val="1F285C"/>
                    </a:solidFill>
                    <a:latin typeface="+mn-lt"/>
                    <a:ea typeface="+mn-ea"/>
                    <a:cs typeface="+mn-cs"/>
                    <a:sym typeface="Calibri"/>
                  </a:defRPr>
                </a:lvl1pPr>
              </a:lstStyle>
              <a:p>
                <a:pPr marL="0" marR="0" lvl="0" indent="0" algn="ctr" defTabSz="622300" rtl="0" eaLnBrk="1" fontAlgn="auto" latinLnBrk="0" hangingPunct="0">
                  <a:lnSpc>
                    <a:spcPct val="90000"/>
                  </a:lnSpc>
                  <a:spcBef>
                    <a:spcPts val="500"/>
                  </a:spcBef>
                  <a:spcAft>
                    <a:spcPts val="0"/>
                  </a:spcAft>
                  <a:buClrTx/>
                  <a:buSzTx/>
                  <a:buFontTx/>
                  <a:buNone/>
                  <a:tabLst/>
                  <a:defRPr/>
                </a:pPr>
                <a:r>
                  <a:rPr kumimoji="0" sz="1400" b="0" i="0" u="none" strike="noStrike" kern="0" cap="none" spc="0" normalizeH="0" baseline="0" noProof="0" dirty="0">
                    <a:ln>
                      <a:noFill/>
                    </a:ln>
                    <a:solidFill>
                      <a:srgbClr val="1F285C"/>
                    </a:solidFill>
                    <a:effectLst/>
                    <a:uLnTx/>
                    <a:uFillTx/>
                    <a:latin typeface="Arial" panose="020B0604020202020204"/>
                    <a:ea typeface="+mn-ea"/>
                    <a:cs typeface="Arial" panose="020B0604020202020204" pitchFamily="34" charset="0"/>
                    <a:sym typeface="Calibri"/>
                  </a:rPr>
                  <a:t>Safe Community </a:t>
                </a:r>
                <a:r>
                  <a:rPr kumimoji="0" lang="en-US" sz="1400" b="0" i="0" u="none" strike="noStrike" kern="0" cap="none" spc="0" normalizeH="0" baseline="0" noProof="0" dirty="0">
                    <a:ln>
                      <a:noFill/>
                    </a:ln>
                    <a:solidFill>
                      <a:srgbClr val="1F285C"/>
                    </a:solidFill>
                    <a:effectLst/>
                    <a:uLnTx/>
                    <a:uFillTx/>
                    <a:latin typeface="Arial" panose="020B0604020202020204"/>
                    <a:ea typeface="+mn-ea"/>
                    <a:cs typeface="Arial" panose="020B0604020202020204" pitchFamily="34" charset="0"/>
                    <a:sym typeface="Calibri"/>
                  </a:rPr>
                  <a:t>Institute</a:t>
                </a:r>
                <a:endParaRPr kumimoji="0" sz="1400" b="0" i="0" u="none" strike="noStrike" kern="0" cap="none" spc="0" normalizeH="0" baseline="0" noProof="0" dirty="0">
                  <a:ln>
                    <a:noFill/>
                  </a:ln>
                  <a:solidFill>
                    <a:srgbClr val="1F285C"/>
                  </a:solidFill>
                  <a:effectLst/>
                  <a:uLnTx/>
                  <a:uFillTx/>
                  <a:latin typeface="Arial" panose="020B0604020202020204"/>
                  <a:ea typeface="+mn-ea"/>
                  <a:cs typeface="Arial" panose="020B0604020202020204" pitchFamily="34" charset="0"/>
                  <a:sym typeface="Calibri"/>
                </a:endParaRPr>
              </a:p>
            </p:txBody>
          </p:sp>
        </p:grpSp>
        <p:sp>
          <p:nvSpPr>
            <p:cNvPr id="30" name="Rounded Rectangle">
              <a:extLst>
                <a:ext uri="{FF2B5EF4-FFF2-40B4-BE49-F238E27FC236}">
                  <a16:creationId xmlns:a16="http://schemas.microsoft.com/office/drawing/2014/main" id="{6BF4B333-AF41-5B5F-A4CD-EBE2596FBB23}"/>
                </a:ext>
              </a:extLst>
            </p:cNvPr>
            <p:cNvSpPr/>
            <p:nvPr/>
          </p:nvSpPr>
          <p:spPr>
            <a:xfrm>
              <a:off x="6474243" y="2088130"/>
              <a:ext cx="1367964" cy="716094"/>
            </a:xfrm>
            <a:prstGeom prst="roundRect">
              <a:avLst>
                <a:gd name="adj" fmla="val 10000"/>
              </a:avLst>
            </a:prstGeom>
            <a:solidFill>
              <a:srgbClr val="00B9D6"/>
            </a:solidFill>
            <a:ln w="19050" cap="flat">
              <a:solidFill>
                <a:srgbClr val="FFFFFF"/>
              </a:solidFill>
              <a:prstDash val="solid"/>
              <a:miter lim="800000"/>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ea typeface="+mn-ea"/>
                <a:cs typeface="Calibri"/>
                <a:sym typeface="Calibri"/>
              </a:endParaRPr>
            </a:p>
          </p:txBody>
        </p:sp>
        <p:grpSp>
          <p:nvGrpSpPr>
            <p:cNvPr id="31" name="Group">
              <a:extLst>
                <a:ext uri="{FF2B5EF4-FFF2-40B4-BE49-F238E27FC236}">
                  <a16:creationId xmlns:a16="http://schemas.microsoft.com/office/drawing/2014/main" id="{AE046067-8DB3-1CA2-9079-EA98E933ED5C}"/>
                </a:ext>
              </a:extLst>
            </p:cNvPr>
            <p:cNvGrpSpPr/>
            <p:nvPr/>
          </p:nvGrpSpPr>
          <p:grpSpPr>
            <a:xfrm>
              <a:off x="6599544" y="2207165"/>
              <a:ext cx="1367966" cy="716097"/>
              <a:chOff x="0" y="0"/>
              <a:chExt cx="1367964" cy="716096"/>
            </a:xfrm>
          </p:grpSpPr>
          <p:sp>
            <p:nvSpPr>
              <p:cNvPr id="33" name="Rounded Rectangle">
                <a:extLst>
                  <a:ext uri="{FF2B5EF4-FFF2-40B4-BE49-F238E27FC236}">
                    <a16:creationId xmlns:a16="http://schemas.microsoft.com/office/drawing/2014/main" id="{52693816-50DF-33DF-96BA-7422CECACCC9}"/>
                  </a:ext>
                </a:extLst>
              </p:cNvPr>
              <p:cNvSpPr/>
              <p:nvPr/>
            </p:nvSpPr>
            <p:spPr>
              <a:xfrm>
                <a:off x="-1" y="-1"/>
                <a:ext cx="1367966" cy="716098"/>
              </a:xfrm>
              <a:prstGeom prst="roundRect">
                <a:avLst>
                  <a:gd name="adj" fmla="val 10000"/>
                </a:avLst>
              </a:prstGeom>
              <a:solidFill>
                <a:srgbClr val="FFFFFF">
                  <a:alpha val="90000"/>
                </a:srgbClr>
              </a:solidFill>
              <a:ln w="12700" cap="flat">
                <a:solidFill>
                  <a:srgbClr val="00B9D6"/>
                </a:solidFill>
                <a:prstDash val="solid"/>
                <a:miter lim="800000"/>
              </a:ln>
              <a:effectLst/>
            </p:spPr>
            <p:txBody>
              <a:bodyPr wrap="square" lIns="45718" tIns="45718" rIns="45718" bIns="45718" numCol="1" anchor="ctr">
                <a:noAutofit/>
              </a:bodyPr>
              <a:lstStyle/>
              <a:p>
                <a:pPr marL="0" marR="0" lvl="0" indent="0" algn="ctr" defTabSz="622300" rtl="0" eaLnBrk="1" fontAlgn="auto" latinLnBrk="0" hangingPunct="0">
                  <a:lnSpc>
                    <a:spcPct val="90000"/>
                  </a:lnSpc>
                  <a:spcBef>
                    <a:spcPts val="700"/>
                  </a:spcBef>
                  <a:spcAft>
                    <a:spcPts val="0"/>
                  </a:spcAft>
                  <a:buClrTx/>
                  <a:buSzTx/>
                  <a:buFontTx/>
                  <a:buNone/>
                  <a:tabLst/>
                  <a:defRPr>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ea typeface="+mn-ea"/>
                  <a:cs typeface="Calibri"/>
                  <a:sym typeface="Calibri"/>
                </a:endParaRPr>
              </a:p>
            </p:txBody>
          </p:sp>
          <p:sp>
            <p:nvSpPr>
              <p:cNvPr id="34" name="Safe School Institute">
                <a:extLst>
                  <a:ext uri="{FF2B5EF4-FFF2-40B4-BE49-F238E27FC236}">
                    <a16:creationId xmlns:a16="http://schemas.microsoft.com/office/drawing/2014/main" id="{7F493045-2D50-5C75-B868-1BB0FDF1DE29}"/>
                  </a:ext>
                </a:extLst>
              </p:cNvPr>
              <p:cNvSpPr txBox="1"/>
              <p:nvPr/>
            </p:nvSpPr>
            <p:spPr>
              <a:xfrm>
                <a:off x="20972" y="111666"/>
                <a:ext cx="1326018" cy="49275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3337" tIns="53337" rIns="53337" bIns="53337" numCol="1" anchor="ctr">
                <a:spAutoFit/>
              </a:bodyPr>
              <a:lstStyle>
                <a:lvl1pPr algn="ctr" defTabSz="622300">
                  <a:lnSpc>
                    <a:spcPct val="90000"/>
                  </a:lnSpc>
                  <a:spcBef>
                    <a:spcPts val="500"/>
                  </a:spcBef>
                  <a:defRPr sz="1400">
                    <a:solidFill>
                      <a:srgbClr val="1F285C"/>
                    </a:solidFill>
                    <a:latin typeface="+mn-lt"/>
                    <a:ea typeface="+mn-ea"/>
                    <a:cs typeface="+mn-cs"/>
                    <a:sym typeface="Calibri"/>
                  </a:defRPr>
                </a:lvl1pPr>
              </a:lstStyle>
              <a:p>
                <a:pPr marL="0" marR="0" lvl="0" indent="0" algn="ctr" defTabSz="622300" rtl="0" eaLnBrk="1" fontAlgn="auto" latinLnBrk="0" hangingPunct="0">
                  <a:lnSpc>
                    <a:spcPct val="90000"/>
                  </a:lnSpc>
                  <a:spcBef>
                    <a:spcPts val="500"/>
                  </a:spcBef>
                  <a:spcAft>
                    <a:spcPts val="0"/>
                  </a:spcAft>
                  <a:buClrTx/>
                  <a:buSzTx/>
                  <a:buFontTx/>
                  <a:buNone/>
                  <a:tabLst/>
                  <a:defRPr/>
                </a:pPr>
                <a:r>
                  <a:rPr kumimoji="0" sz="1400" b="0" i="0" u="none" strike="noStrike" kern="0" cap="none" spc="0" normalizeH="0" baseline="0" noProof="0" dirty="0">
                    <a:ln>
                      <a:noFill/>
                    </a:ln>
                    <a:solidFill>
                      <a:srgbClr val="1F285C"/>
                    </a:solidFill>
                    <a:effectLst/>
                    <a:uLnTx/>
                    <a:uFillTx/>
                    <a:latin typeface="Arial" panose="020B0604020202020204"/>
                    <a:ea typeface="+mn-ea"/>
                    <a:cs typeface="Arial" panose="020B0604020202020204" pitchFamily="34" charset="0"/>
                    <a:sym typeface="Calibri"/>
                  </a:rPr>
                  <a:t>Safe School Institute</a:t>
                </a:r>
              </a:p>
            </p:txBody>
          </p:sp>
        </p:grpSp>
        <p:sp>
          <p:nvSpPr>
            <p:cNvPr id="32" name="Parents Against Crime">
              <a:extLst>
                <a:ext uri="{FF2B5EF4-FFF2-40B4-BE49-F238E27FC236}">
                  <a16:creationId xmlns:a16="http://schemas.microsoft.com/office/drawing/2014/main" id="{C010309D-D048-19E3-DADE-496B7DCFE6EE}"/>
                </a:ext>
              </a:extLst>
            </p:cNvPr>
            <p:cNvSpPr txBox="1"/>
            <p:nvPr/>
          </p:nvSpPr>
          <p:spPr>
            <a:xfrm>
              <a:off x="8239078" y="2414402"/>
              <a:ext cx="1326019" cy="30161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3337" tIns="53337" rIns="53337" bIns="53337" numCol="1" anchor="ctr">
              <a:spAutoFit/>
            </a:bodyPr>
            <a:lstStyle>
              <a:lvl1pPr algn="ctr" defTabSz="622300">
                <a:lnSpc>
                  <a:spcPct val="90000"/>
                </a:lnSpc>
                <a:spcBef>
                  <a:spcPts val="500"/>
                </a:spcBef>
                <a:defRPr sz="1400">
                  <a:solidFill>
                    <a:srgbClr val="1F285C"/>
                  </a:solidFill>
                  <a:latin typeface="+mn-lt"/>
                  <a:ea typeface="+mn-ea"/>
                  <a:cs typeface="+mn-cs"/>
                  <a:sym typeface="Calibri"/>
                </a:defRPr>
              </a:lvl1pPr>
            </a:lstStyle>
            <a:p>
              <a:pPr marL="0" marR="0" lvl="0" indent="0" algn="ctr" defTabSz="622300" rtl="0" eaLnBrk="1" fontAlgn="auto" latinLnBrk="0" hangingPunct="0">
                <a:lnSpc>
                  <a:spcPct val="90000"/>
                </a:lnSpc>
                <a:spcBef>
                  <a:spcPts val="500"/>
                </a:spcBef>
                <a:spcAft>
                  <a:spcPts val="0"/>
                </a:spcAft>
                <a:buClrTx/>
                <a:buSzTx/>
                <a:buFontTx/>
                <a:buNone/>
                <a:tabLst/>
                <a:defRPr/>
              </a:pPr>
              <a:endParaRPr kumimoji="0" sz="1400" b="0" i="0" u="none" strike="noStrike" kern="0" cap="none" spc="0" normalizeH="0" baseline="0" noProof="0" dirty="0">
                <a:ln>
                  <a:noFill/>
                </a:ln>
                <a:solidFill>
                  <a:srgbClr val="1F285C"/>
                </a:solidFill>
                <a:effectLst/>
                <a:uLnTx/>
                <a:uFillTx/>
                <a:latin typeface="Arial" panose="020B0604020202020204"/>
                <a:ea typeface="+mn-ea"/>
                <a:cs typeface="Arial" panose="020B0604020202020204" pitchFamily="34" charset="0"/>
                <a:sym typeface="Calibri"/>
              </a:endParaRPr>
            </a:p>
          </p:txBody>
        </p:sp>
      </p:grpSp>
      <p:sp>
        <p:nvSpPr>
          <p:cNvPr id="49" name="Line">
            <a:extLst>
              <a:ext uri="{FF2B5EF4-FFF2-40B4-BE49-F238E27FC236}">
                <a16:creationId xmlns:a16="http://schemas.microsoft.com/office/drawing/2014/main" id="{B7FF1C0D-9FA4-85FE-9DD2-7FE707E747DE}"/>
              </a:ext>
            </a:extLst>
          </p:cNvPr>
          <p:cNvSpPr/>
          <p:nvPr/>
        </p:nvSpPr>
        <p:spPr>
          <a:xfrm>
            <a:off x="5289582" y="4564334"/>
            <a:ext cx="1618563" cy="3279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14720"/>
                </a:lnTo>
                <a:lnTo>
                  <a:pt x="0" y="14720"/>
                </a:lnTo>
                <a:lnTo>
                  <a:pt x="0" y="21600"/>
                </a:lnTo>
              </a:path>
            </a:pathLst>
          </a:custGeom>
          <a:noFill/>
          <a:ln w="12700" cap="flat">
            <a:solidFill>
              <a:srgbClr val="528CC0"/>
            </a:solidFill>
            <a:prstDash val="solid"/>
            <a:miter lim="800000"/>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ea typeface="+mn-ea"/>
              <a:cs typeface="Calibri"/>
              <a:sym typeface="Calibri"/>
            </a:endParaRPr>
          </a:p>
        </p:txBody>
      </p:sp>
      <p:sp>
        <p:nvSpPr>
          <p:cNvPr id="50" name="Line">
            <a:extLst>
              <a:ext uri="{FF2B5EF4-FFF2-40B4-BE49-F238E27FC236}">
                <a16:creationId xmlns:a16="http://schemas.microsoft.com/office/drawing/2014/main" id="{BF0F83AC-A2C8-B539-F470-7333C462A084}"/>
              </a:ext>
            </a:extLst>
          </p:cNvPr>
          <p:cNvSpPr/>
          <p:nvPr/>
        </p:nvSpPr>
        <p:spPr>
          <a:xfrm>
            <a:off x="8461196" y="4564334"/>
            <a:ext cx="1618563" cy="3279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20"/>
                </a:lnTo>
                <a:lnTo>
                  <a:pt x="21600" y="14720"/>
                </a:lnTo>
                <a:lnTo>
                  <a:pt x="21600" y="21600"/>
                </a:lnTo>
              </a:path>
            </a:pathLst>
          </a:custGeom>
          <a:noFill/>
          <a:ln w="12700" cap="flat">
            <a:solidFill>
              <a:srgbClr val="528CC0"/>
            </a:solidFill>
            <a:prstDash val="solid"/>
            <a:miter lim="800000"/>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ea typeface="+mn-ea"/>
              <a:cs typeface="Calibri"/>
              <a:sym typeface="Calibri"/>
            </a:endParaRPr>
          </a:p>
        </p:txBody>
      </p:sp>
      <p:sp>
        <p:nvSpPr>
          <p:cNvPr id="51" name="Rounded Rectangle">
            <a:extLst>
              <a:ext uri="{FF2B5EF4-FFF2-40B4-BE49-F238E27FC236}">
                <a16:creationId xmlns:a16="http://schemas.microsoft.com/office/drawing/2014/main" id="{24EF5564-FF81-ACD2-3066-CB4A0391B848}"/>
              </a:ext>
            </a:extLst>
          </p:cNvPr>
          <p:cNvSpPr/>
          <p:nvPr/>
        </p:nvSpPr>
        <p:spPr>
          <a:xfrm>
            <a:off x="4686360" y="4894404"/>
            <a:ext cx="1367964" cy="716094"/>
          </a:xfrm>
          <a:prstGeom prst="roundRect">
            <a:avLst>
              <a:gd name="adj" fmla="val 10000"/>
            </a:avLst>
          </a:prstGeom>
          <a:solidFill>
            <a:srgbClr val="5B9BD5">
              <a:lumMod val="20000"/>
              <a:lumOff val="80000"/>
            </a:srgbClr>
          </a:solidFill>
          <a:ln w="19050" cap="flat">
            <a:solidFill>
              <a:srgbClr val="FFFFFF"/>
            </a:solidFill>
            <a:prstDash val="solid"/>
            <a:miter lim="800000"/>
          </a:ln>
          <a:effectLst/>
        </p:spPr>
        <p:txBody>
          <a:bodyPr wrap="square" lIns="45718" tIns="45718" rIns="45718" bIns="45718" numCol="1" anchor="t">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latin typeface="+mn-lt"/>
                <a:ea typeface="+mn-ea"/>
                <a:cs typeface="+mn-cs"/>
                <a:sym typeface="Calibri"/>
              </a:defRPr>
            </a:pPr>
            <a:r>
              <a:rPr kumimoji="0" lang="en-US" sz="1200" b="0" i="0" u="none" strike="noStrike" kern="0" cap="none" spc="0" normalizeH="0" baseline="0" noProof="0" dirty="0">
                <a:ln>
                  <a:noFill/>
                </a:ln>
                <a:solidFill>
                  <a:srgbClr val="002060"/>
                </a:solidFill>
                <a:effectLst/>
                <a:uLnTx/>
                <a:uFillTx/>
                <a:latin typeface="Calibri"/>
                <a:ea typeface="+mn-ea"/>
                <a:cs typeface="Calibri"/>
                <a:sym typeface="Calibri"/>
              </a:rPr>
              <a:t>The Balanced Voice Podcast &amp; Research Center</a:t>
            </a:r>
          </a:p>
        </p:txBody>
      </p:sp>
      <p:sp>
        <p:nvSpPr>
          <p:cNvPr id="52" name="Rounded Rectangle">
            <a:extLst>
              <a:ext uri="{FF2B5EF4-FFF2-40B4-BE49-F238E27FC236}">
                <a16:creationId xmlns:a16="http://schemas.microsoft.com/office/drawing/2014/main" id="{DB6456BA-BE0B-B397-02C3-34A8566B1555}"/>
              </a:ext>
            </a:extLst>
          </p:cNvPr>
          <p:cNvSpPr/>
          <p:nvPr/>
        </p:nvSpPr>
        <p:spPr>
          <a:xfrm>
            <a:off x="9145174" y="4905650"/>
            <a:ext cx="1367964" cy="716094"/>
          </a:xfrm>
          <a:prstGeom prst="roundRect">
            <a:avLst>
              <a:gd name="adj" fmla="val 10000"/>
            </a:avLst>
          </a:prstGeom>
          <a:solidFill>
            <a:srgbClr val="5B9BD5">
              <a:lumMod val="20000"/>
              <a:lumOff val="80000"/>
            </a:srgbClr>
          </a:solidFill>
          <a:ln w="19050" cap="flat">
            <a:solidFill>
              <a:srgbClr val="FFFFFF"/>
            </a:solidFill>
            <a:prstDash val="solid"/>
            <a:miter lim="800000"/>
          </a:ln>
          <a:effectLst/>
        </p:spPr>
        <p:txBody>
          <a:bodyPr wrap="square" lIns="45718" tIns="45718" rIns="45718" bIns="45718" numCol="1" anchor="t">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latin typeface="+mn-lt"/>
                <a:ea typeface="+mn-ea"/>
                <a:cs typeface="+mn-cs"/>
                <a:sym typeface="Calibri"/>
              </a:defRPr>
            </a:pPr>
            <a:r>
              <a:rPr kumimoji="0" lang="en-US" sz="1200" b="0" i="0" u="none" strike="noStrike" kern="0" cap="none" spc="0" normalizeH="0" baseline="0" noProof="0" dirty="0">
                <a:ln>
                  <a:noFill/>
                </a:ln>
                <a:solidFill>
                  <a:srgbClr val="002060"/>
                </a:solidFill>
                <a:effectLst/>
                <a:uLnTx/>
                <a:uFillTx/>
                <a:latin typeface="Calibri"/>
                <a:ea typeface="+mn-ea"/>
                <a:cs typeface="Calibri"/>
                <a:sym typeface="Calibri"/>
              </a:rPr>
              <a:t>Statewide Expansion to all TX Crime Stoppers</a:t>
            </a:r>
          </a:p>
        </p:txBody>
      </p:sp>
      <p:sp>
        <p:nvSpPr>
          <p:cNvPr id="53" name="TextBox 52">
            <a:extLst>
              <a:ext uri="{FF2B5EF4-FFF2-40B4-BE49-F238E27FC236}">
                <a16:creationId xmlns:a16="http://schemas.microsoft.com/office/drawing/2014/main" id="{27CA900E-23E4-945F-A9DA-D60A09CFDF02}"/>
              </a:ext>
            </a:extLst>
          </p:cNvPr>
          <p:cNvSpPr txBox="1"/>
          <p:nvPr/>
        </p:nvSpPr>
        <p:spPr>
          <a:xfrm>
            <a:off x="488374" y="262154"/>
            <a:ext cx="1134054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a:ea typeface="+mn-ea"/>
                <a:cs typeface="+mn-cs"/>
              </a:rPr>
              <a:t>PROGRAMMING</a:t>
            </a:r>
          </a:p>
        </p:txBody>
      </p:sp>
    </p:spTree>
    <p:extLst>
      <p:ext uri="{BB962C8B-B14F-4D97-AF65-F5344CB8AC3E}">
        <p14:creationId xmlns:p14="http://schemas.microsoft.com/office/powerpoint/2010/main" val="279802586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3" name="TextBox 52">
            <a:extLst>
              <a:ext uri="{FF2B5EF4-FFF2-40B4-BE49-F238E27FC236}">
                <a16:creationId xmlns:a16="http://schemas.microsoft.com/office/drawing/2014/main" id="{27CA900E-23E4-945F-A9DA-D60A09CFDF02}"/>
              </a:ext>
            </a:extLst>
          </p:cNvPr>
          <p:cNvSpPr txBox="1"/>
          <p:nvPr/>
        </p:nvSpPr>
        <p:spPr>
          <a:xfrm>
            <a:off x="488374" y="262154"/>
            <a:ext cx="1134054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a:ea typeface="+mn-ea"/>
                <a:cs typeface="+mn-cs"/>
              </a:rPr>
              <a:t>SAFE SCHOOL INSTITUTE (SSI)</a:t>
            </a:r>
          </a:p>
        </p:txBody>
      </p:sp>
      <p:sp>
        <p:nvSpPr>
          <p:cNvPr id="2" name="Arrow: Pentagon 1">
            <a:extLst>
              <a:ext uri="{FF2B5EF4-FFF2-40B4-BE49-F238E27FC236}">
                <a16:creationId xmlns:a16="http://schemas.microsoft.com/office/drawing/2014/main" id="{295971E9-F754-4AEC-7276-6446023AE919}"/>
              </a:ext>
            </a:extLst>
          </p:cNvPr>
          <p:cNvSpPr/>
          <p:nvPr/>
        </p:nvSpPr>
        <p:spPr>
          <a:xfrm>
            <a:off x="230604" y="1176205"/>
            <a:ext cx="11802657" cy="117061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188" y="0"/>
                </a:lnTo>
                <a:lnTo>
                  <a:pt x="21600" y="10800"/>
                </a:lnTo>
                <a:lnTo>
                  <a:pt x="20188" y="21600"/>
                </a:lnTo>
                <a:lnTo>
                  <a:pt x="0" y="21600"/>
                </a:lnTo>
                <a:close/>
              </a:path>
            </a:pathLst>
          </a:custGeom>
          <a:solidFill>
            <a:srgbClr val="002060"/>
          </a:solidFill>
          <a:ln w="12700">
            <a:miter lim="400000"/>
          </a:ln>
        </p:spPr>
        <p:txBody>
          <a:bodyPr lIns="45718" tIns="45718" rIns="45718" bIns="45718"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latin typeface="+mn-lt"/>
                <a:ea typeface="+mn-ea"/>
                <a:cs typeface="+mn-cs"/>
                <a:sym typeface="Calibri"/>
              </a:defRPr>
            </a:pPr>
            <a:endParaRPr kumimoji="0" sz="1800" b="0" i="0" u="none" strike="noStrike" kern="0" cap="none" spc="0" normalizeH="0" baseline="0" noProof="0" dirty="0">
              <a:ln>
                <a:noFill/>
              </a:ln>
              <a:solidFill>
                <a:srgbClr val="FFFFFF"/>
              </a:solidFill>
              <a:effectLst/>
              <a:uLnTx/>
              <a:uFillTx/>
              <a:latin typeface="Calibri"/>
              <a:ea typeface="+mn-ea"/>
              <a:cs typeface="Calibri"/>
              <a:sym typeface="Calibri"/>
            </a:endParaRPr>
          </a:p>
        </p:txBody>
      </p:sp>
      <p:sp>
        <p:nvSpPr>
          <p:cNvPr id="3" name="TextBox 7">
            <a:extLst>
              <a:ext uri="{FF2B5EF4-FFF2-40B4-BE49-F238E27FC236}">
                <a16:creationId xmlns:a16="http://schemas.microsoft.com/office/drawing/2014/main" id="{C0E9348E-8B82-D6B0-22F4-80AFDEA206B9}"/>
              </a:ext>
            </a:extLst>
          </p:cNvPr>
          <p:cNvSpPr txBox="1"/>
          <p:nvPr/>
        </p:nvSpPr>
        <p:spPr>
          <a:xfrm>
            <a:off x="536381" y="1346014"/>
            <a:ext cx="11449681" cy="8309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Arial" panose="020B0604020202020204"/>
                <a:ea typeface="+mn-ea"/>
                <a:cs typeface="Arial" panose="020B0604020202020204" pitchFamily="34" charset="0"/>
                <a:sym typeface="Helvetica"/>
              </a:rPr>
              <a:t>The function of the Safe School Institute is to create a one-stop center for all aspects of school safety.</a:t>
            </a:r>
            <a:endParaRPr kumimoji="0" sz="2400" b="0" i="0" u="none" strike="noStrike" kern="0" cap="none" spc="0" normalizeH="0" baseline="0" noProof="0" dirty="0">
              <a:ln>
                <a:noFill/>
              </a:ln>
              <a:solidFill>
                <a:srgbClr val="FFFFFF"/>
              </a:solidFill>
              <a:effectLst/>
              <a:uLnTx/>
              <a:uFillTx/>
              <a:latin typeface="Arial" panose="020B0604020202020204"/>
              <a:ea typeface="+mn-ea"/>
              <a:cs typeface="Arial" panose="020B0604020202020204" pitchFamily="34" charset="0"/>
              <a:sym typeface="Helvetica"/>
            </a:endParaRPr>
          </a:p>
        </p:txBody>
      </p:sp>
      <p:sp>
        <p:nvSpPr>
          <p:cNvPr id="4" name="Callout: Up Arrow 8">
            <a:extLst>
              <a:ext uri="{FF2B5EF4-FFF2-40B4-BE49-F238E27FC236}">
                <a16:creationId xmlns:a16="http://schemas.microsoft.com/office/drawing/2014/main" id="{F3E7D1D6-4A5A-F9D4-0F90-D0043F2E6831}"/>
              </a:ext>
            </a:extLst>
          </p:cNvPr>
          <p:cNvSpPr/>
          <p:nvPr/>
        </p:nvSpPr>
        <p:spPr>
          <a:xfrm>
            <a:off x="2268112" y="2363708"/>
            <a:ext cx="2025353" cy="1657885"/>
          </a:xfrm>
          <a:custGeom>
            <a:avLst/>
            <a:gdLst/>
            <a:ahLst/>
            <a:cxnLst>
              <a:cxn ang="0">
                <a:pos x="wd2" y="hd2"/>
              </a:cxn>
              <a:cxn ang="5400000">
                <a:pos x="wd2" y="hd2"/>
              </a:cxn>
              <a:cxn ang="10800000">
                <a:pos x="wd2" y="hd2"/>
              </a:cxn>
              <a:cxn ang="16200000">
                <a:pos x="wd2" y="hd2"/>
              </a:cxn>
            </a:cxnLst>
            <a:rect l="0" t="0" r="r" b="b"/>
            <a:pathLst>
              <a:path w="21600" h="21600" extrusionOk="0">
                <a:moveTo>
                  <a:pt x="0" y="7565"/>
                </a:moveTo>
                <a:lnTo>
                  <a:pt x="8590" y="7565"/>
                </a:lnTo>
                <a:lnTo>
                  <a:pt x="8590" y="5400"/>
                </a:lnTo>
                <a:lnTo>
                  <a:pt x="6380" y="5400"/>
                </a:lnTo>
                <a:lnTo>
                  <a:pt x="10800" y="0"/>
                </a:lnTo>
                <a:lnTo>
                  <a:pt x="15220" y="5400"/>
                </a:lnTo>
                <a:lnTo>
                  <a:pt x="13010" y="5400"/>
                </a:lnTo>
                <a:lnTo>
                  <a:pt x="13010" y="7565"/>
                </a:lnTo>
                <a:lnTo>
                  <a:pt x="21600" y="7565"/>
                </a:lnTo>
                <a:lnTo>
                  <a:pt x="21600" y="21600"/>
                </a:lnTo>
                <a:lnTo>
                  <a:pt x="0" y="21600"/>
                </a:lnTo>
                <a:close/>
              </a:path>
            </a:pathLst>
          </a:custGeom>
          <a:solidFill>
            <a:srgbClr val="D9282C"/>
          </a:solidFill>
          <a:ln w="12700">
            <a:miter lim="400000"/>
          </a:ln>
        </p:spPr>
        <p:txBody>
          <a:bodyPr lIns="45718" tIns="45718" rIns="45718" bIns="45718"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latin typeface="+mn-lt"/>
                <a:ea typeface="+mn-ea"/>
                <a:cs typeface="+mn-cs"/>
                <a:sym typeface="Calibri"/>
              </a:defRPr>
            </a:pPr>
            <a:endParaRPr kumimoji="0" sz="1800" b="0" i="0" u="none" strike="noStrike" kern="0" cap="none" spc="0" normalizeH="0" baseline="0" noProof="0">
              <a:ln>
                <a:noFill/>
              </a:ln>
              <a:solidFill>
                <a:srgbClr val="FFFFFF"/>
              </a:solidFill>
              <a:effectLst/>
              <a:uLnTx/>
              <a:uFillTx/>
              <a:latin typeface="Calibri"/>
              <a:ea typeface="+mn-ea"/>
              <a:cs typeface="Calibri"/>
              <a:sym typeface="Calibri"/>
            </a:endParaRPr>
          </a:p>
        </p:txBody>
      </p:sp>
      <p:sp>
        <p:nvSpPr>
          <p:cNvPr id="5" name="Callout: Up Arrow 9">
            <a:extLst>
              <a:ext uri="{FF2B5EF4-FFF2-40B4-BE49-F238E27FC236}">
                <a16:creationId xmlns:a16="http://schemas.microsoft.com/office/drawing/2014/main" id="{17DCC2EA-B234-891B-65BD-9AE8CDA6712B}"/>
              </a:ext>
            </a:extLst>
          </p:cNvPr>
          <p:cNvSpPr/>
          <p:nvPr/>
        </p:nvSpPr>
        <p:spPr>
          <a:xfrm>
            <a:off x="5248546" y="2368659"/>
            <a:ext cx="2025353" cy="1657885"/>
          </a:xfrm>
          <a:custGeom>
            <a:avLst/>
            <a:gdLst/>
            <a:ahLst/>
            <a:cxnLst>
              <a:cxn ang="0">
                <a:pos x="wd2" y="hd2"/>
              </a:cxn>
              <a:cxn ang="5400000">
                <a:pos x="wd2" y="hd2"/>
              </a:cxn>
              <a:cxn ang="10800000">
                <a:pos x="wd2" y="hd2"/>
              </a:cxn>
              <a:cxn ang="16200000">
                <a:pos x="wd2" y="hd2"/>
              </a:cxn>
            </a:cxnLst>
            <a:rect l="0" t="0" r="r" b="b"/>
            <a:pathLst>
              <a:path w="21600" h="21600" extrusionOk="0">
                <a:moveTo>
                  <a:pt x="0" y="7565"/>
                </a:moveTo>
                <a:lnTo>
                  <a:pt x="8590" y="7565"/>
                </a:lnTo>
                <a:lnTo>
                  <a:pt x="8590" y="5400"/>
                </a:lnTo>
                <a:lnTo>
                  <a:pt x="6380" y="5400"/>
                </a:lnTo>
                <a:lnTo>
                  <a:pt x="10800" y="0"/>
                </a:lnTo>
                <a:lnTo>
                  <a:pt x="15220" y="5400"/>
                </a:lnTo>
                <a:lnTo>
                  <a:pt x="13010" y="5400"/>
                </a:lnTo>
                <a:lnTo>
                  <a:pt x="13010" y="7565"/>
                </a:lnTo>
                <a:lnTo>
                  <a:pt x="21600" y="7565"/>
                </a:lnTo>
                <a:lnTo>
                  <a:pt x="21600" y="21600"/>
                </a:lnTo>
                <a:lnTo>
                  <a:pt x="0" y="21600"/>
                </a:lnTo>
                <a:close/>
              </a:path>
            </a:pathLst>
          </a:custGeom>
          <a:solidFill>
            <a:srgbClr val="D9282C"/>
          </a:solidFill>
          <a:ln w="12700">
            <a:miter lim="400000"/>
          </a:ln>
        </p:spPr>
        <p:txBody>
          <a:bodyPr lIns="45718" tIns="45718" rIns="45718" bIns="45718"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latin typeface="+mn-lt"/>
                <a:ea typeface="+mn-ea"/>
                <a:cs typeface="+mn-cs"/>
                <a:sym typeface="Calibri"/>
              </a:defRPr>
            </a:pPr>
            <a:endParaRPr kumimoji="0" sz="1800" b="0" i="0" u="none" strike="noStrike" kern="0" cap="none" spc="0" normalizeH="0" baseline="0" noProof="0">
              <a:ln>
                <a:noFill/>
              </a:ln>
              <a:solidFill>
                <a:srgbClr val="FFFFFF"/>
              </a:solidFill>
              <a:effectLst/>
              <a:uLnTx/>
              <a:uFillTx/>
              <a:latin typeface="Calibri"/>
              <a:ea typeface="+mn-ea"/>
              <a:cs typeface="Calibri"/>
              <a:sym typeface="Calibri"/>
            </a:endParaRPr>
          </a:p>
        </p:txBody>
      </p:sp>
      <p:sp>
        <p:nvSpPr>
          <p:cNvPr id="6" name="Callout: Up Arrow 10">
            <a:extLst>
              <a:ext uri="{FF2B5EF4-FFF2-40B4-BE49-F238E27FC236}">
                <a16:creationId xmlns:a16="http://schemas.microsoft.com/office/drawing/2014/main" id="{C641733F-4F1E-8550-8FEB-74FE2478B2EF}"/>
              </a:ext>
            </a:extLst>
          </p:cNvPr>
          <p:cNvSpPr/>
          <p:nvPr/>
        </p:nvSpPr>
        <p:spPr>
          <a:xfrm>
            <a:off x="8203476" y="2364367"/>
            <a:ext cx="2025353" cy="1657885"/>
          </a:xfrm>
          <a:custGeom>
            <a:avLst/>
            <a:gdLst/>
            <a:ahLst/>
            <a:cxnLst>
              <a:cxn ang="0">
                <a:pos x="wd2" y="hd2"/>
              </a:cxn>
              <a:cxn ang="5400000">
                <a:pos x="wd2" y="hd2"/>
              </a:cxn>
              <a:cxn ang="10800000">
                <a:pos x="wd2" y="hd2"/>
              </a:cxn>
              <a:cxn ang="16200000">
                <a:pos x="wd2" y="hd2"/>
              </a:cxn>
            </a:cxnLst>
            <a:rect l="0" t="0" r="r" b="b"/>
            <a:pathLst>
              <a:path w="21600" h="21600" extrusionOk="0">
                <a:moveTo>
                  <a:pt x="0" y="7565"/>
                </a:moveTo>
                <a:lnTo>
                  <a:pt x="8590" y="7565"/>
                </a:lnTo>
                <a:lnTo>
                  <a:pt x="8590" y="5400"/>
                </a:lnTo>
                <a:lnTo>
                  <a:pt x="6380" y="5400"/>
                </a:lnTo>
                <a:lnTo>
                  <a:pt x="10800" y="0"/>
                </a:lnTo>
                <a:lnTo>
                  <a:pt x="15220" y="5400"/>
                </a:lnTo>
                <a:lnTo>
                  <a:pt x="13010" y="5400"/>
                </a:lnTo>
                <a:lnTo>
                  <a:pt x="13010" y="7565"/>
                </a:lnTo>
                <a:lnTo>
                  <a:pt x="21600" y="7565"/>
                </a:lnTo>
                <a:lnTo>
                  <a:pt x="21600" y="21600"/>
                </a:lnTo>
                <a:lnTo>
                  <a:pt x="0" y="21600"/>
                </a:lnTo>
                <a:close/>
              </a:path>
            </a:pathLst>
          </a:custGeom>
          <a:solidFill>
            <a:srgbClr val="D9282C"/>
          </a:solidFill>
          <a:ln w="12700">
            <a:miter lim="400000"/>
          </a:ln>
        </p:spPr>
        <p:txBody>
          <a:bodyPr lIns="45718" tIns="45718" rIns="45718" bIns="45718"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latin typeface="+mn-lt"/>
                <a:ea typeface="+mn-ea"/>
                <a:cs typeface="+mn-cs"/>
                <a:sym typeface="Calibri"/>
              </a:defRPr>
            </a:pPr>
            <a:endParaRPr kumimoji="0" sz="1800" b="0" i="0" u="none" strike="noStrike" kern="0" cap="none" spc="0" normalizeH="0" baseline="0" noProof="0">
              <a:ln>
                <a:noFill/>
              </a:ln>
              <a:solidFill>
                <a:srgbClr val="FFFFFF"/>
              </a:solidFill>
              <a:effectLst/>
              <a:uLnTx/>
              <a:uFillTx/>
              <a:latin typeface="Calibri"/>
              <a:ea typeface="+mn-ea"/>
              <a:cs typeface="Calibri"/>
              <a:sym typeface="Calibri"/>
            </a:endParaRPr>
          </a:p>
        </p:txBody>
      </p:sp>
      <p:sp>
        <p:nvSpPr>
          <p:cNvPr id="7" name="TextBox 11">
            <a:extLst>
              <a:ext uri="{FF2B5EF4-FFF2-40B4-BE49-F238E27FC236}">
                <a16:creationId xmlns:a16="http://schemas.microsoft.com/office/drawing/2014/main" id="{B3F79581-A776-ADFE-26B4-B34AF3300E70}"/>
              </a:ext>
            </a:extLst>
          </p:cNvPr>
          <p:cNvSpPr txBox="1"/>
          <p:nvPr/>
        </p:nvSpPr>
        <p:spPr>
          <a:xfrm>
            <a:off x="2375210" y="2888167"/>
            <a:ext cx="1784195" cy="13849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b="1">
                <a:solidFill>
                  <a:srgbClr val="FFFFFF"/>
                </a:solidFill>
                <a:latin typeface="Arial"/>
                <a:ea typeface="Arial"/>
                <a:cs typeface="Arial"/>
                <a:sym typeface="Arial"/>
              </a:defRPr>
            </a:pPr>
            <a:r>
              <a:rPr kumimoji="0" sz="1400" b="1" i="0" u="none" strike="noStrike" kern="0" cap="none" spc="0" normalizeH="0" baseline="0" noProof="0" dirty="0">
                <a:ln>
                  <a:noFill/>
                </a:ln>
                <a:solidFill>
                  <a:srgbClr val="FFFFFF"/>
                </a:solidFill>
                <a:effectLst/>
                <a:uLnTx/>
                <a:uFillTx/>
                <a:latin typeface="Arial"/>
                <a:ea typeface="Arial"/>
                <a:cs typeface="Arial"/>
                <a:sym typeface="Arial"/>
              </a:rPr>
              <a:t>Creates a proactive dialogue with students, school staff, and law enforcement</a:t>
            </a:r>
            <a:endParaRPr kumimoji="0" sz="1400" b="1" i="0" u="none" strike="noStrike" kern="0" cap="none" spc="0" normalizeH="0" baseline="0" noProof="0" dirty="0">
              <a:ln>
                <a:noFill/>
              </a:ln>
              <a:solidFill>
                <a:srgbClr val="FFFFFF"/>
              </a:solidFill>
              <a:effectLst/>
              <a:uLnTx/>
              <a:uFillTx/>
              <a:latin typeface="Calibri"/>
              <a:cs typeface="Calibri"/>
              <a:sym typeface="Calibri"/>
            </a:endParaRPr>
          </a:p>
          <a:p>
            <a:pPr marL="0" marR="0" lvl="0" indent="0" algn="ctr" defTabSz="914400" rtl="0" eaLnBrk="1" fontAlgn="auto" latinLnBrk="0" hangingPunct="0">
              <a:lnSpc>
                <a:spcPct val="100000"/>
              </a:lnSpc>
              <a:spcBef>
                <a:spcPts val="0"/>
              </a:spcBef>
              <a:spcAft>
                <a:spcPts val="0"/>
              </a:spcAft>
              <a:buClrTx/>
              <a:buSzTx/>
              <a:buFontTx/>
              <a:buNone/>
              <a:tabLst/>
              <a:defRPr sz="1400" b="1">
                <a:solidFill>
                  <a:srgbClr val="FFFFFF"/>
                </a:solidFill>
                <a:latin typeface="Arial"/>
                <a:ea typeface="Arial"/>
                <a:cs typeface="Arial"/>
                <a:sym typeface="Arial"/>
              </a:defRPr>
            </a:pPr>
            <a:r>
              <a:rPr kumimoji="0" sz="1400" b="1" i="0" u="none" strike="noStrike" kern="0" cap="none" spc="0" normalizeH="0" baseline="0" noProof="0" dirty="0">
                <a:ln>
                  <a:noFill/>
                </a:ln>
                <a:solidFill>
                  <a:srgbClr val="FFFFFF"/>
                </a:solidFill>
                <a:effectLst/>
                <a:uLnTx/>
                <a:uFillTx/>
                <a:latin typeface="Arial"/>
                <a:ea typeface="Arial"/>
                <a:cs typeface="Arial"/>
                <a:sym typeface="Arial"/>
              </a:rPr>
              <a:t>.</a:t>
            </a:r>
          </a:p>
        </p:txBody>
      </p:sp>
      <p:sp>
        <p:nvSpPr>
          <p:cNvPr id="8" name="TextBox 12">
            <a:extLst>
              <a:ext uri="{FF2B5EF4-FFF2-40B4-BE49-F238E27FC236}">
                <a16:creationId xmlns:a16="http://schemas.microsoft.com/office/drawing/2014/main" id="{C82BE119-B25C-2B02-86FD-33F55DDF5996}"/>
              </a:ext>
            </a:extLst>
          </p:cNvPr>
          <p:cNvSpPr txBox="1"/>
          <p:nvPr/>
        </p:nvSpPr>
        <p:spPr>
          <a:xfrm>
            <a:off x="5357842" y="3013501"/>
            <a:ext cx="1781255" cy="8309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lgn="ctr">
              <a:defRPr sz="1600" b="1">
                <a:solidFill>
                  <a:srgbClr val="FFFFFF"/>
                </a:solidFill>
                <a:latin typeface="Arial"/>
                <a:ea typeface="Arial"/>
                <a:cs typeface="Arial"/>
                <a:sym typeface="Aria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a:cs typeface="Arial"/>
                <a:sym typeface="Arial"/>
              </a:rPr>
              <a:t>Promotes anonymous reporting</a:t>
            </a:r>
            <a:endParaRPr kumimoji="0" sz="1600" b="1" i="0" u="none" strike="noStrike" kern="0" cap="none" spc="0" normalizeH="0" baseline="0" noProof="0" dirty="0">
              <a:ln>
                <a:noFill/>
              </a:ln>
              <a:solidFill>
                <a:srgbClr val="FFFFFF"/>
              </a:solidFill>
              <a:effectLst/>
              <a:uLnTx/>
              <a:uFillTx/>
              <a:latin typeface="Arial"/>
              <a:cs typeface="Arial"/>
              <a:sym typeface="Arial"/>
            </a:endParaRPr>
          </a:p>
        </p:txBody>
      </p:sp>
      <p:sp>
        <p:nvSpPr>
          <p:cNvPr id="9" name="TextBox 13">
            <a:extLst>
              <a:ext uri="{FF2B5EF4-FFF2-40B4-BE49-F238E27FC236}">
                <a16:creationId xmlns:a16="http://schemas.microsoft.com/office/drawing/2014/main" id="{167CD9D7-B94E-4A54-525F-C4E8598EA826}"/>
              </a:ext>
            </a:extLst>
          </p:cNvPr>
          <p:cNvSpPr txBox="1"/>
          <p:nvPr/>
        </p:nvSpPr>
        <p:spPr>
          <a:xfrm flipH="1">
            <a:off x="8203475" y="2944375"/>
            <a:ext cx="2025354" cy="10772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lgn="ctr">
              <a:defRPr sz="1600" b="1">
                <a:solidFill>
                  <a:srgbClr val="FFFFFF"/>
                </a:solidFill>
                <a:latin typeface="Arial"/>
                <a:ea typeface="Arial"/>
                <a:cs typeface="Arial"/>
                <a:sym typeface="Aria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1600" b="1" i="0" u="none" strike="noStrike" kern="0" cap="none" spc="0" normalizeH="0" baseline="0" noProof="0" dirty="0">
                <a:ln>
                  <a:noFill/>
                </a:ln>
                <a:solidFill>
                  <a:srgbClr val="FFFFFF"/>
                </a:solidFill>
                <a:effectLst/>
                <a:uLnTx/>
                <a:uFillTx/>
                <a:latin typeface="Arial"/>
                <a:cs typeface="Arial"/>
                <a:sym typeface="Arial"/>
              </a:rPr>
              <a:t>Recognizes that students are the first line of intelligence</a:t>
            </a:r>
          </a:p>
        </p:txBody>
      </p:sp>
      <p:sp>
        <p:nvSpPr>
          <p:cNvPr id="10" name="TextBox 4">
            <a:extLst>
              <a:ext uri="{FF2B5EF4-FFF2-40B4-BE49-F238E27FC236}">
                <a16:creationId xmlns:a16="http://schemas.microsoft.com/office/drawing/2014/main" id="{0395B64A-C011-7492-2D31-DA5F074B5D70}"/>
              </a:ext>
            </a:extLst>
          </p:cNvPr>
          <p:cNvSpPr txBox="1"/>
          <p:nvPr/>
        </p:nvSpPr>
        <p:spPr>
          <a:xfrm>
            <a:off x="8854876" y="1315844"/>
            <a:ext cx="3178385" cy="2462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marL="0" marR="0" lvl="1" indent="457200" algn="l" defTabSz="914400" rtl="0" eaLnBrk="1" fontAlgn="auto" latinLnBrk="0" hangingPunct="0">
              <a:lnSpc>
                <a:spcPct val="100000"/>
              </a:lnSpc>
              <a:spcBef>
                <a:spcPts val="0"/>
              </a:spcBef>
              <a:spcAft>
                <a:spcPts val="0"/>
              </a:spcAft>
              <a:buClrTx/>
              <a:buSzTx/>
              <a:buFontTx/>
              <a:buNone/>
              <a:tabLst/>
              <a:defRPr sz="1000">
                <a:solidFill>
                  <a:srgbClr val="1F285C"/>
                </a:solidFill>
                <a:latin typeface="Arial"/>
                <a:ea typeface="Arial"/>
                <a:cs typeface="Arial"/>
                <a:sym typeface="Arial"/>
              </a:defRPr>
            </a:pPr>
            <a:endParaRPr kumimoji="0" sz="1000" b="0" i="0" u="none" strike="noStrike" kern="0" cap="none" spc="0" normalizeH="0" baseline="0" noProof="0" dirty="0">
              <a:ln>
                <a:noFill/>
              </a:ln>
              <a:solidFill>
                <a:srgbClr val="1F285C"/>
              </a:solidFill>
              <a:effectLst/>
              <a:uLnTx/>
              <a:uFillTx/>
              <a:latin typeface="Arial"/>
              <a:ea typeface="Arial"/>
              <a:cs typeface="Arial"/>
              <a:sym typeface="Arial"/>
            </a:endParaRPr>
          </a:p>
        </p:txBody>
      </p:sp>
      <p:sp>
        <p:nvSpPr>
          <p:cNvPr id="11" name="Rectangle: Rounded Corners 15">
            <a:extLst>
              <a:ext uri="{FF2B5EF4-FFF2-40B4-BE49-F238E27FC236}">
                <a16:creationId xmlns:a16="http://schemas.microsoft.com/office/drawing/2014/main" id="{9D6C926E-92A6-6923-C9B2-98DF68211A2D}"/>
              </a:ext>
            </a:extLst>
          </p:cNvPr>
          <p:cNvSpPr/>
          <p:nvPr/>
        </p:nvSpPr>
        <p:spPr>
          <a:xfrm>
            <a:off x="1814660" y="4133201"/>
            <a:ext cx="3982341" cy="2693683"/>
          </a:xfrm>
          <a:prstGeom prst="roundRect">
            <a:avLst>
              <a:gd name="adj" fmla="val 16667"/>
            </a:avLst>
          </a:prstGeom>
          <a:solidFill>
            <a:srgbClr val="002060"/>
          </a:solidFill>
          <a:ln w="12700">
            <a:miter lim="400000"/>
          </a:ln>
        </p:spPr>
        <p:txBody>
          <a:bodyPr lIns="45718" tIns="45718" rIns="45718" bIns="45718"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latin typeface="+mn-lt"/>
                <a:ea typeface="+mn-ea"/>
                <a:cs typeface="+mn-cs"/>
                <a:sym typeface="Calibri"/>
              </a:defRPr>
            </a:pPr>
            <a:endParaRPr kumimoji="0" sz="1800" b="0" i="0" u="none" strike="noStrike" kern="0" cap="none" spc="0" normalizeH="0" baseline="0" noProof="0">
              <a:ln>
                <a:noFill/>
              </a:ln>
              <a:solidFill>
                <a:srgbClr val="FFFFFF"/>
              </a:solidFill>
              <a:effectLst/>
              <a:uLnTx/>
              <a:uFillTx/>
              <a:latin typeface="Calibri"/>
              <a:ea typeface="+mn-ea"/>
              <a:cs typeface="Calibri"/>
              <a:sym typeface="Calibri"/>
            </a:endParaRPr>
          </a:p>
        </p:txBody>
      </p:sp>
      <p:pic>
        <p:nvPicPr>
          <p:cNvPr id="12" name="Picture 17" descr="Picture 17">
            <a:extLst>
              <a:ext uri="{FF2B5EF4-FFF2-40B4-BE49-F238E27FC236}">
                <a16:creationId xmlns:a16="http://schemas.microsoft.com/office/drawing/2014/main" id="{4F53B66C-0426-A875-2256-32997B962A71}"/>
              </a:ext>
            </a:extLst>
          </p:cNvPr>
          <p:cNvPicPr>
            <a:picLocks noChangeAspect="1"/>
          </p:cNvPicPr>
          <p:nvPr/>
        </p:nvPicPr>
        <p:blipFill>
          <a:blip r:embed="rId3"/>
          <a:srcRect r="1"/>
          <a:stretch>
            <a:fillRect/>
          </a:stretch>
        </p:blipFill>
        <p:spPr>
          <a:xfrm>
            <a:off x="1937540" y="4255707"/>
            <a:ext cx="3736579" cy="2491088"/>
          </a:xfrm>
          <a:custGeom>
            <a:avLst/>
            <a:gdLst/>
            <a:ahLst/>
            <a:cxnLst>
              <a:cxn ang="0">
                <a:pos x="wd2" y="hd2"/>
              </a:cxn>
              <a:cxn ang="5400000">
                <a:pos x="wd2" y="hd2"/>
              </a:cxn>
              <a:cxn ang="10800000">
                <a:pos x="wd2" y="hd2"/>
              </a:cxn>
              <a:cxn ang="16200000">
                <a:pos x="wd2" y="hd2"/>
              </a:cxn>
            </a:cxnLst>
            <a:rect l="0" t="0" r="r" b="b"/>
            <a:pathLst>
              <a:path w="21600" h="21600" extrusionOk="0">
                <a:moveTo>
                  <a:pt x="2400" y="0"/>
                </a:moveTo>
                <a:cubicBezTo>
                  <a:pt x="1074" y="0"/>
                  <a:pt x="0" y="1611"/>
                  <a:pt x="0" y="3599"/>
                </a:cubicBezTo>
                <a:lnTo>
                  <a:pt x="0" y="18001"/>
                </a:lnTo>
                <a:cubicBezTo>
                  <a:pt x="0" y="19989"/>
                  <a:pt x="1074" y="21600"/>
                  <a:pt x="2400" y="21600"/>
                </a:cubicBezTo>
                <a:lnTo>
                  <a:pt x="19200" y="21600"/>
                </a:lnTo>
                <a:cubicBezTo>
                  <a:pt x="20526" y="21600"/>
                  <a:pt x="21600" y="19989"/>
                  <a:pt x="21600" y="18001"/>
                </a:cubicBezTo>
                <a:lnTo>
                  <a:pt x="21600" y="3599"/>
                </a:lnTo>
                <a:cubicBezTo>
                  <a:pt x="21600" y="1611"/>
                  <a:pt x="20526" y="0"/>
                  <a:pt x="19200" y="0"/>
                </a:cubicBezTo>
                <a:lnTo>
                  <a:pt x="2400" y="0"/>
                </a:lnTo>
                <a:close/>
              </a:path>
            </a:pathLst>
          </a:custGeom>
          <a:ln w="12700">
            <a:miter lim="400000"/>
          </a:ln>
        </p:spPr>
      </p:pic>
      <p:sp>
        <p:nvSpPr>
          <p:cNvPr id="13" name="Rectangle: Rounded Corners 15">
            <a:extLst>
              <a:ext uri="{FF2B5EF4-FFF2-40B4-BE49-F238E27FC236}">
                <a16:creationId xmlns:a16="http://schemas.microsoft.com/office/drawing/2014/main" id="{0131E9A0-0E8A-863F-2747-4E252E496B62}"/>
              </a:ext>
            </a:extLst>
          </p:cNvPr>
          <p:cNvSpPr/>
          <p:nvPr/>
        </p:nvSpPr>
        <p:spPr>
          <a:xfrm>
            <a:off x="6656549" y="4110681"/>
            <a:ext cx="3982341" cy="2693683"/>
          </a:xfrm>
          <a:prstGeom prst="roundRect">
            <a:avLst>
              <a:gd name="adj" fmla="val 16667"/>
            </a:avLst>
          </a:prstGeom>
          <a:solidFill>
            <a:schemeClr val="bg1"/>
          </a:solidFill>
          <a:ln w="76200">
            <a:solidFill>
              <a:srgbClr val="00B9D7"/>
            </a:solidFill>
            <a:miter lim="400000"/>
          </a:ln>
        </p:spPr>
        <p:txBody>
          <a:bodyPr lIns="45718" tIns="45718" rIns="45718" bIns="45718"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latin typeface="+mn-lt"/>
                <a:ea typeface="+mn-ea"/>
                <a:cs typeface="+mn-cs"/>
                <a:sym typeface="Calibri"/>
              </a:defRPr>
            </a:pPr>
            <a:endParaRPr kumimoji="0" sz="2800" b="0" i="0" u="none" strike="noStrike" kern="0" cap="none" spc="0" normalizeH="0" baseline="0" noProof="0" dirty="0">
              <a:ln>
                <a:noFill/>
              </a:ln>
              <a:solidFill>
                <a:srgbClr val="FFFFFF"/>
              </a:solidFill>
              <a:effectLst/>
              <a:uLnTx/>
              <a:uFillTx/>
              <a:latin typeface="Arial" panose="020B0604020202020204"/>
              <a:ea typeface="+mn-ea"/>
              <a:cs typeface="Arial" panose="020B0604020202020204" pitchFamily="34" charset="0"/>
              <a:sym typeface="Calibri"/>
            </a:endParaRPr>
          </a:p>
        </p:txBody>
      </p:sp>
      <p:pic>
        <p:nvPicPr>
          <p:cNvPr id="15" name="Picture 14" descr="A qr code on a white background&#10;&#10;Description automatically generated">
            <a:extLst>
              <a:ext uri="{FF2B5EF4-FFF2-40B4-BE49-F238E27FC236}">
                <a16:creationId xmlns:a16="http://schemas.microsoft.com/office/drawing/2014/main" id="{5587720E-E92C-1BD9-B6D7-68D96E45CB94}"/>
              </a:ext>
            </a:extLst>
          </p:cNvPr>
          <p:cNvPicPr>
            <a:picLocks noChangeAspect="1"/>
          </p:cNvPicPr>
          <p:nvPr/>
        </p:nvPicPr>
        <p:blipFill rotWithShape="1">
          <a:blip r:embed="rId4">
            <a:extLst>
              <a:ext uri="{28A0092B-C50C-407E-A947-70E740481C1C}">
                <a14:useLocalDpi xmlns:a14="http://schemas.microsoft.com/office/drawing/2010/main" val="0"/>
              </a:ext>
            </a:extLst>
          </a:blip>
          <a:srcRect l="8000" t="8564" r="8852" b="9085"/>
          <a:stretch/>
        </p:blipFill>
        <p:spPr>
          <a:xfrm>
            <a:off x="7363204" y="4601601"/>
            <a:ext cx="2569029" cy="2116183"/>
          </a:xfrm>
          <a:prstGeom prst="rect">
            <a:avLst/>
          </a:prstGeom>
        </p:spPr>
      </p:pic>
      <p:sp>
        <p:nvSpPr>
          <p:cNvPr id="16" name="TextBox 15">
            <a:extLst>
              <a:ext uri="{FF2B5EF4-FFF2-40B4-BE49-F238E27FC236}">
                <a16:creationId xmlns:a16="http://schemas.microsoft.com/office/drawing/2014/main" id="{99A29571-40C1-B2CD-046B-EFD131B1CB95}"/>
              </a:ext>
            </a:extLst>
          </p:cNvPr>
          <p:cNvSpPr txBox="1"/>
          <p:nvPr/>
        </p:nvSpPr>
        <p:spPr>
          <a:xfrm>
            <a:off x="7750735" y="4187725"/>
            <a:ext cx="179396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rPr>
              <a:t>SSI WEBSITE:</a:t>
            </a:r>
          </a:p>
        </p:txBody>
      </p:sp>
    </p:spTree>
    <p:extLst>
      <p:ext uri="{BB962C8B-B14F-4D97-AF65-F5344CB8AC3E}">
        <p14:creationId xmlns:p14="http://schemas.microsoft.com/office/powerpoint/2010/main" val="55723956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3" name="TextBox 52">
            <a:extLst>
              <a:ext uri="{FF2B5EF4-FFF2-40B4-BE49-F238E27FC236}">
                <a16:creationId xmlns:a16="http://schemas.microsoft.com/office/drawing/2014/main" id="{27CA900E-23E4-945F-A9DA-D60A09CFDF02}"/>
              </a:ext>
            </a:extLst>
          </p:cNvPr>
          <p:cNvSpPr txBox="1"/>
          <p:nvPr/>
        </p:nvSpPr>
        <p:spPr>
          <a:xfrm>
            <a:off x="488374" y="262154"/>
            <a:ext cx="1134054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a:ea typeface="+mn-ea"/>
                <a:cs typeface="+mn-cs"/>
              </a:rPr>
              <a:t>OVERVIEW</a:t>
            </a:r>
          </a:p>
        </p:txBody>
      </p:sp>
      <p:graphicFrame>
        <p:nvGraphicFramePr>
          <p:cNvPr id="2" name="Diagram 1">
            <a:extLst>
              <a:ext uri="{FF2B5EF4-FFF2-40B4-BE49-F238E27FC236}">
                <a16:creationId xmlns:a16="http://schemas.microsoft.com/office/drawing/2014/main" id="{26412590-6106-8D08-19C8-07B3FEEEDA44}"/>
              </a:ext>
            </a:extLst>
          </p:cNvPr>
          <p:cNvGraphicFramePr/>
          <p:nvPr/>
        </p:nvGraphicFramePr>
        <p:xfrm>
          <a:off x="0" y="1176205"/>
          <a:ext cx="8203475" cy="56817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8A3C1672-BBD8-25A4-F5CF-155E68D4C73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88893" y="3066666"/>
            <a:ext cx="5026782" cy="2031231"/>
          </a:xfrm>
          <a:prstGeom prst="rect">
            <a:avLst/>
          </a:prstGeom>
        </p:spPr>
      </p:pic>
    </p:spTree>
    <p:extLst>
      <p:ext uri="{BB962C8B-B14F-4D97-AF65-F5344CB8AC3E}">
        <p14:creationId xmlns:p14="http://schemas.microsoft.com/office/powerpoint/2010/main" val="230962487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3" name="TextBox 52">
            <a:extLst>
              <a:ext uri="{FF2B5EF4-FFF2-40B4-BE49-F238E27FC236}">
                <a16:creationId xmlns:a16="http://schemas.microsoft.com/office/drawing/2014/main" id="{27CA900E-23E4-945F-A9DA-D60A09CFDF02}"/>
              </a:ext>
            </a:extLst>
          </p:cNvPr>
          <p:cNvSpPr txBox="1"/>
          <p:nvPr/>
        </p:nvSpPr>
        <p:spPr>
          <a:xfrm>
            <a:off x="488374" y="262154"/>
            <a:ext cx="1134054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a:ea typeface="+mn-ea"/>
                <a:cs typeface="+mn-cs"/>
              </a:rPr>
              <a:t>GOALS</a:t>
            </a:r>
          </a:p>
        </p:txBody>
      </p:sp>
      <p:graphicFrame>
        <p:nvGraphicFramePr>
          <p:cNvPr id="6" name="Diagram 5">
            <a:extLst>
              <a:ext uri="{FF2B5EF4-FFF2-40B4-BE49-F238E27FC236}">
                <a16:creationId xmlns:a16="http://schemas.microsoft.com/office/drawing/2014/main" id="{92D9377C-A10B-8ED2-F802-319823FA4AD8}"/>
              </a:ext>
            </a:extLst>
          </p:cNvPr>
          <p:cNvGraphicFramePr/>
          <p:nvPr/>
        </p:nvGraphicFramePr>
        <p:xfrm>
          <a:off x="1851103" y="960153"/>
          <a:ext cx="7939668" cy="30888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Diagram 7">
            <a:extLst>
              <a:ext uri="{FF2B5EF4-FFF2-40B4-BE49-F238E27FC236}">
                <a16:creationId xmlns:a16="http://schemas.microsoft.com/office/drawing/2014/main" id="{632C30D1-F838-3472-50E2-C193901E11F4}"/>
              </a:ext>
            </a:extLst>
          </p:cNvPr>
          <p:cNvGraphicFramePr/>
          <p:nvPr/>
        </p:nvGraphicFramePr>
        <p:xfrm>
          <a:off x="1851103" y="2808960"/>
          <a:ext cx="7939668" cy="308888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85156543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3" name="TextBox 52">
            <a:extLst>
              <a:ext uri="{FF2B5EF4-FFF2-40B4-BE49-F238E27FC236}">
                <a16:creationId xmlns:a16="http://schemas.microsoft.com/office/drawing/2014/main" id="{27CA900E-23E4-945F-A9DA-D60A09CFDF02}"/>
              </a:ext>
            </a:extLst>
          </p:cNvPr>
          <p:cNvSpPr txBox="1"/>
          <p:nvPr/>
        </p:nvSpPr>
        <p:spPr>
          <a:xfrm>
            <a:off x="488374" y="262154"/>
            <a:ext cx="1134054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a:ea typeface="+mn-ea"/>
                <a:cs typeface="+mn-cs"/>
              </a:rPr>
              <a:t>MESSAGING</a:t>
            </a:r>
          </a:p>
        </p:txBody>
      </p:sp>
      <p:graphicFrame>
        <p:nvGraphicFramePr>
          <p:cNvPr id="2" name="Diagram 1">
            <a:extLst>
              <a:ext uri="{FF2B5EF4-FFF2-40B4-BE49-F238E27FC236}">
                <a16:creationId xmlns:a16="http://schemas.microsoft.com/office/drawing/2014/main" id="{69FCE760-9CC2-BA7D-29D6-64632B144FE0}"/>
              </a:ext>
            </a:extLst>
          </p:cNvPr>
          <p:cNvGraphicFramePr/>
          <p:nvPr/>
        </p:nvGraphicFramePr>
        <p:xfrm>
          <a:off x="2007220" y="1562065"/>
          <a:ext cx="7840546" cy="48224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5689181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3" name="TextBox 52">
            <a:extLst>
              <a:ext uri="{FF2B5EF4-FFF2-40B4-BE49-F238E27FC236}">
                <a16:creationId xmlns:a16="http://schemas.microsoft.com/office/drawing/2014/main" id="{27CA900E-23E4-945F-A9DA-D60A09CFDF02}"/>
              </a:ext>
            </a:extLst>
          </p:cNvPr>
          <p:cNvSpPr txBox="1"/>
          <p:nvPr/>
        </p:nvSpPr>
        <p:spPr>
          <a:xfrm>
            <a:off x="488374" y="262154"/>
            <a:ext cx="1134054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a:ea typeface="+mn-ea"/>
                <a:cs typeface="+mn-cs"/>
              </a:rPr>
              <a:t>PRESENTATIONS OFFERED</a:t>
            </a:r>
          </a:p>
        </p:txBody>
      </p:sp>
      <p:sp>
        <p:nvSpPr>
          <p:cNvPr id="4" name="TextBox 3">
            <a:extLst>
              <a:ext uri="{FF2B5EF4-FFF2-40B4-BE49-F238E27FC236}">
                <a16:creationId xmlns:a16="http://schemas.microsoft.com/office/drawing/2014/main" id="{AA7A1163-995D-16A2-990B-0CF4D22940DC}"/>
              </a:ext>
            </a:extLst>
          </p:cNvPr>
          <p:cNvSpPr txBox="1"/>
          <p:nvPr/>
        </p:nvSpPr>
        <p:spPr>
          <a:xfrm>
            <a:off x="3048415" y="1191903"/>
            <a:ext cx="6095170" cy="369332"/>
          </a:xfrm>
          <a:prstGeom prst="rect">
            <a:avLst/>
          </a:prstGeom>
          <a:noFill/>
        </p:spPr>
        <p:txBody>
          <a:bodyPr wrap="square">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Helvetica"/>
              </a:rPr>
              <a:t>www.crime-stoppers.org/presentation_request </a:t>
            </a:r>
          </a:p>
        </p:txBody>
      </p:sp>
      <p:sp>
        <p:nvSpPr>
          <p:cNvPr id="7" name="Rectangle 6">
            <a:extLst>
              <a:ext uri="{FF2B5EF4-FFF2-40B4-BE49-F238E27FC236}">
                <a16:creationId xmlns:a16="http://schemas.microsoft.com/office/drawing/2014/main" id="{F059C42C-D133-C858-C5A3-E4AB00EF2712}"/>
              </a:ext>
            </a:extLst>
          </p:cNvPr>
          <p:cNvSpPr/>
          <p:nvPr/>
        </p:nvSpPr>
        <p:spPr>
          <a:xfrm>
            <a:off x="2095018" y="1817648"/>
            <a:ext cx="4000982" cy="4977255"/>
          </a:xfrm>
          <a:prstGeom prst="rect">
            <a:avLst/>
          </a:prstGeom>
          <a:solidFill>
            <a:srgbClr val="002060"/>
          </a:solidFill>
          <a:ln w="25400" cap="flat" cmpd="sng" algn="ctr">
            <a:solidFill>
              <a:srgbClr val="A5A5A5">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sym typeface="Helvetica"/>
              </a:rPr>
              <a:t>Student: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sym typeface="Helvetica"/>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sym typeface="Helvetica"/>
              </a:rPr>
              <a:t>-Tip Line (6-12)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sym typeface="Helvetica"/>
              </a:rPr>
              <a:t>-Active Shooter (6-12)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sym typeface="Helvetica"/>
              </a:rPr>
              <a:t>-Animal Safety (Elementary)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sym typeface="Helvetica"/>
              </a:rPr>
              <a:t>-Cyber Safety (PK-12)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sym typeface="Helvetica"/>
              </a:rPr>
              <a:t>-Bullying Prevention (3-12)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sym typeface="Helvetica"/>
              </a:rPr>
              <a:t>-Human Trafficking (6-12)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sym typeface="Helvetica"/>
              </a:rPr>
              <a:t>-Juvenile Laws (6-12)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sym typeface="Helvetica"/>
              </a:rPr>
              <a:t>-Mental Health (PK-12)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sym typeface="Helvetica"/>
              </a:rPr>
              <a:t>-Social Media &amp; Mental Health (6-12)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sym typeface="Helvetica"/>
              </a:rPr>
              <a:t>-Situational Awareness (6-12)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sym typeface="Helvetica"/>
              </a:rPr>
              <a:t>-Substance Use Prevention (3-12)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sym typeface="Helvetica"/>
              </a:rPr>
              <a:t>-Teen Dating/Sexual Misconduct (6-12)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sym typeface="Helvetica"/>
              </a:rPr>
              <a:t>-Prom Safety (High School)</a:t>
            </a:r>
            <a:endParaRPr kumimoji="0" lang="en-US" sz="1600" b="0" i="0" u="none" strike="noStrike" kern="0" cap="none" spc="0" normalizeH="0" baseline="0" noProof="0" dirty="0">
              <a:ln>
                <a:noFill/>
              </a:ln>
              <a:solidFill>
                <a:prstClr val="white"/>
              </a:solidFill>
              <a:effectLst/>
              <a:uLnTx/>
              <a:uFillTx/>
              <a:latin typeface="Arial" panose="020B0604020202020204"/>
              <a:ea typeface="+mn-ea"/>
              <a:cs typeface="Calibri"/>
              <a:sym typeface="Helvetica"/>
            </a:endParaRPr>
          </a:p>
        </p:txBody>
      </p:sp>
      <p:sp>
        <p:nvSpPr>
          <p:cNvPr id="8" name="Rectangle 7">
            <a:extLst>
              <a:ext uri="{FF2B5EF4-FFF2-40B4-BE49-F238E27FC236}">
                <a16:creationId xmlns:a16="http://schemas.microsoft.com/office/drawing/2014/main" id="{3BE2839B-56AD-35E4-ACC0-0CDF95B4A0E1}"/>
              </a:ext>
            </a:extLst>
          </p:cNvPr>
          <p:cNvSpPr/>
          <p:nvPr/>
        </p:nvSpPr>
        <p:spPr>
          <a:xfrm>
            <a:off x="7627716" y="1817648"/>
            <a:ext cx="4259062" cy="4977256"/>
          </a:xfrm>
          <a:prstGeom prst="rect">
            <a:avLst/>
          </a:prstGeom>
          <a:solidFill>
            <a:srgbClr val="002060"/>
          </a:solidFill>
          <a:ln w="12700" cap="flat" cmpd="sng" algn="ctr">
            <a:solidFill>
              <a:srgbClr val="A5A5A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a:ea typeface="+mn-ea"/>
                <a:cs typeface="Arial" panose="020B0604020202020204" pitchFamily="34" charset="0"/>
                <a:sym typeface="Helvetica"/>
              </a:rPr>
              <a:t>Educator: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Arial" panose="020B0604020202020204"/>
              <a:ea typeface="+mn-ea"/>
              <a:cs typeface="Arial" panose="020B0604020202020204" pitchFamily="34" charset="0"/>
              <a:sym typeface="Helvetica"/>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a:ea typeface="+mn-ea"/>
                <a:cs typeface="Arial" panose="020B0604020202020204" pitchFamily="34" charset="0"/>
                <a:sym typeface="Helvetica"/>
              </a:rPr>
              <a:t>-Tip Line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a:ea typeface="+mn-ea"/>
                <a:cs typeface="Arial" panose="020B0604020202020204" pitchFamily="34" charset="0"/>
                <a:sym typeface="Helvetica"/>
              </a:rPr>
              <a:t>-Active Shooter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a:ea typeface="+mn-ea"/>
                <a:cs typeface="Arial" panose="020B0604020202020204" pitchFamily="34" charset="0"/>
                <a:sym typeface="Helvetica"/>
              </a:rPr>
              <a:t>-Bullying Prevention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a:ea typeface="+mn-ea"/>
                <a:cs typeface="Arial" panose="020B0604020202020204" pitchFamily="34" charset="0"/>
                <a:sym typeface="Helvetica"/>
              </a:rPr>
              <a:t>-Cyber Safety Awareness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a:ea typeface="+mn-ea"/>
                <a:cs typeface="Arial" panose="020B0604020202020204" pitchFamily="34" charset="0"/>
                <a:sym typeface="Helvetica"/>
              </a:rPr>
              <a:t>-Cyber Safety and Human Trafficking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a:ea typeface="+mn-ea"/>
                <a:cs typeface="Arial" panose="020B0604020202020204" pitchFamily="34" charset="0"/>
                <a:sym typeface="Helvetica"/>
              </a:rPr>
              <a:t>-Gaming Safety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a:ea typeface="+mn-ea"/>
                <a:cs typeface="Arial" panose="020B0604020202020204" pitchFamily="34" charset="0"/>
                <a:sym typeface="Helvetica"/>
              </a:rPr>
              <a:t>-Human Trafficking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a:ea typeface="+mn-ea"/>
                <a:cs typeface="Arial" panose="020B0604020202020204" pitchFamily="34" charset="0"/>
                <a:sym typeface="Helvetica"/>
              </a:rPr>
              <a:t>-Mental Health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a:ea typeface="+mn-ea"/>
                <a:cs typeface="Arial" panose="020B0604020202020204" pitchFamily="34" charset="0"/>
                <a:sym typeface="Helvetica"/>
              </a:rPr>
              <a:t>-Reporting and Recognizing Child Abuse and Neglect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a:ea typeface="+mn-ea"/>
                <a:cs typeface="Arial" panose="020B0604020202020204" pitchFamily="34" charset="0"/>
                <a:sym typeface="Helvetica"/>
              </a:rPr>
              <a:t>-Social Media Safety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a:ea typeface="+mn-ea"/>
                <a:cs typeface="Arial" panose="020B0604020202020204" pitchFamily="34" charset="0"/>
                <a:sym typeface="Helvetica"/>
              </a:rPr>
              <a:t>-Substance Use Prevention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a:ea typeface="+mn-ea"/>
                <a:cs typeface="Arial" panose="020B0604020202020204" pitchFamily="34" charset="0"/>
                <a:sym typeface="Helvetica"/>
              </a:rPr>
              <a:t>-Teen Dating/Sexual Misconduct</a:t>
            </a:r>
            <a:endParaRPr kumimoji="0" lang="en-US" sz="1600" b="0" i="0" u="none" strike="noStrike" kern="1200" cap="none" spc="0" normalizeH="0" baseline="0" noProof="0" dirty="0">
              <a:ln>
                <a:noFill/>
              </a:ln>
              <a:solidFill>
                <a:prstClr val="white"/>
              </a:solidFill>
              <a:effectLst/>
              <a:uLnTx/>
              <a:uFillTx/>
              <a:latin typeface="Calibri"/>
              <a:ea typeface="+mn-ea"/>
              <a:cs typeface="Calibri"/>
              <a:sym typeface="Helvetica"/>
            </a:endParaRPr>
          </a:p>
        </p:txBody>
      </p:sp>
      <p:cxnSp>
        <p:nvCxnSpPr>
          <p:cNvPr id="9" name="Connector: Elbow 8">
            <a:extLst>
              <a:ext uri="{FF2B5EF4-FFF2-40B4-BE49-F238E27FC236}">
                <a16:creationId xmlns:a16="http://schemas.microsoft.com/office/drawing/2014/main" id="{962F0DFA-F2F7-5170-4984-A18704AD6A67}"/>
              </a:ext>
            </a:extLst>
          </p:cNvPr>
          <p:cNvCxnSpPr>
            <a:cxnSpLocks/>
          </p:cNvCxnSpPr>
          <p:nvPr/>
        </p:nvCxnSpPr>
        <p:spPr>
          <a:xfrm>
            <a:off x="5586032" y="3219023"/>
            <a:ext cx="2220686" cy="2174504"/>
          </a:xfrm>
          <a:prstGeom prst="bentConnector3">
            <a:avLst/>
          </a:prstGeom>
          <a:noFill/>
          <a:ln w="57150" cap="flat" cmpd="sng" algn="ctr">
            <a:solidFill>
              <a:srgbClr val="D9282C"/>
            </a:solidFill>
            <a:prstDash val="solid"/>
            <a:headEnd type="triangle"/>
            <a:tailEnd type="triangle"/>
          </a:ln>
          <a:effectLst/>
        </p:spPr>
      </p:cxnSp>
      <p:sp>
        <p:nvSpPr>
          <p:cNvPr id="10" name="Oval 9">
            <a:extLst>
              <a:ext uri="{FF2B5EF4-FFF2-40B4-BE49-F238E27FC236}">
                <a16:creationId xmlns:a16="http://schemas.microsoft.com/office/drawing/2014/main" id="{56252276-06AF-99BB-01C0-7F331989268F}"/>
              </a:ext>
            </a:extLst>
          </p:cNvPr>
          <p:cNvSpPr/>
          <p:nvPr/>
        </p:nvSpPr>
        <p:spPr>
          <a:xfrm>
            <a:off x="206750" y="2643998"/>
            <a:ext cx="2076582" cy="1861001"/>
          </a:xfrm>
          <a:prstGeom prst="ellipse">
            <a:avLst/>
          </a:prstGeom>
          <a:solidFill>
            <a:srgbClr val="FFFFFF"/>
          </a:solidFill>
          <a:ln w="25400" cap="flat">
            <a:solidFill>
              <a:srgbClr val="D9282C"/>
            </a:solidFill>
            <a:prstDash val="solid"/>
            <a:round/>
          </a:ln>
          <a:effectLst/>
          <a:sp3d/>
        </p:spPr>
        <p:txBody>
          <a:bodyPr rot="0" spcFirstLastPara="1" vertOverflow="overflow" horzOverflow="overflow" vert="horz" wrap="square" lIns="45718" tIns="45718" rIns="45718" bIns="45718" numCol="1" spcCol="38100" rtlCol="0" anchor="ctr">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2060"/>
                </a:solidFill>
                <a:effectLst/>
                <a:uLnTx/>
                <a:uFillTx/>
                <a:latin typeface="Arial" panose="020B0604020202020204"/>
                <a:ea typeface="+mn-ea"/>
                <a:cs typeface="Helvetica"/>
                <a:sym typeface="Helvetica"/>
              </a:rPr>
              <a:t>Newest Presentation: Vaping Prevention for Teens</a:t>
            </a:r>
          </a:p>
        </p:txBody>
      </p:sp>
    </p:spTree>
    <p:extLst>
      <p:ext uri="{BB962C8B-B14F-4D97-AF65-F5344CB8AC3E}">
        <p14:creationId xmlns:p14="http://schemas.microsoft.com/office/powerpoint/2010/main" val="311859318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3" name="TextBox 52">
            <a:extLst>
              <a:ext uri="{FF2B5EF4-FFF2-40B4-BE49-F238E27FC236}">
                <a16:creationId xmlns:a16="http://schemas.microsoft.com/office/drawing/2014/main" id="{27CA900E-23E4-945F-A9DA-D60A09CFDF02}"/>
              </a:ext>
            </a:extLst>
          </p:cNvPr>
          <p:cNvSpPr txBox="1"/>
          <p:nvPr/>
        </p:nvSpPr>
        <p:spPr>
          <a:xfrm>
            <a:off x="488374" y="262154"/>
            <a:ext cx="11340548" cy="646331"/>
          </a:xfrm>
          <a:prstGeom prst="rect">
            <a:avLst/>
          </a:prstGeom>
          <a:noFill/>
        </p:spPr>
        <p:txBody>
          <a:bodyPr wrap="square" rtlCol="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FFFFFF"/>
                </a:solidFill>
                <a:effectLst/>
                <a:uLnTx/>
                <a:uFillTx/>
                <a:latin typeface="Arial"/>
                <a:ea typeface="+mn-ea"/>
                <a:cs typeface="Arial"/>
                <a:sym typeface="Arial"/>
              </a:rPr>
              <a:t>SAFE COMMUNITY INSTITUTE - PARENTS</a:t>
            </a:r>
          </a:p>
        </p:txBody>
      </p:sp>
      <p:pic>
        <p:nvPicPr>
          <p:cNvPr id="3" name="Picture 2">
            <a:extLst>
              <a:ext uri="{FF2B5EF4-FFF2-40B4-BE49-F238E27FC236}">
                <a16:creationId xmlns:a16="http://schemas.microsoft.com/office/drawing/2014/main" id="{22C3BCC7-CBFD-3201-1D6D-FF7F597BDC20}"/>
              </a:ext>
            </a:extLst>
          </p:cNvPr>
          <p:cNvPicPr>
            <a:picLocks noChangeAspect="1"/>
          </p:cNvPicPr>
          <p:nvPr/>
        </p:nvPicPr>
        <p:blipFill rotWithShape="1">
          <a:blip r:embed="rId3">
            <a:extLst>
              <a:ext uri="{28A0092B-C50C-407E-A947-70E740481C1C}">
                <a14:useLocalDpi xmlns:a14="http://schemas.microsoft.com/office/drawing/2010/main" val="0"/>
              </a:ext>
            </a:extLst>
          </a:blip>
          <a:srcRect b="3247"/>
          <a:stretch/>
        </p:blipFill>
        <p:spPr>
          <a:xfrm>
            <a:off x="1389311" y="1003736"/>
            <a:ext cx="4601913" cy="5768540"/>
          </a:xfrm>
          <a:prstGeom prst="rect">
            <a:avLst/>
          </a:prstGeom>
          <a:ln w="12700">
            <a:solidFill>
              <a:schemeClr val="tx1"/>
            </a:solidFill>
          </a:ln>
        </p:spPr>
      </p:pic>
      <p:pic>
        <p:nvPicPr>
          <p:cNvPr id="4" name="Picture 3">
            <a:extLst>
              <a:ext uri="{FF2B5EF4-FFF2-40B4-BE49-F238E27FC236}">
                <a16:creationId xmlns:a16="http://schemas.microsoft.com/office/drawing/2014/main" id="{3B9E9DB0-D47E-96F2-08D1-F76655696001}"/>
              </a:ext>
            </a:extLst>
          </p:cNvPr>
          <p:cNvPicPr>
            <a:picLocks noChangeAspect="1"/>
          </p:cNvPicPr>
          <p:nvPr/>
        </p:nvPicPr>
        <p:blipFill rotWithShape="1">
          <a:blip r:embed="rId4">
            <a:extLst>
              <a:ext uri="{28A0092B-C50C-407E-A947-70E740481C1C}">
                <a14:useLocalDpi xmlns:a14="http://schemas.microsoft.com/office/drawing/2010/main" val="0"/>
              </a:ext>
            </a:extLst>
          </a:blip>
          <a:srcRect t="3210"/>
          <a:stretch/>
        </p:blipFill>
        <p:spPr>
          <a:xfrm>
            <a:off x="6338998" y="1003736"/>
            <a:ext cx="4601913" cy="5768541"/>
          </a:xfrm>
          <a:prstGeom prst="rect">
            <a:avLst/>
          </a:prstGeom>
          <a:ln w="12700">
            <a:solidFill>
              <a:schemeClr val="tx1"/>
            </a:solidFill>
          </a:ln>
        </p:spPr>
      </p:pic>
    </p:spTree>
    <p:extLst>
      <p:ext uri="{BB962C8B-B14F-4D97-AF65-F5344CB8AC3E}">
        <p14:creationId xmlns:p14="http://schemas.microsoft.com/office/powerpoint/2010/main" val="374145534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9FC37-7BB5-79FA-91D5-261EFDCE67BF}"/>
              </a:ext>
            </a:extLst>
          </p:cNvPr>
          <p:cNvSpPr>
            <a:spLocks noGrp="1"/>
          </p:cNvSpPr>
          <p:nvPr>
            <p:ph type="title"/>
          </p:nvPr>
        </p:nvSpPr>
        <p:spPr/>
        <p:txBody>
          <a:bodyPr>
            <a:normAutofit fontScale="90000"/>
          </a:bodyPr>
          <a:lstStyle/>
          <a:p>
            <a:r>
              <a:rPr lang="en-US" dirty="0"/>
              <a:t>Getting to Know the Health &amp; Safety Subcommittee</a:t>
            </a:r>
          </a:p>
        </p:txBody>
      </p:sp>
    </p:spTree>
    <p:extLst>
      <p:ext uri="{BB962C8B-B14F-4D97-AF65-F5344CB8AC3E}">
        <p14:creationId xmlns:p14="http://schemas.microsoft.com/office/powerpoint/2010/main" val="33396389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3" name="TextBox 52">
            <a:extLst>
              <a:ext uri="{FF2B5EF4-FFF2-40B4-BE49-F238E27FC236}">
                <a16:creationId xmlns:a16="http://schemas.microsoft.com/office/drawing/2014/main" id="{27CA900E-23E4-945F-A9DA-D60A09CFDF02}"/>
              </a:ext>
            </a:extLst>
          </p:cNvPr>
          <p:cNvSpPr txBox="1"/>
          <p:nvPr/>
        </p:nvSpPr>
        <p:spPr>
          <a:xfrm>
            <a:off x="488374" y="262154"/>
            <a:ext cx="1134054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a:ea typeface="+mn-ea"/>
                <a:cs typeface="+mn-cs"/>
              </a:rPr>
              <a:t>REQUESTING A PRESENTATION</a:t>
            </a:r>
          </a:p>
        </p:txBody>
      </p:sp>
      <p:pic>
        <p:nvPicPr>
          <p:cNvPr id="1026" name="Picture 2">
            <a:extLst>
              <a:ext uri="{FF2B5EF4-FFF2-40B4-BE49-F238E27FC236}">
                <a16:creationId xmlns:a16="http://schemas.microsoft.com/office/drawing/2014/main" id="{29FEF130-11C3-37AF-1D36-0D763EFF92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12" y="908485"/>
            <a:ext cx="12068175" cy="5857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996562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3" name="TextBox 52">
            <a:extLst>
              <a:ext uri="{FF2B5EF4-FFF2-40B4-BE49-F238E27FC236}">
                <a16:creationId xmlns:a16="http://schemas.microsoft.com/office/drawing/2014/main" id="{27CA900E-23E4-945F-A9DA-D60A09CFDF02}"/>
              </a:ext>
            </a:extLst>
          </p:cNvPr>
          <p:cNvSpPr txBox="1"/>
          <p:nvPr/>
        </p:nvSpPr>
        <p:spPr>
          <a:xfrm>
            <a:off x="488374" y="262154"/>
            <a:ext cx="1134054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a:ea typeface="+mn-ea"/>
                <a:cs typeface="+mn-cs"/>
              </a:rPr>
              <a:t>POST-PRESENTATION SUPPORT</a:t>
            </a:r>
          </a:p>
        </p:txBody>
      </p:sp>
      <p:sp>
        <p:nvSpPr>
          <p:cNvPr id="2" name="TextBox 7">
            <a:extLst>
              <a:ext uri="{FF2B5EF4-FFF2-40B4-BE49-F238E27FC236}">
                <a16:creationId xmlns:a16="http://schemas.microsoft.com/office/drawing/2014/main" id="{FDF3612B-8CC8-8EE3-31AD-E72009D46D32}"/>
              </a:ext>
            </a:extLst>
          </p:cNvPr>
          <p:cNvSpPr txBox="1"/>
          <p:nvPr/>
        </p:nvSpPr>
        <p:spPr>
          <a:xfrm>
            <a:off x="158739" y="1176205"/>
            <a:ext cx="11711216" cy="11114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marL="0" marR="0" lvl="3" indent="1371600" algn="ctr" defTabSz="914400" rtl="0" eaLnBrk="1" fontAlgn="auto" latinLnBrk="0" hangingPunct="0">
              <a:lnSpc>
                <a:spcPct val="100000"/>
              </a:lnSpc>
              <a:spcBef>
                <a:spcPts val="0"/>
              </a:spcBef>
              <a:spcAft>
                <a:spcPts val="0"/>
              </a:spcAft>
              <a:buClrTx/>
              <a:buSzTx/>
              <a:buFontTx/>
              <a:buNone/>
              <a:tabLst/>
              <a:defRPr sz="3200">
                <a:solidFill>
                  <a:srgbClr val="FFFFFF"/>
                </a:solidFill>
                <a:latin typeface="Arial"/>
                <a:ea typeface="Arial"/>
                <a:cs typeface="Arial"/>
                <a:sym typeface="Arial"/>
              </a:defRPr>
            </a:pPr>
            <a:r>
              <a:rPr kumimoji="0" sz="3200" b="0" i="0" u="none" strike="noStrike" kern="0" cap="none" spc="0" normalizeH="0" baseline="0" noProof="0" dirty="0">
                <a:ln>
                  <a:noFill/>
                </a:ln>
                <a:solidFill>
                  <a:srgbClr val="FFFFFF"/>
                </a:solidFill>
                <a:effectLst/>
                <a:uLnTx/>
                <a:uFillTx/>
                <a:latin typeface="Arial"/>
                <a:ea typeface="Arial"/>
                <a:cs typeface="Arial"/>
                <a:sym typeface="Arial"/>
              </a:rPr>
              <a:t>The Safe School Institute is the hub for all </a:t>
            </a:r>
            <a:endParaRPr kumimoji="0" sz="3200" b="0" i="0" u="none" strike="noStrike" kern="0" cap="none" spc="0" normalizeH="0" baseline="0" noProof="0" dirty="0">
              <a:ln>
                <a:noFill/>
              </a:ln>
              <a:solidFill>
                <a:srgbClr val="FFFFFF"/>
              </a:solidFill>
              <a:effectLst/>
              <a:uLnTx/>
              <a:uFillTx/>
              <a:latin typeface="Calibri"/>
              <a:cs typeface="Calibri"/>
              <a:sym typeface="Calibri"/>
            </a:endParaRPr>
          </a:p>
          <a:p>
            <a:pPr marL="0" marR="0" lvl="3" indent="1371600" algn="ctr" defTabSz="914400" rtl="0" eaLnBrk="1" fontAlgn="auto" latinLnBrk="0" hangingPunct="0">
              <a:lnSpc>
                <a:spcPct val="100000"/>
              </a:lnSpc>
              <a:spcBef>
                <a:spcPts val="0"/>
              </a:spcBef>
              <a:spcAft>
                <a:spcPts val="0"/>
              </a:spcAft>
              <a:buClrTx/>
              <a:buSzTx/>
              <a:buFontTx/>
              <a:buNone/>
              <a:tabLst/>
              <a:defRPr sz="3200">
                <a:solidFill>
                  <a:srgbClr val="FFFFFF"/>
                </a:solidFill>
                <a:latin typeface="Arial"/>
                <a:ea typeface="Arial"/>
                <a:cs typeface="Arial"/>
                <a:sym typeface="Arial"/>
              </a:defRPr>
            </a:pPr>
            <a:r>
              <a:rPr kumimoji="0" sz="3200" b="0" i="0" u="none" strike="noStrike" kern="0" cap="none" spc="0" normalizeH="0" baseline="0" noProof="0" dirty="0">
                <a:ln>
                  <a:noFill/>
                </a:ln>
                <a:solidFill>
                  <a:srgbClr val="FFFFFF"/>
                </a:solidFill>
                <a:effectLst/>
                <a:uLnTx/>
                <a:uFillTx/>
                <a:latin typeface="Arial"/>
                <a:ea typeface="Arial"/>
                <a:cs typeface="Arial"/>
                <a:sym typeface="Arial"/>
              </a:rPr>
              <a:t>aspects of school safety.</a:t>
            </a:r>
          </a:p>
        </p:txBody>
      </p:sp>
      <p:sp>
        <p:nvSpPr>
          <p:cNvPr id="3" name="TextBox 4">
            <a:extLst>
              <a:ext uri="{FF2B5EF4-FFF2-40B4-BE49-F238E27FC236}">
                <a16:creationId xmlns:a16="http://schemas.microsoft.com/office/drawing/2014/main" id="{37AB0447-CA92-FC22-B1A2-2EA081A94104}"/>
              </a:ext>
            </a:extLst>
          </p:cNvPr>
          <p:cNvSpPr txBox="1"/>
          <p:nvPr/>
        </p:nvSpPr>
        <p:spPr>
          <a:xfrm>
            <a:off x="8877158" y="1277976"/>
            <a:ext cx="3178385" cy="2462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marL="0" marR="0" lvl="1" indent="457200" algn="l" defTabSz="914400" rtl="0" eaLnBrk="1" fontAlgn="auto" latinLnBrk="0" hangingPunct="0">
              <a:lnSpc>
                <a:spcPct val="100000"/>
              </a:lnSpc>
              <a:spcBef>
                <a:spcPts val="0"/>
              </a:spcBef>
              <a:spcAft>
                <a:spcPts val="0"/>
              </a:spcAft>
              <a:buClrTx/>
              <a:buSzTx/>
              <a:buFontTx/>
              <a:buNone/>
              <a:tabLst/>
              <a:defRPr sz="1000">
                <a:solidFill>
                  <a:srgbClr val="1F285C"/>
                </a:solidFill>
                <a:latin typeface="Arial"/>
                <a:ea typeface="Arial"/>
                <a:cs typeface="Arial"/>
                <a:sym typeface="Arial"/>
              </a:defRPr>
            </a:pPr>
            <a:endParaRPr kumimoji="0" sz="1000" b="0" i="0" u="none" strike="noStrike" kern="0" cap="none" spc="0" normalizeH="0" baseline="0" noProof="0" dirty="0">
              <a:ln>
                <a:noFill/>
              </a:ln>
              <a:solidFill>
                <a:srgbClr val="1F285C"/>
              </a:solidFill>
              <a:effectLst/>
              <a:uLnTx/>
              <a:uFillTx/>
              <a:latin typeface="Arial"/>
              <a:ea typeface="Arial"/>
              <a:cs typeface="Arial"/>
              <a:sym typeface="Arial"/>
            </a:endParaRPr>
          </a:p>
        </p:txBody>
      </p:sp>
      <p:graphicFrame>
        <p:nvGraphicFramePr>
          <p:cNvPr id="4" name="Diagram 3">
            <a:extLst>
              <a:ext uri="{FF2B5EF4-FFF2-40B4-BE49-F238E27FC236}">
                <a16:creationId xmlns:a16="http://schemas.microsoft.com/office/drawing/2014/main" id="{0AAA5DBB-C584-5954-0C6D-AE5420230E0E}"/>
              </a:ext>
            </a:extLst>
          </p:cNvPr>
          <p:cNvGraphicFramePr/>
          <p:nvPr/>
        </p:nvGraphicFramePr>
        <p:xfrm>
          <a:off x="1724629" y="1524198"/>
          <a:ext cx="8889356" cy="43325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Oval 4">
            <a:extLst>
              <a:ext uri="{FF2B5EF4-FFF2-40B4-BE49-F238E27FC236}">
                <a16:creationId xmlns:a16="http://schemas.microsoft.com/office/drawing/2014/main" id="{C13C441F-D1F1-85EA-A04C-5F32FCD4E4F8}"/>
              </a:ext>
            </a:extLst>
          </p:cNvPr>
          <p:cNvSpPr/>
          <p:nvPr/>
        </p:nvSpPr>
        <p:spPr>
          <a:xfrm>
            <a:off x="9439480" y="3860230"/>
            <a:ext cx="2481885" cy="2466910"/>
          </a:xfrm>
          <a:prstGeom prst="ellipse">
            <a:avLst/>
          </a:prstGeom>
          <a:solidFill>
            <a:srgbClr val="FFFFFF"/>
          </a:solidFill>
          <a:ln w="25400" cap="flat">
            <a:solidFill>
              <a:srgbClr val="4472C4"/>
            </a:solidFill>
            <a:prstDash val="solid"/>
            <a:round/>
          </a:ln>
          <a:effectLst/>
          <a:sp3d/>
        </p:spPr>
        <p:txBody>
          <a:bodyPr rot="0" spcFirstLastPara="1" vertOverflow="overflow" horzOverflow="overflow" vert="horz" wrap="square" lIns="45718" tIns="45718" rIns="45718" bIns="45718" numCol="1" spcCol="38100" rtlCol="0" anchor="ctr">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0049"/>
                </a:solidFill>
                <a:effectLst/>
                <a:uLnTx/>
                <a:uFillTx/>
                <a:latin typeface="Helvetica"/>
                <a:ea typeface="+mn-ea"/>
                <a:cs typeface="Helvetica"/>
                <a:sym typeface="Helvetica"/>
              </a:rPr>
              <a:t>Newest Addition: Post-presentation lesson plans for HS students</a:t>
            </a:r>
          </a:p>
        </p:txBody>
      </p:sp>
    </p:spTree>
    <p:extLst>
      <p:ext uri="{BB962C8B-B14F-4D97-AF65-F5344CB8AC3E}">
        <p14:creationId xmlns:p14="http://schemas.microsoft.com/office/powerpoint/2010/main" val="134910989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3" name="TextBox 52">
            <a:extLst>
              <a:ext uri="{FF2B5EF4-FFF2-40B4-BE49-F238E27FC236}">
                <a16:creationId xmlns:a16="http://schemas.microsoft.com/office/drawing/2014/main" id="{27CA900E-23E4-945F-A9DA-D60A09CFDF02}"/>
              </a:ext>
            </a:extLst>
          </p:cNvPr>
          <p:cNvSpPr txBox="1"/>
          <p:nvPr/>
        </p:nvSpPr>
        <p:spPr>
          <a:xfrm>
            <a:off x="488374" y="262154"/>
            <a:ext cx="1134054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a:ea typeface="+mn-ea"/>
                <a:cs typeface="+mn-cs"/>
              </a:rPr>
              <a:t>VIRTUAL REACH</a:t>
            </a:r>
          </a:p>
        </p:txBody>
      </p:sp>
      <p:sp>
        <p:nvSpPr>
          <p:cNvPr id="4" name="TextBox 4">
            <a:extLst>
              <a:ext uri="{FF2B5EF4-FFF2-40B4-BE49-F238E27FC236}">
                <a16:creationId xmlns:a16="http://schemas.microsoft.com/office/drawing/2014/main" id="{4F20F4E7-86BD-7C04-BB56-D107D37DD6E0}"/>
              </a:ext>
            </a:extLst>
          </p:cNvPr>
          <p:cNvSpPr txBox="1"/>
          <p:nvPr/>
        </p:nvSpPr>
        <p:spPr>
          <a:xfrm>
            <a:off x="276323" y="1133696"/>
            <a:ext cx="11639354" cy="10156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3000" b="1">
                <a:solidFill>
                  <a:srgbClr val="1F285C"/>
                </a:solidFill>
                <a:latin typeface="Arial"/>
                <a:ea typeface="Arial"/>
                <a:cs typeface="Arial"/>
                <a:sym typeface="Arial"/>
              </a:defRPr>
            </a:pPr>
            <a:endParaRPr kumimoji="0" lang="en-US" sz="3000" b="1" i="0" u="none" strike="noStrike" kern="0" cap="none" spc="0" normalizeH="0" baseline="0" noProof="0" dirty="0">
              <a:ln>
                <a:noFill/>
              </a:ln>
              <a:solidFill>
                <a:srgbClr val="1F285C"/>
              </a:solidFill>
              <a:effectLst/>
              <a:uLnTx/>
              <a:uFillTx/>
              <a:latin typeface="Arial"/>
              <a:ea typeface="Arial"/>
              <a:cs typeface="Arial"/>
              <a:sym typeface="Arial"/>
            </a:endParaRPr>
          </a:p>
          <a:p>
            <a:pPr marL="457200" marR="0" lvl="0" indent="-457200" algn="ctr" defTabSz="914400" rtl="0" eaLnBrk="1" fontAlgn="auto" latinLnBrk="0" hangingPunct="0">
              <a:lnSpc>
                <a:spcPct val="100000"/>
              </a:lnSpc>
              <a:spcBef>
                <a:spcPts val="0"/>
              </a:spcBef>
              <a:spcAft>
                <a:spcPts val="0"/>
              </a:spcAft>
              <a:buClrTx/>
              <a:buSzTx/>
              <a:buFont typeface="Arial" panose="020B0604020202020204" pitchFamily="34" charset="0"/>
              <a:buChar char="•"/>
              <a:tabLst/>
              <a:defRPr sz="3000" b="1">
                <a:solidFill>
                  <a:srgbClr val="1F285C"/>
                </a:solidFill>
                <a:latin typeface="Arial"/>
                <a:ea typeface="Arial"/>
                <a:cs typeface="Arial"/>
                <a:sym typeface="Arial"/>
              </a:defRPr>
            </a:pPr>
            <a:endParaRPr kumimoji="0" sz="3000" b="1" i="0" u="none" strike="noStrike" kern="0" cap="none" spc="0" normalizeH="0" baseline="0" noProof="0" dirty="0">
              <a:ln>
                <a:noFill/>
              </a:ln>
              <a:solidFill>
                <a:srgbClr val="1F285C"/>
              </a:solidFill>
              <a:effectLst/>
              <a:uLnTx/>
              <a:uFillTx/>
              <a:latin typeface="Arial"/>
              <a:ea typeface="Arial"/>
              <a:cs typeface="Arial"/>
              <a:sym typeface="Arial"/>
            </a:endParaRPr>
          </a:p>
        </p:txBody>
      </p:sp>
      <p:sp>
        <p:nvSpPr>
          <p:cNvPr id="5" name="Rectangle: Rounded Corners 4">
            <a:extLst>
              <a:ext uri="{FF2B5EF4-FFF2-40B4-BE49-F238E27FC236}">
                <a16:creationId xmlns:a16="http://schemas.microsoft.com/office/drawing/2014/main" id="{39EE492C-D75B-EFFF-6D9A-8FAD34EB5C1E}"/>
              </a:ext>
            </a:extLst>
          </p:cNvPr>
          <p:cNvSpPr/>
          <p:nvPr/>
        </p:nvSpPr>
        <p:spPr>
          <a:xfrm>
            <a:off x="724829" y="1563545"/>
            <a:ext cx="2687444" cy="1634486"/>
          </a:xfrm>
          <a:prstGeom prst="roundRect">
            <a:avLst/>
          </a:prstGeom>
          <a:solidFill>
            <a:srgbClr val="FFFFFF"/>
          </a:solidFill>
          <a:ln w="25400" cap="flat">
            <a:solidFill>
              <a:srgbClr val="4472C4"/>
            </a:solidFill>
            <a:prstDash val="solid"/>
            <a:round/>
          </a:ln>
          <a:effectLst/>
          <a:sp3d/>
        </p:spPr>
        <p:txBody>
          <a:bodyPr rot="0" spcFirstLastPara="1" vertOverflow="overflow" horzOverflow="overflow" vert="horz" wrap="square" lIns="45718" tIns="45718" rIns="45718" bIns="45718" numCol="1" spcCol="38100" rtlCol="0" anchor="ctr">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2060"/>
                </a:solidFill>
                <a:effectLst/>
                <a:uLnTx/>
                <a:uFillTx/>
                <a:latin typeface="Arial" panose="020B0604020202020204"/>
                <a:ea typeface="+mn-ea"/>
                <a:cs typeface="Arial" panose="020B0604020202020204" pitchFamily="34" charset="0"/>
                <a:sym typeface="Helvetica"/>
              </a:rPr>
              <a:t>Cyber Safety Conversations </a:t>
            </a:r>
            <a:r>
              <a:rPr kumimoji="0" lang="en-US" sz="1800" b="1" i="0" u="none" strike="noStrike" kern="0" cap="none" spc="0" normalizeH="0" baseline="0" noProof="0" dirty="0">
                <a:ln>
                  <a:noFill/>
                </a:ln>
                <a:solidFill>
                  <a:srgbClr val="D9282C"/>
                </a:solidFill>
                <a:effectLst/>
                <a:uLnTx/>
                <a:uFillTx/>
                <a:latin typeface="Arial" panose="020B0604020202020204"/>
                <a:ea typeface="+mn-ea"/>
                <a:cs typeface="Arial" panose="020B0604020202020204" pitchFamily="34" charset="0"/>
                <a:sym typeface="Helvetica"/>
              </a:rPr>
              <a:t>available on the CSOH YouTube Channel</a:t>
            </a:r>
          </a:p>
        </p:txBody>
      </p:sp>
      <p:sp>
        <p:nvSpPr>
          <p:cNvPr id="6" name="Rectangle: Rounded Corners 5">
            <a:extLst>
              <a:ext uri="{FF2B5EF4-FFF2-40B4-BE49-F238E27FC236}">
                <a16:creationId xmlns:a16="http://schemas.microsoft.com/office/drawing/2014/main" id="{B8BDB788-428D-38B0-059D-38A3F4FCF4AE}"/>
              </a:ext>
            </a:extLst>
          </p:cNvPr>
          <p:cNvSpPr/>
          <p:nvPr/>
        </p:nvSpPr>
        <p:spPr>
          <a:xfrm>
            <a:off x="4614746" y="1763940"/>
            <a:ext cx="2687444" cy="1328019"/>
          </a:xfrm>
          <a:prstGeom prst="roundRect">
            <a:avLst/>
          </a:prstGeom>
          <a:solidFill>
            <a:srgbClr val="FFFFFF"/>
          </a:solidFill>
          <a:ln w="25400" cap="flat">
            <a:solidFill>
              <a:srgbClr val="4472C4"/>
            </a:solidFill>
            <a:prstDash val="solid"/>
            <a:round/>
          </a:ln>
          <a:effectLst/>
          <a:sp3d/>
        </p:spPr>
        <p:txBody>
          <a:bodyPr rot="0" spcFirstLastPara="1" vertOverflow="overflow" horzOverflow="overflow" vert="horz" wrap="square" lIns="45718" tIns="45718" rIns="45718" bIns="45718" numCol="1" spcCol="38100" rtlCol="0" anchor="ctr">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2060"/>
                </a:solidFill>
                <a:effectLst/>
                <a:uLnTx/>
                <a:uFillTx/>
                <a:latin typeface="Arial" panose="020B0604020202020204"/>
                <a:ea typeface="+mn-ea"/>
                <a:cs typeface="Arial" panose="020B0604020202020204" pitchFamily="34" charset="0"/>
                <a:sym typeface="Helvetica"/>
              </a:rPr>
              <a:t>Safety Hot Topic Videos </a:t>
            </a:r>
            <a:r>
              <a:rPr kumimoji="0" lang="en-US" sz="1800" b="1" i="0" u="none" strike="noStrike" kern="0" cap="none" spc="0" normalizeH="0" baseline="0" noProof="0" dirty="0">
                <a:ln>
                  <a:noFill/>
                </a:ln>
                <a:solidFill>
                  <a:srgbClr val="D9282C"/>
                </a:solidFill>
                <a:effectLst/>
                <a:uLnTx/>
                <a:uFillTx/>
                <a:latin typeface="Arial" panose="020B0604020202020204"/>
                <a:ea typeface="+mn-ea"/>
                <a:cs typeface="Arial" panose="020B0604020202020204" pitchFamily="34" charset="0"/>
                <a:sym typeface="Helvetica"/>
              </a:rPr>
              <a:t>available on the CSOH YouTube Channel</a:t>
            </a:r>
          </a:p>
        </p:txBody>
      </p:sp>
      <p:sp>
        <p:nvSpPr>
          <p:cNvPr id="7" name="Rectangle: Rounded Corners 6">
            <a:extLst>
              <a:ext uri="{FF2B5EF4-FFF2-40B4-BE49-F238E27FC236}">
                <a16:creationId xmlns:a16="http://schemas.microsoft.com/office/drawing/2014/main" id="{C827E169-9FA2-E0D3-FE59-C90BBCD6E7EE}"/>
              </a:ext>
            </a:extLst>
          </p:cNvPr>
          <p:cNvSpPr/>
          <p:nvPr/>
        </p:nvSpPr>
        <p:spPr>
          <a:xfrm>
            <a:off x="8194876" y="1410312"/>
            <a:ext cx="3101403" cy="2247419"/>
          </a:xfrm>
          <a:prstGeom prst="roundRect">
            <a:avLst/>
          </a:prstGeom>
          <a:solidFill>
            <a:srgbClr val="FFFFFF"/>
          </a:solidFill>
          <a:ln w="25400" cap="flat">
            <a:solidFill>
              <a:srgbClr val="4472C4"/>
            </a:solidFill>
            <a:prstDash val="solid"/>
            <a:round/>
          </a:ln>
          <a:effectLst/>
          <a:sp3d/>
        </p:spPr>
        <p:txBody>
          <a:bodyPr rot="0" spcFirstLastPara="1" vertOverflow="overflow" horzOverflow="overflow" vert="horz" wrap="square" lIns="45718" tIns="45718" rIns="45718" bIns="45718" numCol="1" spcCol="38100" rtlCol="0" anchor="ctr">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2060"/>
                </a:solidFill>
                <a:effectLst/>
                <a:uLnTx/>
                <a:uFillTx/>
                <a:latin typeface="Arial" panose="020B0604020202020204"/>
                <a:ea typeface="+mn-ea"/>
                <a:cs typeface="Arial" panose="020B0604020202020204" pitchFamily="34" charset="0"/>
                <a:sym typeface="Helvetica"/>
              </a:rPr>
              <a:t>S.A.V.E Webinar Series in Partnership with the TEA every Monday at 10am: </a:t>
            </a:r>
            <a:r>
              <a:rPr kumimoji="0" lang="en-US" sz="1800" b="1" i="0" u="none" strike="noStrike" kern="0" cap="none" spc="0" normalizeH="0" baseline="0" noProof="0" dirty="0">
                <a:ln>
                  <a:noFill/>
                </a:ln>
                <a:solidFill>
                  <a:srgbClr val="D9282C"/>
                </a:solidFill>
                <a:effectLst/>
                <a:uLnTx/>
                <a:uFillTx/>
                <a:latin typeface="Arial" panose="020B0604020202020204"/>
                <a:ea typeface="+mn-ea"/>
                <a:cs typeface="Arial" panose="020B0604020202020204" pitchFamily="34" charset="0"/>
                <a:sym typeface="Helvetica"/>
              </a:rPr>
              <a:t>crime-stoppers.org/safe-school-institute/save-webinar-series</a:t>
            </a:r>
          </a:p>
        </p:txBody>
      </p:sp>
      <p:sp>
        <p:nvSpPr>
          <p:cNvPr id="8" name="Rectangle: Rounded Corners 7">
            <a:extLst>
              <a:ext uri="{FF2B5EF4-FFF2-40B4-BE49-F238E27FC236}">
                <a16:creationId xmlns:a16="http://schemas.microsoft.com/office/drawing/2014/main" id="{F81D4758-7158-F4D2-BA72-DBF34B00D1DE}"/>
              </a:ext>
            </a:extLst>
          </p:cNvPr>
          <p:cNvSpPr/>
          <p:nvPr/>
        </p:nvSpPr>
        <p:spPr>
          <a:xfrm>
            <a:off x="724829" y="3574923"/>
            <a:ext cx="2687444" cy="1634486"/>
          </a:xfrm>
          <a:prstGeom prst="roundRect">
            <a:avLst/>
          </a:prstGeom>
          <a:solidFill>
            <a:srgbClr val="FFFFFF"/>
          </a:solidFill>
          <a:ln w="25400" cap="flat">
            <a:solidFill>
              <a:srgbClr val="4472C4"/>
            </a:solidFill>
            <a:prstDash val="solid"/>
            <a:round/>
          </a:ln>
          <a:effectLst/>
          <a:sp3d/>
        </p:spPr>
        <p:txBody>
          <a:bodyPr rot="0" spcFirstLastPara="1" vertOverflow="overflow" horzOverflow="overflow" vert="horz" wrap="square" lIns="45718" tIns="45718" rIns="45718" bIns="45718" numCol="1" spcCol="38100" rtlCol="0" anchor="ctr">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2060"/>
                </a:solidFill>
                <a:effectLst/>
                <a:uLnTx/>
                <a:uFillTx/>
                <a:latin typeface="Arial" panose="020B0604020202020204"/>
                <a:ea typeface="+mn-ea"/>
                <a:cs typeface="Arial" panose="020B0604020202020204" pitchFamily="34" charset="0"/>
                <a:sym typeface="Helvetica"/>
              </a:rPr>
              <a:t>Presenting to students, staff, parents, LE via Zoom/TEAMS/Google Chat, etc.</a:t>
            </a:r>
          </a:p>
        </p:txBody>
      </p:sp>
      <p:sp>
        <p:nvSpPr>
          <p:cNvPr id="9" name="Rectangle: Rounded Corners 8">
            <a:extLst>
              <a:ext uri="{FF2B5EF4-FFF2-40B4-BE49-F238E27FC236}">
                <a16:creationId xmlns:a16="http://schemas.microsoft.com/office/drawing/2014/main" id="{477A7FA1-DF09-199E-45DD-165A7FBFB3FF}"/>
              </a:ext>
            </a:extLst>
          </p:cNvPr>
          <p:cNvSpPr/>
          <p:nvPr/>
        </p:nvSpPr>
        <p:spPr>
          <a:xfrm>
            <a:off x="4614746" y="3813208"/>
            <a:ext cx="2687444" cy="1328019"/>
          </a:xfrm>
          <a:prstGeom prst="roundRect">
            <a:avLst/>
          </a:prstGeom>
          <a:solidFill>
            <a:srgbClr val="FFFFFF"/>
          </a:solidFill>
          <a:ln w="25400" cap="flat">
            <a:solidFill>
              <a:srgbClr val="4472C4"/>
            </a:solidFill>
            <a:prstDash val="solid"/>
            <a:round/>
          </a:ln>
          <a:effectLst/>
          <a:sp3d/>
        </p:spPr>
        <p:txBody>
          <a:bodyPr rot="0" spcFirstLastPara="1" vertOverflow="overflow" horzOverflow="overflow" vert="horz" wrap="square" lIns="45718" tIns="45718" rIns="45718" bIns="45718" numCol="1" spcCol="38100" rtlCol="0" anchor="ctr">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2060"/>
                </a:solidFill>
                <a:effectLst/>
                <a:uLnTx/>
                <a:uFillTx/>
                <a:latin typeface="Arial" panose="020B0604020202020204"/>
                <a:ea typeface="+mn-ea"/>
                <a:cs typeface="Arial" panose="020B0604020202020204" pitchFamily="34" charset="0"/>
                <a:sym typeface="Helvetica"/>
              </a:rPr>
              <a:t>Pre-recorded presentations available for schools and the community </a:t>
            </a:r>
          </a:p>
        </p:txBody>
      </p:sp>
      <p:sp>
        <p:nvSpPr>
          <p:cNvPr id="10" name="Rectangle: Rounded Corners 9">
            <a:extLst>
              <a:ext uri="{FF2B5EF4-FFF2-40B4-BE49-F238E27FC236}">
                <a16:creationId xmlns:a16="http://schemas.microsoft.com/office/drawing/2014/main" id="{4F5ACDB5-F124-51C0-C3E1-F2CF8B004934}"/>
              </a:ext>
            </a:extLst>
          </p:cNvPr>
          <p:cNvSpPr/>
          <p:nvPr/>
        </p:nvSpPr>
        <p:spPr>
          <a:xfrm>
            <a:off x="8504663" y="3966441"/>
            <a:ext cx="2687444" cy="1021552"/>
          </a:xfrm>
          <a:prstGeom prst="roundRect">
            <a:avLst/>
          </a:prstGeom>
          <a:solidFill>
            <a:srgbClr val="FFFFFF"/>
          </a:solidFill>
          <a:ln w="25400" cap="flat">
            <a:solidFill>
              <a:srgbClr val="4472C4"/>
            </a:solidFill>
            <a:prstDash val="solid"/>
            <a:round/>
          </a:ln>
          <a:effectLst/>
          <a:sp3d/>
        </p:spPr>
        <p:txBody>
          <a:bodyPr rot="0" spcFirstLastPara="1" vertOverflow="overflow" horzOverflow="overflow" vert="horz" wrap="square" lIns="45718" tIns="45718" rIns="45718" bIns="45718" numCol="1" spcCol="38100" rtlCol="0" anchor="ctr">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2060"/>
                </a:solidFill>
                <a:effectLst/>
                <a:uLnTx/>
                <a:uFillTx/>
                <a:latin typeface="Arial" panose="020B0604020202020204"/>
                <a:ea typeface="+mn-ea"/>
                <a:cs typeface="Arial" panose="020B0604020202020204" pitchFamily="34" charset="0"/>
                <a:sym typeface="Helvetica"/>
              </a:rPr>
              <a:t>SCI scheduled virtual programming every Tuesday at 11am</a:t>
            </a:r>
            <a:endParaRPr kumimoji="0" lang="en-US" sz="1800" b="1" i="0" u="none" strike="noStrike" kern="0" cap="none" spc="0" normalizeH="0" baseline="0" noProof="0" dirty="0">
              <a:ln>
                <a:noFill/>
              </a:ln>
              <a:solidFill>
                <a:srgbClr val="C00000"/>
              </a:solidFill>
              <a:effectLst/>
              <a:uLnTx/>
              <a:uFillTx/>
              <a:latin typeface="Arial" panose="020B0604020202020204"/>
              <a:ea typeface="+mn-ea"/>
              <a:cs typeface="Arial" panose="020B0604020202020204" pitchFamily="34" charset="0"/>
              <a:sym typeface="Helvetica"/>
            </a:endParaRPr>
          </a:p>
        </p:txBody>
      </p:sp>
    </p:spTree>
    <p:extLst>
      <p:ext uri="{BB962C8B-B14F-4D97-AF65-F5344CB8AC3E}">
        <p14:creationId xmlns:p14="http://schemas.microsoft.com/office/powerpoint/2010/main" val="178489495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3" name="TextBox 52">
            <a:extLst>
              <a:ext uri="{FF2B5EF4-FFF2-40B4-BE49-F238E27FC236}">
                <a16:creationId xmlns:a16="http://schemas.microsoft.com/office/drawing/2014/main" id="{27CA900E-23E4-945F-A9DA-D60A09CFDF02}"/>
              </a:ext>
            </a:extLst>
          </p:cNvPr>
          <p:cNvSpPr txBox="1"/>
          <p:nvPr/>
        </p:nvSpPr>
        <p:spPr>
          <a:xfrm>
            <a:off x="488374" y="262154"/>
            <a:ext cx="1134054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a:ea typeface="+mn-ea"/>
                <a:cs typeface="+mn-cs"/>
              </a:rPr>
              <a:t>PARTNERSHIPS</a:t>
            </a:r>
          </a:p>
        </p:txBody>
      </p:sp>
      <p:graphicFrame>
        <p:nvGraphicFramePr>
          <p:cNvPr id="2" name="Diagram 1">
            <a:extLst>
              <a:ext uri="{FF2B5EF4-FFF2-40B4-BE49-F238E27FC236}">
                <a16:creationId xmlns:a16="http://schemas.microsoft.com/office/drawing/2014/main" id="{B14A6FA1-4370-8105-60C6-EC8FC92EEACE}"/>
              </a:ext>
            </a:extLst>
          </p:cNvPr>
          <p:cNvGraphicFramePr/>
          <p:nvPr/>
        </p:nvGraphicFramePr>
        <p:xfrm>
          <a:off x="1616927" y="1176205"/>
          <a:ext cx="9746165" cy="53679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7114605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3" name="TextBox 52">
            <a:extLst>
              <a:ext uri="{FF2B5EF4-FFF2-40B4-BE49-F238E27FC236}">
                <a16:creationId xmlns:a16="http://schemas.microsoft.com/office/drawing/2014/main" id="{27CA900E-23E4-945F-A9DA-D60A09CFDF02}"/>
              </a:ext>
            </a:extLst>
          </p:cNvPr>
          <p:cNvSpPr txBox="1"/>
          <p:nvPr/>
        </p:nvSpPr>
        <p:spPr>
          <a:xfrm>
            <a:off x="488374" y="262154"/>
            <a:ext cx="1134054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a:ea typeface="+mn-ea"/>
                <a:cs typeface="+mn-cs"/>
              </a:rPr>
              <a:t>STUDENT ENGAGMENT OPPORTUNITIES</a:t>
            </a:r>
          </a:p>
        </p:txBody>
      </p:sp>
      <p:graphicFrame>
        <p:nvGraphicFramePr>
          <p:cNvPr id="2" name="Diagram 1">
            <a:extLst>
              <a:ext uri="{FF2B5EF4-FFF2-40B4-BE49-F238E27FC236}">
                <a16:creationId xmlns:a16="http://schemas.microsoft.com/office/drawing/2014/main" id="{0C297021-EF23-5C24-37D9-7742F867F565}"/>
              </a:ext>
            </a:extLst>
          </p:cNvPr>
          <p:cNvGraphicFramePr/>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9538903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3" name="TextBox 52">
            <a:extLst>
              <a:ext uri="{FF2B5EF4-FFF2-40B4-BE49-F238E27FC236}">
                <a16:creationId xmlns:a16="http://schemas.microsoft.com/office/drawing/2014/main" id="{27CA900E-23E4-945F-A9DA-D60A09CFDF02}"/>
              </a:ext>
            </a:extLst>
          </p:cNvPr>
          <p:cNvSpPr txBox="1"/>
          <p:nvPr/>
        </p:nvSpPr>
        <p:spPr>
          <a:xfrm>
            <a:off x="488374" y="262154"/>
            <a:ext cx="1134054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a:ea typeface="+mn-ea"/>
                <a:cs typeface="+mn-cs"/>
              </a:rPr>
              <a:t>COMING UP…</a:t>
            </a:r>
          </a:p>
        </p:txBody>
      </p:sp>
      <p:graphicFrame>
        <p:nvGraphicFramePr>
          <p:cNvPr id="2" name="Diagram 1">
            <a:extLst>
              <a:ext uri="{FF2B5EF4-FFF2-40B4-BE49-F238E27FC236}">
                <a16:creationId xmlns:a16="http://schemas.microsoft.com/office/drawing/2014/main" id="{0C297021-EF23-5C24-37D9-7742F867F565}"/>
              </a:ext>
            </a:extLst>
          </p:cNvPr>
          <p:cNvGraphicFramePr/>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7548830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3" name="TextBox 52">
            <a:extLst>
              <a:ext uri="{FF2B5EF4-FFF2-40B4-BE49-F238E27FC236}">
                <a16:creationId xmlns:a16="http://schemas.microsoft.com/office/drawing/2014/main" id="{27CA900E-23E4-945F-A9DA-D60A09CFDF02}"/>
              </a:ext>
            </a:extLst>
          </p:cNvPr>
          <p:cNvSpPr txBox="1"/>
          <p:nvPr/>
        </p:nvSpPr>
        <p:spPr>
          <a:xfrm>
            <a:off x="488374" y="262154"/>
            <a:ext cx="1134054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a:ea typeface="+mn-ea"/>
                <a:cs typeface="+mn-cs"/>
              </a:rPr>
              <a:t>EXPECTED RESULTS</a:t>
            </a:r>
          </a:p>
        </p:txBody>
      </p:sp>
      <p:graphicFrame>
        <p:nvGraphicFramePr>
          <p:cNvPr id="7" name="Diagram 6">
            <a:extLst>
              <a:ext uri="{FF2B5EF4-FFF2-40B4-BE49-F238E27FC236}">
                <a16:creationId xmlns:a16="http://schemas.microsoft.com/office/drawing/2014/main" id="{8E01ECC5-9158-456A-F711-BCD30F489AA7}"/>
              </a:ext>
            </a:extLst>
          </p:cNvPr>
          <p:cNvGraphicFramePr/>
          <p:nvPr/>
        </p:nvGraphicFramePr>
        <p:xfrm>
          <a:off x="1724629" y="1524198"/>
          <a:ext cx="8889356" cy="43325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Diagram 7">
            <a:extLst>
              <a:ext uri="{FF2B5EF4-FFF2-40B4-BE49-F238E27FC236}">
                <a16:creationId xmlns:a16="http://schemas.microsoft.com/office/drawing/2014/main" id="{0632854A-DF00-12CA-6BB0-14305635CC0D}"/>
              </a:ext>
            </a:extLst>
          </p:cNvPr>
          <p:cNvGraphicFramePr/>
          <p:nvPr/>
        </p:nvGraphicFramePr>
        <p:xfrm>
          <a:off x="2164466" y="1625968"/>
          <a:ext cx="7995534" cy="451236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90746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3" name="TextBox 52">
            <a:extLst>
              <a:ext uri="{FF2B5EF4-FFF2-40B4-BE49-F238E27FC236}">
                <a16:creationId xmlns:a16="http://schemas.microsoft.com/office/drawing/2014/main" id="{27CA900E-23E4-945F-A9DA-D60A09CFDF02}"/>
              </a:ext>
            </a:extLst>
          </p:cNvPr>
          <p:cNvSpPr txBox="1"/>
          <p:nvPr/>
        </p:nvSpPr>
        <p:spPr>
          <a:xfrm>
            <a:off x="488374" y="262154"/>
            <a:ext cx="1134054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a:ea typeface="+mn-ea"/>
                <a:cs typeface="+mn-cs"/>
              </a:rPr>
              <a:t>SAFE SCHOOL INSTITUTE (SSI)</a:t>
            </a:r>
          </a:p>
        </p:txBody>
      </p:sp>
      <p:sp>
        <p:nvSpPr>
          <p:cNvPr id="2" name="Rectangle 1">
            <a:extLst>
              <a:ext uri="{FF2B5EF4-FFF2-40B4-BE49-F238E27FC236}">
                <a16:creationId xmlns:a16="http://schemas.microsoft.com/office/drawing/2014/main" id="{CD5CEE81-2E83-B8DB-7B50-43969E53D7B3}"/>
              </a:ext>
            </a:extLst>
          </p:cNvPr>
          <p:cNvSpPr/>
          <p:nvPr/>
        </p:nvSpPr>
        <p:spPr>
          <a:xfrm>
            <a:off x="3730869" y="2416363"/>
            <a:ext cx="4730262" cy="923330"/>
          </a:xfrm>
          <a:prstGeom prst="rect">
            <a:avLst/>
          </a:prstGeom>
          <a:solidFill>
            <a:srgbClr val="00BAD9"/>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all" spc="0" normalizeH="0" baseline="0" noProof="0" dirty="0">
                <a:ln>
                  <a:noFill/>
                </a:ln>
                <a:solidFill>
                  <a:prstClr val="white"/>
                </a:solidFill>
                <a:effectLst/>
                <a:uLnTx/>
                <a:uFillTx/>
                <a:latin typeface="Arial" panose="020B0604020202020204"/>
                <a:ea typeface="+mn-ea"/>
                <a:cs typeface="Arial" panose="020B0604020202020204" pitchFamily="34" charset="0"/>
                <a:sym typeface="Helvetica"/>
              </a:rPr>
              <a:t>resource</a:t>
            </a:r>
            <a:endParaRPr kumimoji="0" lang="en-US" sz="1800" b="1" i="0" u="none" strike="noStrike" kern="1200" cap="all" spc="0" normalizeH="0" baseline="0" noProof="0" dirty="0">
              <a:ln>
                <a:noFill/>
              </a:ln>
              <a:solidFill>
                <a:prstClr val="white"/>
              </a:solidFill>
              <a:effectLst/>
              <a:uLnTx/>
              <a:uFillTx/>
              <a:latin typeface="Arial" panose="020B0604020202020204"/>
              <a:ea typeface="+mn-ea"/>
              <a:cs typeface="Arial" panose="020B0604020202020204" pitchFamily="34" charset="0"/>
              <a:sym typeface="Helvetica"/>
            </a:endParaRPr>
          </a:p>
        </p:txBody>
      </p:sp>
      <p:sp>
        <p:nvSpPr>
          <p:cNvPr id="3" name="Rectangle 2">
            <a:extLst>
              <a:ext uri="{FF2B5EF4-FFF2-40B4-BE49-F238E27FC236}">
                <a16:creationId xmlns:a16="http://schemas.microsoft.com/office/drawing/2014/main" id="{C1394002-20F9-809C-F153-1B600EBC668C}"/>
              </a:ext>
            </a:extLst>
          </p:cNvPr>
          <p:cNvSpPr/>
          <p:nvPr/>
        </p:nvSpPr>
        <p:spPr>
          <a:xfrm>
            <a:off x="5095982" y="3594548"/>
            <a:ext cx="2020975"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all" spc="600" normalizeH="0" baseline="0" noProof="0" dirty="0">
                <a:ln>
                  <a:noFill/>
                </a:ln>
                <a:solidFill>
                  <a:srgbClr val="D8262E"/>
                </a:solidFill>
                <a:effectLst/>
                <a:uLnTx/>
                <a:uFillTx/>
                <a:latin typeface="Arial" panose="020B0604020202020204"/>
                <a:ea typeface="+mn-ea"/>
                <a:cs typeface="Arial" panose="020B0604020202020204" pitchFamily="34" charset="0"/>
                <a:sym typeface="Helvetica"/>
              </a:rPr>
              <a:t>and a</a:t>
            </a:r>
          </a:p>
        </p:txBody>
      </p:sp>
      <p:sp>
        <p:nvSpPr>
          <p:cNvPr id="4" name="Rectangle 3">
            <a:extLst>
              <a:ext uri="{FF2B5EF4-FFF2-40B4-BE49-F238E27FC236}">
                <a16:creationId xmlns:a16="http://schemas.microsoft.com/office/drawing/2014/main" id="{D2C0354F-DA4F-8FF7-DD5A-AE67B4A2A4CF}"/>
              </a:ext>
            </a:extLst>
          </p:cNvPr>
          <p:cNvSpPr/>
          <p:nvPr/>
        </p:nvSpPr>
        <p:spPr>
          <a:xfrm>
            <a:off x="3730869" y="4430772"/>
            <a:ext cx="4817230"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400" b="1" i="1" u="none" strike="noStrike" kern="1200" cap="all" spc="0" normalizeH="0" baseline="0" noProof="0" dirty="0">
                <a:ln>
                  <a:noFill/>
                </a:ln>
                <a:solidFill>
                  <a:srgbClr val="1C2A5B"/>
                </a:solidFill>
                <a:effectLst/>
                <a:uLnTx/>
                <a:uFillTx/>
                <a:latin typeface="Arial" panose="020B0604020202020204"/>
                <a:ea typeface="+mn-ea"/>
                <a:cs typeface="Arial" panose="020B0604020202020204" pitchFamily="34" charset="0"/>
                <a:sym typeface="Helvetica"/>
              </a:rPr>
              <a:t>solution!</a:t>
            </a:r>
          </a:p>
        </p:txBody>
      </p:sp>
      <p:sp>
        <p:nvSpPr>
          <p:cNvPr id="5" name="Rectangle 4">
            <a:extLst>
              <a:ext uri="{FF2B5EF4-FFF2-40B4-BE49-F238E27FC236}">
                <a16:creationId xmlns:a16="http://schemas.microsoft.com/office/drawing/2014/main" id="{2742B329-26F2-AADA-224D-04121BE528E2}"/>
              </a:ext>
            </a:extLst>
          </p:cNvPr>
          <p:cNvSpPr/>
          <p:nvPr/>
        </p:nvSpPr>
        <p:spPr>
          <a:xfrm>
            <a:off x="3730869" y="3845003"/>
            <a:ext cx="1192823" cy="80459"/>
          </a:xfrm>
          <a:prstGeom prst="rect">
            <a:avLst/>
          </a:prstGeom>
          <a:solidFill>
            <a:srgbClr val="D8262E"/>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Arial" panose="020B0604020202020204" pitchFamily="34" charset="0"/>
              <a:sym typeface="Helvetica"/>
            </a:endParaRPr>
          </a:p>
        </p:txBody>
      </p:sp>
      <p:sp>
        <p:nvSpPr>
          <p:cNvPr id="6" name="Rectangle 5">
            <a:extLst>
              <a:ext uri="{FF2B5EF4-FFF2-40B4-BE49-F238E27FC236}">
                <a16:creationId xmlns:a16="http://schemas.microsoft.com/office/drawing/2014/main" id="{AED3852E-CC04-F743-5840-F9D9BDEC15E1}"/>
              </a:ext>
            </a:extLst>
          </p:cNvPr>
          <p:cNvSpPr/>
          <p:nvPr/>
        </p:nvSpPr>
        <p:spPr>
          <a:xfrm>
            <a:off x="7268308" y="3804773"/>
            <a:ext cx="1192823" cy="80459"/>
          </a:xfrm>
          <a:prstGeom prst="rect">
            <a:avLst/>
          </a:prstGeom>
          <a:solidFill>
            <a:srgbClr val="D8262E"/>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Arial" panose="020B0604020202020204" pitchFamily="34" charset="0"/>
              <a:sym typeface="Helvetica"/>
            </a:endParaRPr>
          </a:p>
        </p:txBody>
      </p:sp>
      <p:sp>
        <p:nvSpPr>
          <p:cNvPr id="8" name="TextBox 7">
            <a:extLst>
              <a:ext uri="{FF2B5EF4-FFF2-40B4-BE49-F238E27FC236}">
                <a16:creationId xmlns:a16="http://schemas.microsoft.com/office/drawing/2014/main" id="{B72CFF00-16DB-013B-222B-9C8D5A7DA88B}"/>
              </a:ext>
            </a:extLst>
          </p:cNvPr>
          <p:cNvSpPr txBox="1"/>
          <p:nvPr/>
        </p:nvSpPr>
        <p:spPr>
          <a:xfrm>
            <a:off x="228601" y="1516880"/>
            <a:ext cx="11827564"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all" spc="600" normalizeH="0" baseline="0" noProof="0" dirty="0">
                <a:ln>
                  <a:noFill/>
                </a:ln>
                <a:solidFill>
                  <a:srgbClr val="1C2A5B"/>
                </a:solidFill>
                <a:effectLst/>
                <a:uLnTx/>
                <a:uFillTx/>
                <a:latin typeface="Arial" panose="020B0604020202020204" pitchFamily="34" charset="0"/>
                <a:ea typeface="+mn-ea"/>
                <a:cs typeface="Arial" panose="020B0604020202020204" pitchFamily="34" charset="0"/>
                <a:sym typeface="Helvetica"/>
              </a:rPr>
              <a:t>The Safe School Institute is A</a:t>
            </a:r>
          </a:p>
        </p:txBody>
      </p:sp>
    </p:spTree>
    <p:extLst>
      <p:ext uri="{BB962C8B-B14F-4D97-AF65-F5344CB8AC3E}">
        <p14:creationId xmlns:p14="http://schemas.microsoft.com/office/powerpoint/2010/main" val="203045572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50" fill="hold"/>
                                        <p:tgtEl>
                                          <p:spTgt spid="2"/>
                                        </p:tgtEl>
                                        <p:attrNameLst>
                                          <p:attrName>ppt_x</p:attrName>
                                        </p:attrNameLst>
                                      </p:cBhvr>
                                      <p:tavLst>
                                        <p:tav tm="0">
                                          <p:val>
                                            <p:strVal val="1+#ppt_w/2"/>
                                          </p:val>
                                        </p:tav>
                                        <p:tav tm="100000">
                                          <p:val>
                                            <p:strVal val="#ppt_x"/>
                                          </p:val>
                                        </p:tav>
                                      </p:tavLst>
                                    </p:anim>
                                    <p:anim calcmode="lin" valueType="num">
                                      <p:cBhvr additive="base">
                                        <p:cTn id="8" dur="25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4"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250" fill="hold"/>
                                        <p:tgtEl>
                                          <p:spTgt spid="3"/>
                                        </p:tgtEl>
                                        <p:attrNameLst>
                                          <p:attrName>ppt_x</p:attrName>
                                        </p:attrNameLst>
                                      </p:cBhvr>
                                      <p:tavLst>
                                        <p:tav tm="0">
                                          <p:val>
                                            <p:strVal val="#ppt_x"/>
                                          </p:val>
                                        </p:tav>
                                        <p:tav tm="100000">
                                          <p:val>
                                            <p:strVal val="#ppt_x"/>
                                          </p:val>
                                        </p:tav>
                                      </p:tavLst>
                                    </p:anim>
                                    <p:anim calcmode="lin" valueType="num">
                                      <p:cBhvr additive="base">
                                        <p:cTn id="13" dur="25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250" fill="hold"/>
                                        <p:tgtEl>
                                          <p:spTgt spid="5"/>
                                        </p:tgtEl>
                                        <p:attrNameLst>
                                          <p:attrName>ppt_x</p:attrName>
                                        </p:attrNameLst>
                                      </p:cBhvr>
                                      <p:tavLst>
                                        <p:tav tm="0">
                                          <p:val>
                                            <p:strVal val="0-#ppt_w/2"/>
                                          </p:val>
                                        </p:tav>
                                        <p:tav tm="100000">
                                          <p:val>
                                            <p:strVal val="#ppt_x"/>
                                          </p:val>
                                        </p:tav>
                                      </p:tavLst>
                                    </p:anim>
                                    <p:anim calcmode="lin" valueType="num">
                                      <p:cBhvr additive="base">
                                        <p:cTn id="17" dur="250" fill="hold"/>
                                        <p:tgtEl>
                                          <p:spTgt spid="5"/>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250" fill="hold"/>
                                        <p:tgtEl>
                                          <p:spTgt spid="6"/>
                                        </p:tgtEl>
                                        <p:attrNameLst>
                                          <p:attrName>ppt_x</p:attrName>
                                        </p:attrNameLst>
                                      </p:cBhvr>
                                      <p:tavLst>
                                        <p:tav tm="0">
                                          <p:val>
                                            <p:strVal val="1+#ppt_w/2"/>
                                          </p:val>
                                        </p:tav>
                                        <p:tav tm="100000">
                                          <p:val>
                                            <p:strVal val="#ppt_x"/>
                                          </p:val>
                                        </p:tav>
                                      </p:tavLst>
                                    </p:anim>
                                    <p:anim calcmode="lin" valueType="num">
                                      <p:cBhvr additive="base">
                                        <p:cTn id="21" dur="250" fill="hold"/>
                                        <p:tgtEl>
                                          <p:spTgt spid="6"/>
                                        </p:tgtEl>
                                        <p:attrNameLst>
                                          <p:attrName>ppt_y</p:attrName>
                                        </p:attrNameLst>
                                      </p:cBhvr>
                                      <p:tavLst>
                                        <p:tav tm="0">
                                          <p:val>
                                            <p:strVal val="#ppt_y"/>
                                          </p:val>
                                        </p:tav>
                                        <p:tav tm="100000">
                                          <p:val>
                                            <p:strVal val="#ppt_y"/>
                                          </p:val>
                                        </p:tav>
                                      </p:tavLst>
                                    </p:anim>
                                  </p:childTnLst>
                                </p:cTn>
                              </p:par>
                            </p:childTnLst>
                          </p:cTn>
                        </p:par>
                        <p:par>
                          <p:cTn id="22" fill="hold">
                            <p:stCondLst>
                              <p:cond delay="500"/>
                            </p:stCondLst>
                            <p:childTnLst>
                              <p:par>
                                <p:cTn id="23" presetID="23" presetClass="entr" presetSubtype="16"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250" fill="hold"/>
                                        <p:tgtEl>
                                          <p:spTgt spid="4"/>
                                        </p:tgtEl>
                                        <p:attrNameLst>
                                          <p:attrName>ppt_w</p:attrName>
                                        </p:attrNameLst>
                                      </p:cBhvr>
                                      <p:tavLst>
                                        <p:tav tm="0">
                                          <p:val>
                                            <p:fltVal val="0"/>
                                          </p:val>
                                        </p:tav>
                                        <p:tav tm="100000">
                                          <p:val>
                                            <p:strVal val="#ppt_w"/>
                                          </p:val>
                                        </p:tav>
                                      </p:tavLst>
                                    </p:anim>
                                    <p:anim calcmode="lin" valueType="num">
                                      <p:cBhvr>
                                        <p:cTn id="26" dur="25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5" grpId="0" animBg="1"/>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3" name="TextBox 52">
            <a:extLst>
              <a:ext uri="{FF2B5EF4-FFF2-40B4-BE49-F238E27FC236}">
                <a16:creationId xmlns:a16="http://schemas.microsoft.com/office/drawing/2014/main" id="{27CA900E-23E4-945F-A9DA-D60A09CFDF02}"/>
              </a:ext>
            </a:extLst>
          </p:cNvPr>
          <p:cNvSpPr txBox="1"/>
          <p:nvPr/>
        </p:nvSpPr>
        <p:spPr>
          <a:xfrm>
            <a:off x="488374" y="262154"/>
            <a:ext cx="1134054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a:ea typeface="+mn-ea"/>
                <a:cs typeface="+mn-cs"/>
              </a:rPr>
              <a:t>SAFE SCHOOL INSTITUTE (SSI)</a:t>
            </a:r>
          </a:p>
        </p:txBody>
      </p:sp>
      <p:sp>
        <p:nvSpPr>
          <p:cNvPr id="2" name="TextBox 3">
            <a:extLst>
              <a:ext uri="{FF2B5EF4-FFF2-40B4-BE49-F238E27FC236}">
                <a16:creationId xmlns:a16="http://schemas.microsoft.com/office/drawing/2014/main" id="{D1770635-1135-4902-5F88-81905FA7D247}"/>
              </a:ext>
            </a:extLst>
          </p:cNvPr>
          <p:cNvSpPr txBox="1"/>
          <p:nvPr/>
        </p:nvSpPr>
        <p:spPr>
          <a:xfrm>
            <a:off x="116838" y="2241968"/>
            <a:ext cx="12100563" cy="25298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6400">
                <a:solidFill>
                  <a:srgbClr val="D22329"/>
                </a:solidFill>
                <a:latin typeface="Proxima Nova"/>
                <a:ea typeface="Proxima Nova"/>
                <a:cs typeface="Proxima Nova"/>
                <a:sym typeface="Proxima Nova"/>
              </a:defRPr>
            </a:pPr>
            <a:r>
              <a:rPr kumimoji="0" sz="6400" b="1" i="0" u="none" strike="noStrike" kern="0" cap="none" spc="0" normalizeH="0" baseline="0" noProof="0" dirty="0">
                <a:ln>
                  <a:noFill/>
                </a:ln>
                <a:solidFill>
                  <a:srgbClr val="D22329"/>
                </a:solidFill>
                <a:effectLst/>
                <a:uLnTx/>
                <a:uFillTx/>
                <a:latin typeface="Proxima Nova"/>
                <a:ea typeface="Proxima Nova"/>
                <a:cs typeface="Proxima Nova"/>
                <a:sym typeface="Proxima Nova"/>
              </a:rPr>
              <a:t>QUESTIONS</a:t>
            </a:r>
          </a:p>
          <a:p>
            <a:pPr marL="0" marR="0" lvl="0" indent="0" algn="ctr" defTabSz="914400" rtl="0" eaLnBrk="1" fontAlgn="auto" latinLnBrk="0" hangingPunct="0">
              <a:lnSpc>
                <a:spcPct val="100000"/>
              </a:lnSpc>
              <a:spcBef>
                <a:spcPts val="0"/>
              </a:spcBef>
              <a:spcAft>
                <a:spcPts val="0"/>
              </a:spcAft>
              <a:buClrTx/>
              <a:buSzTx/>
              <a:buFontTx/>
              <a:buNone/>
              <a:tabLst/>
              <a:defRPr sz="3200">
                <a:solidFill>
                  <a:srgbClr val="1F285C"/>
                </a:solidFill>
                <a:latin typeface="Proxima Nova"/>
                <a:ea typeface="Proxima Nova"/>
                <a:cs typeface="Proxima Nova"/>
                <a:sym typeface="Proxima Nova"/>
              </a:defRPr>
            </a:pPr>
            <a:r>
              <a:rPr kumimoji="0" sz="3200" b="1" i="0" u="none" strike="noStrike" kern="0" cap="none" spc="0" normalizeH="0" baseline="0" noProof="0" dirty="0">
                <a:ln>
                  <a:noFill/>
                </a:ln>
                <a:solidFill>
                  <a:srgbClr val="1F285C"/>
                </a:solidFill>
                <a:effectLst/>
                <a:uLnTx/>
                <a:uFillTx/>
                <a:latin typeface="Proxima Nova"/>
                <a:ea typeface="Proxima Nova"/>
                <a:cs typeface="Proxima Nova"/>
                <a:sym typeface="Proxima Nova"/>
              </a:rPr>
              <a:t>AND</a:t>
            </a:r>
          </a:p>
          <a:p>
            <a:pPr marL="0" marR="0" lvl="0" indent="0" algn="ctr" defTabSz="914400" rtl="0" eaLnBrk="1" fontAlgn="auto" latinLnBrk="0" hangingPunct="0">
              <a:lnSpc>
                <a:spcPct val="100000"/>
              </a:lnSpc>
              <a:spcBef>
                <a:spcPts val="0"/>
              </a:spcBef>
              <a:spcAft>
                <a:spcPts val="0"/>
              </a:spcAft>
              <a:buClrTx/>
              <a:buSzTx/>
              <a:buFontTx/>
              <a:buNone/>
              <a:tabLst/>
              <a:defRPr sz="6400">
                <a:solidFill>
                  <a:srgbClr val="D22329"/>
                </a:solidFill>
                <a:latin typeface="Proxima Nova"/>
                <a:ea typeface="Proxima Nova"/>
                <a:cs typeface="Proxima Nova"/>
                <a:sym typeface="Proxima Nova"/>
              </a:defRPr>
            </a:pPr>
            <a:r>
              <a:rPr kumimoji="0" sz="6400" b="1" i="0" u="none" strike="noStrike" kern="0" cap="none" spc="0" normalizeH="0" baseline="0" noProof="0" dirty="0">
                <a:ln>
                  <a:noFill/>
                </a:ln>
                <a:solidFill>
                  <a:srgbClr val="D22329"/>
                </a:solidFill>
                <a:effectLst/>
                <a:uLnTx/>
                <a:uFillTx/>
                <a:latin typeface="Proxima Nova"/>
                <a:ea typeface="Proxima Nova"/>
                <a:cs typeface="Proxima Nova"/>
                <a:sym typeface="Proxima Nova"/>
              </a:rPr>
              <a:t>ANSWERS</a:t>
            </a:r>
          </a:p>
        </p:txBody>
      </p:sp>
    </p:spTree>
    <p:extLst>
      <p:ext uri="{BB962C8B-B14F-4D97-AF65-F5344CB8AC3E}">
        <p14:creationId xmlns:p14="http://schemas.microsoft.com/office/powerpoint/2010/main" val="420672585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iterate>
                                    <p:tmAbs val="0"/>
                                  </p:iterate>
                                  <p:childTnLst>
                                    <p:set>
                                      <p:cBhvr>
                                        <p:cTn id="6" fill="hold"/>
                                        <p:tgtEl>
                                          <p:spTgt spid="2">
                                            <p:bg/>
                                          </p:spTgt>
                                        </p:tgtEl>
                                        <p:attrNameLst>
                                          <p:attrName>style.visibility</p:attrName>
                                        </p:attrNameLst>
                                      </p:cBhvr>
                                      <p:to>
                                        <p:strVal val="visible"/>
                                      </p:to>
                                    </p:set>
                                    <p:anim calcmode="lin" valueType="num">
                                      <p:cBhvr>
                                        <p:cTn id="7" dur="250" fill="hold"/>
                                        <p:tgtEl>
                                          <p:spTgt spid="2">
                                            <p:bg/>
                                          </p:spTgt>
                                        </p:tgtEl>
                                        <p:attrNameLst>
                                          <p:attrName>ppt_x</p:attrName>
                                        </p:attrNameLst>
                                      </p:cBhvr>
                                      <p:tavLst>
                                        <p:tav tm="0">
                                          <p:val>
                                            <p:strVal val="#ppt_x"/>
                                          </p:val>
                                        </p:tav>
                                        <p:tav tm="100000">
                                          <p:val>
                                            <p:strVal val="#ppt_x"/>
                                          </p:val>
                                        </p:tav>
                                      </p:tavLst>
                                    </p:anim>
                                    <p:anim calcmode="lin" valueType="num">
                                      <p:cBhvr>
                                        <p:cTn id="8" dur="250" fill="hold"/>
                                        <p:tgtEl>
                                          <p:spTgt spid="2">
                                            <p:bg/>
                                          </p:spTgt>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iterate>
                                    <p:tmAbs val="0"/>
                                  </p:iterate>
                                  <p:childTnLst>
                                    <p:set>
                                      <p:cBhvr>
                                        <p:cTn id="10" fill="hold"/>
                                        <p:tgtEl>
                                          <p:spTgt spid="2">
                                            <p:txEl>
                                              <p:pRg st="0" end="0"/>
                                            </p:txEl>
                                          </p:spTgt>
                                        </p:tgtEl>
                                        <p:attrNameLst>
                                          <p:attrName>style.visibility</p:attrName>
                                        </p:attrNameLst>
                                      </p:cBhvr>
                                      <p:to>
                                        <p:strVal val="visible"/>
                                      </p:to>
                                    </p:set>
                                    <p:anim calcmode="lin" valueType="num">
                                      <p:cBhvr>
                                        <p:cTn id="11" dur="25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2" dur="250" fill="hold"/>
                                        <p:tgtEl>
                                          <p:spTgt spid="2">
                                            <p:txEl>
                                              <p:pRg st="0" end="0"/>
                                            </p:txEl>
                                          </p:spTgt>
                                        </p:tgtEl>
                                        <p:attrNameLst>
                                          <p:attrName>ppt_y</p:attrName>
                                        </p:attrNameLst>
                                      </p:cBhvr>
                                      <p:tavLst>
                                        <p:tav tm="0">
                                          <p:val>
                                            <p:strVal val="0-#ppt_h/2"/>
                                          </p:val>
                                        </p:tav>
                                        <p:tav tm="100000">
                                          <p:val>
                                            <p:strVal val="#ppt_y"/>
                                          </p:val>
                                        </p:tav>
                                      </p:tavLst>
                                    </p:anim>
                                  </p:childTnLst>
                                </p:cTn>
                              </p:par>
                            </p:childTnLst>
                          </p:cTn>
                        </p:par>
                        <p:par>
                          <p:cTn id="13" fill="hold">
                            <p:stCondLst>
                              <p:cond delay="250"/>
                            </p:stCondLst>
                            <p:childTnLst>
                              <p:par>
                                <p:cTn id="14" presetID="2" presetClass="entr" presetSubtype="1" fill="hold" grpId="0" nodeType="afterEffect">
                                  <p:stCondLst>
                                    <p:cond delay="0"/>
                                  </p:stCondLst>
                                  <p:iterate>
                                    <p:tmAbs val="0"/>
                                  </p:iterate>
                                  <p:childTnLst>
                                    <p:set>
                                      <p:cBhvr>
                                        <p:cTn id="15" fill="hold"/>
                                        <p:tgtEl>
                                          <p:spTgt spid="2">
                                            <p:txEl>
                                              <p:pRg st="1" end="1"/>
                                            </p:txEl>
                                          </p:spTgt>
                                        </p:tgtEl>
                                        <p:attrNameLst>
                                          <p:attrName>style.visibility</p:attrName>
                                        </p:attrNameLst>
                                      </p:cBhvr>
                                      <p:to>
                                        <p:strVal val="visible"/>
                                      </p:to>
                                    </p:set>
                                    <p:anim calcmode="lin" valueType="num">
                                      <p:cBhvr>
                                        <p:cTn id="16" dur="25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7" dur="250" fill="hold"/>
                                        <p:tgtEl>
                                          <p:spTgt spid="2">
                                            <p:txEl>
                                              <p:pRg st="1" end="1"/>
                                            </p:txEl>
                                          </p:spTgt>
                                        </p:tgtEl>
                                        <p:attrNameLst>
                                          <p:attrName>ppt_y</p:attrName>
                                        </p:attrNameLst>
                                      </p:cBhvr>
                                      <p:tavLst>
                                        <p:tav tm="0">
                                          <p:val>
                                            <p:strVal val="0-#ppt_h/2"/>
                                          </p:val>
                                        </p:tav>
                                        <p:tav tm="100000">
                                          <p:val>
                                            <p:strVal val="#ppt_y"/>
                                          </p:val>
                                        </p:tav>
                                      </p:tavLst>
                                    </p:anim>
                                  </p:childTnLst>
                                </p:cTn>
                              </p:par>
                            </p:childTnLst>
                          </p:cTn>
                        </p:par>
                        <p:par>
                          <p:cTn id="18" fill="hold">
                            <p:stCondLst>
                              <p:cond delay="500"/>
                            </p:stCondLst>
                            <p:childTnLst>
                              <p:par>
                                <p:cTn id="19" presetID="2" presetClass="entr" presetSubtype="1" fill="hold" grpId="0" nodeType="afterEffect">
                                  <p:stCondLst>
                                    <p:cond delay="0"/>
                                  </p:stCondLst>
                                  <p:iterate>
                                    <p:tmAbs val="0"/>
                                  </p:iterate>
                                  <p:childTnLst>
                                    <p:set>
                                      <p:cBhvr>
                                        <p:cTn id="20" fill="hold"/>
                                        <p:tgtEl>
                                          <p:spTgt spid="2">
                                            <p:txEl>
                                              <p:pRg st="2" end="2"/>
                                            </p:txEl>
                                          </p:spTgt>
                                        </p:tgtEl>
                                        <p:attrNameLst>
                                          <p:attrName>style.visibility</p:attrName>
                                        </p:attrNameLst>
                                      </p:cBhvr>
                                      <p:to>
                                        <p:strVal val="visible"/>
                                      </p:to>
                                    </p:set>
                                    <p:anim calcmode="lin" valueType="num">
                                      <p:cBhvr>
                                        <p:cTn id="21" dur="25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2" dur="250" fill="hold"/>
                                        <p:tgtEl>
                                          <p:spTgt spid="2">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5" animBg="1" advAuto="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3F520-06E7-5C27-BB81-B8C79D9DAA92}"/>
              </a:ext>
            </a:extLst>
          </p:cNvPr>
          <p:cNvSpPr>
            <a:spLocks noGrp="1"/>
          </p:cNvSpPr>
          <p:nvPr>
            <p:ph type="title"/>
          </p:nvPr>
        </p:nvSpPr>
        <p:spPr/>
        <p:txBody>
          <a:bodyPr>
            <a:normAutofit fontScale="90000"/>
          </a:bodyPr>
          <a:lstStyle/>
          <a:p>
            <a:r>
              <a:rPr lang="en-US" sz="3200" dirty="0"/>
              <a:t>AVDA</a:t>
            </a:r>
            <a:br>
              <a:rPr lang="en-US" sz="3200" dirty="0"/>
            </a:br>
            <a:r>
              <a:rPr lang="en-US" sz="2000" dirty="0"/>
              <a:t>John Reyes</a:t>
            </a:r>
            <a:br>
              <a:rPr lang="en-US" sz="2000" dirty="0"/>
            </a:br>
            <a:r>
              <a:rPr lang="en-US" sz="2000" dirty="0"/>
              <a:t>Prevention &amp; Education Manager, AVDA</a:t>
            </a:r>
            <a:endParaRPr lang="en-US" sz="3200" dirty="0"/>
          </a:p>
        </p:txBody>
      </p:sp>
    </p:spTree>
    <p:extLst>
      <p:ext uri="{BB962C8B-B14F-4D97-AF65-F5344CB8AC3E}">
        <p14:creationId xmlns:p14="http://schemas.microsoft.com/office/powerpoint/2010/main" val="12648726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72F45-C026-4667-9C28-322B87FBC43B}"/>
              </a:ext>
            </a:extLst>
          </p:cNvPr>
          <p:cNvSpPr>
            <a:spLocks noGrp="1"/>
          </p:cNvSpPr>
          <p:nvPr>
            <p:ph type="title"/>
          </p:nvPr>
        </p:nvSpPr>
        <p:spPr/>
        <p:txBody>
          <a:bodyPr/>
          <a:lstStyle/>
          <a:p>
            <a:pPr algn="ctr"/>
            <a:r>
              <a:rPr lang="en-US" dirty="0"/>
              <a:t>Health &amp; Safety Subcommittee Leaders</a:t>
            </a:r>
          </a:p>
        </p:txBody>
      </p:sp>
      <p:pic>
        <p:nvPicPr>
          <p:cNvPr id="3" name="Picture 2">
            <a:extLst>
              <a:ext uri="{FF2B5EF4-FFF2-40B4-BE49-F238E27FC236}">
                <a16:creationId xmlns:a16="http://schemas.microsoft.com/office/drawing/2014/main" id="{2E016DB8-D527-3713-96A1-75514EE4074F}"/>
              </a:ext>
            </a:extLst>
          </p:cNvPr>
          <p:cNvPicPr>
            <a:picLocks noChangeAspect="1"/>
          </p:cNvPicPr>
          <p:nvPr/>
        </p:nvPicPr>
        <p:blipFill>
          <a:blip r:embed="rId2"/>
          <a:stretch>
            <a:fillRect/>
          </a:stretch>
        </p:blipFill>
        <p:spPr>
          <a:xfrm>
            <a:off x="674125" y="1990417"/>
            <a:ext cx="4933522" cy="2906047"/>
          </a:xfrm>
          <a:prstGeom prst="rect">
            <a:avLst/>
          </a:prstGeom>
        </p:spPr>
      </p:pic>
      <p:sp>
        <p:nvSpPr>
          <p:cNvPr id="4" name="TextBox 3">
            <a:extLst>
              <a:ext uri="{FF2B5EF4-FFF2-40B4-BE49-F238E27FC236}">
                <a16:creationId xmlns:a16="http://schemas.microsoft.com/office/drawing/2014/main" id="{4D26868D-C235-31D5-4EE8-7732C56542FB}"/>
              </a:ext>
            </a:extLst>
          </p:cNvPr>
          <p:cNvSpPr txBox="1"/>
          <p:nvPr/>
        </p:nvSpPr>
        <p:spPr>
          <a:xfrm>
            <a:off x="6489291" y="1764890"/>
            <a:ext cx="4674623" cy="3046988"/>
          </a:xfrm>
          <a:prstGeom prst="rect">
            <a:avLst/>
          </a:prstGeom>
          <a:noFill/>
        </p:spPr>
        <p:txBody>
          <a:bodyPr wrap="square" rtlCol="0">
            <a:spAutoFit/>
          </a:bodyPr>
          <a:lstStyle/>
          <a:p>
            <a:pPr algn="ctr"/>
            <a:r>
              <a:rPr lang="en-US" sz="3200" b="1" dirty="0">
                <a:solidFill>
                  <a:srgbClr val="C00000"/>
                </a:solidFill>
              </a:rPr>
              <a:t>Health &amp; Safety Subcommittee Leaders</a:t>
            </a:r>
          </a:p>
          <a:p>
            <a:pPr algn="ctr"/>
            <a:endParaRPr lang="en-US" sz="3200" dirty="0"/>
          </a:p>
          <a:p>
            <a:pPr algn="ctr"/>
            <a:r>
              <a:rPr lang="en-US" sz="3200" dirty="0"/>
              <a:t>Sharyll Etuk</a:t>
            </a:r>
          </a:p>
          <a:p>
            <a:pPr algn="ctr"/>
            <a:r>
              <a:rPr lang="en-US" sz="3200" dirty="0"/>
              <a:t>Shumaila Ali</a:t>
            </a:r>
          </a:p>
          <a:p>
            <a:pPr algn="ctr"/>
            <a:r>
              <a:rPr lang="en-US" sz="3200" dirty="0"/>
              <a:t>Nicholas Petito</a:t>
            </a:r>
          </a:p>
        </p:txBody>
      </p:sp>
    </p:spTree>
    <p:extLst>
      <p:ext uri="{BB962C8B-B14F-4D97-AF65-F5344CB8AC3E}">
        <p14:creationId xmlns:p14="http://schemas.microsoft.com/office/powerpoint/2010/main" val="4302283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r="6388"/>
          <a:stretch/>
        </p:blipFill>
        <p:spPr>
          <a:xfrm>
            <a:off x="48986" y="56680"/>
            <a:ext cx="9715951" cy="6692463"/>
          </a:xfrm>
          <a:prstGeom prst="rect">
            <a:avLst/>
          </a:prstGeom>
        </p:spPr>
      </p:pic>
      <p:sp>
        <p:nvSpPr>
          <p:cNvPr id="3" name="Title 2">
            <a:extLst>
              <a:ext uri="{FF2B5EF4-FFF2-40B4-BE49-F238E27FC236}">
                <a16:creationId xmlns:a16="http://schemas.microsoft.com/office/drawing/2014/main" id="{200B3D2B-613A-41BE-987D-E6A1324B456D}"/>
              </a:ext>
            </a:extLst>
          </p:cNvPr>
          <p:cNvSpPr>
            <a:spLocks noGrp="1"/>
          </p:cNvSpPr>
          <p:nvPr>
            <p:ph type="ctrTitle"/>
          </p:nvPr>
        </p:nvSpPr>
        <p:spPr>
          <a:xfrm>
            <a:off x="3712370" y="3740727"/>
            <a:ext cx="7828466" cy="1258631"/>
          </a:xfrm>
        </p:spPr>
        <p:txBody>
          <a:bodyPr/>
          <a:lstStyle/>
          <a:p>
            <a:r>
              <a:rPr lang="en-US" sz="3600" dirty="0"/>
              <a:t>Presentations and Programs  for  Youth Offered By AVDA</a:t>
            </a:r>
          </a:p>
        </p:txBody>
      </p:sp>
      <p:sp>
        <p:nvSpPr>
          <p:cNvPr id="4" name="Subtitle 3">
            <a:extLst>
              <a:ext uri="{FF2B5EF4-FFF2-40B4-BE49-F238E27FC236}">
                <a16:creationId xmlns:a16="http://schemas.microsoft.com/office/drawing/2014/main" id="{4772945D-CA91-4CFE-8EB7-941C7618C994}"/>
              </a:ext>
            </a:extLst>
          </p:cNvPr>
          <p:cNvSpPr>
            <a:spLocks noGrp="1"/>
          </p:cNvSpPr>
          <p:nvPr>
            <p:ph type="subTitle" idx="1"/>
          </p:nvPr>
        </p:nvSpPr>
        <p:spPr>
          <a:xfrm>
            <a:off x="3712369" y="4999358"/>
            <a:ext cx="6052568" cy="1804667"/>
          </a:xfrm>
        </p:spPr>
        <p:txBody>
          <a:bodyPr/>
          <a:lstStyle/>
          <a:p>
            <a:pPr>
              <a:defRPr/>
            </a:pPr>
            <a:r>
              <a:rPr lang="en-US" sz="1600" b="1" dirty="0"/>
              <a:t>John Reyes</a:t>
            </a:r>
          </a:p>
          <a:p>
            <a:pPr>
              <a:defRPr/>
            </a:pPr>
            <a:r>
              <a:rPr lang="en-US" sz="1600" b="1" dirty="0"/>
              <a:t>Prevention and Education Manager </a:t>
            </a:r>
          </a:p>
          <a:p>
            <a:pPr>
              <a:defRPr/>
            </a:pPr>
            <a:r>
              <a:rPr lang="en-US" sz="1600" b="1" dirty="0"/>
              <a:t>1001 Texas Ave., Suite 600</a:t>
            </a:r>
          </a:p>
          <a:p>
            <a:pPr>
              <a:defRPr/>
            </a:pPr>
            <a:r>
              <a:rPr lang="en-US" sz="1600" b="1" dirty="0"/>
              <a:t>Houston, TX 77002</a:t>
            </a:r>
          </a:p>
          <a:p>
            <a:pPr>
              <a:defRPr/>
            </a:pPr>
            <a:r>
              <a:rPr lang="en-US" sz="1600" b="1" dirty="0"/>
              <a:t>713.224.9911</a:t>
            </a:r>
          </a:p>
          <a:p>
            <a:pPr>
              <a:defRPr/>
            </a:pPr>
            <a:endParaRPr lang="en-US" sz="1600" b="1"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64938" y="1618619"/>
            <a:ext cx="2427062" cy="1098455"/>
          </a:xfrm>
          <a:prstGeom prst="rect">
            <a:avLst/>
          </a:prstGeom>
        </p:spPr>
      </p:pic>
      <p:sp>
        <p:nvSpPr>
          <p:cNvPr id="10" name="Rectangle 9"/>
          <p:cNvSpPr/>
          <p:nvPr/>
        </p:nvSpPr>
        <p:spPr>
          <a:xfrm>
            <a:off x="-82541" y="1757641"/>
            <a:ext cx="3985386"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0"/>
                <a:solidFill>
                  <a:srgbClr val="7284CE"/>
                </a:solidFill>
                <a:effectLst>
                  <a:outerShdw blurRad="38100" dist="19050" dir="2700000" algn="tl" rotWithShape="0">
                    <a:prstClr val="black">
                      <a:alpha val="40000"/>
                    </a:prstClr>
                  </a:outerShdw>
                </a:effectLst>
                <a:uLnTx/>
                <a:uFillTx/>
                <a:latin typeface="Corbel"/>
                <a:ea typeface="+mn-ea"/>
                <a:cs typeface="+mn-cs"/>
              </a:rPr>
              <a:t>end abuse/begin again</a:t>
            </a:r>
          </a:p>
        </p:txBody>
      </p:sp>
      <p:sp>
        <p:nvSpPr>
          <p:cNvPr id="11" name="Rectangle 10"/>
          <p:cNvSpPr/>
          <p:nvPr/>
        </p:nvSpPr>
        <p:spPr>
          <a:xfrm>
            <a:off x="0" y="2324005"/>
            <a:ext cx="4507584" cy="646331"/>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w="0"/>
                <a:solidFill>
                  <a:srgbClr val="7284CE"/>
                </a:solidFill>
                <a:effectLst>
                  <a:outerShdw blurRad="38100" dist="19050" dir="2700000" algn="tl" rotWithShape="0">
                    <a:prstClr val="black">
                      <a:alpha val="40000"/>
                    </a:prstClr>
                  </a:outerShdw>
                </a:effectLst>
                <a:uLnTx/>
                <a:uFillTx/>
                <a:latin typeface="Adobe Fan Heiti Std B" panose="020B0700000000000000" pitchFamily="34" charset="-128"/>
                <a:ea typeface="Adobe Fan Heiti Std B" panose="020B0700000000000000" pitchFamily="34" charset="-128"/>
                <a:cs typeface="+mn-cs"/>
              </a:rPr>
              <a:t>YOU DESERVE SAFETY.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w="0"/>
                <a:solidFill>
                  <a:srgbClr val="7284CE"/>
                </a:solidFill>
                <a:effectLst>
                  <a:outerShdw blurRad="38100" dist="19050" dir="2700000" algn="tl" rotWithShape="0">
                    <a:prstClr val="black">
                      <a:alpha val="40000"/>
                    </a:prstClr>
                  </a:outerShdw>
                </a:effectLst>
                <a:uLnTx/>
                <a:uFillTx/>
                <a:latin typeface="Adobe Fan Heiti Std B" panose="020B0700000000000000" pitchFamily="34" charset="-128"/>
                <a:ea typeface="Adobe Fan Heiti Std B" panose="020B0700000000000000" pitchFamily="34" charset="-128"/>
                <a:cs typeface="+mn-cs"/>
              </a:rPr>
              <a:t>ITS YOUR LEGAL RIGHT.</a:t>
            </a:r>
          </a:p>
        </p:txBody>
      </p:sp>
    </p:spTree>
    <p:extLst>
      <p:ext uri="{BB962C8B-B14F-4D97-AF65-F5344CB8AC3E}">
        <p14:creationId xmlns:p14="http://schemas.microsoft.com/office/powerpoint/2010/main" val="39899232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a:stretch>
            <a:fillRect/>
          </a:stretch>
        </p:blipFill>
        <p:spPr>
          <a:xfrm>
            <a:off x="771415" y="490310"/>
            <a:ext cx="10649170" cy="4679950"/>
          </a:xfrm>
          <a:prstGeom prst="rect">
            <a:avLst/>
          </a:prstGeom>
        </p:spPr>
      </p:pic>
      <p:sp>
        <p:nvSpPr>
          <p:cNvPr id="6" name="Slide Number Placeholder 5"/>
          <p:cNvSpPr>
            <a:spLocks noGrp="1"/>
          </p:cNvSpPr>
          <p:nvPr>
            <p:ph type="sldNum" sz="quarter" idx="3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1200" b="0" i="0" u="none" strike="noStrike" kern="1200" cap="none" spc="0" normalizeH="0" baseline="0" noProof="0" smtClean="0">
                <a:ln>
                  <a:noFill/>
                </a:ln>
                <a:solidFill>
                  <a:prstClr val="white"/>
                </a:solidFill>
                <a:effectLst/>
                <a:uLnTx/>
                <a:uFillTx/>
                <a:latin typeface="Corbe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white"/>
              </a:solidFill>
              <a:effectLst/>
              <a:uLnTx/>
              <a:uFillTx/>
              <a:latin typeface="Corbel"/>
              <a:ea typeface="+mn-ea"/>
              <a:cs typeface="+mn-cs"/>
            </a:endParaRPr>
          </a:p>
        </p:txBody>
      </p:sp>
      <p:sp>
        <p:nvSpPr>
          <p:cNvPr id="8" name="Rectangle 2"/>
          <p:cNvSpPr>
            <a:spLocks noGrp="1" noChangeArrowheads="1"/>
          </p:cNvSpPr>
          <p:nvPr>
            <p:ph type="body" sz="quarter" idx="32"/>
          </p:nvPr>
        </p:nvSpPr>
        <p:spPr bwMode="auto">
          <a:xfrm>
            <a:off x="1416901" y="5262673"/>
            <a:ext cx="935819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marL="285750" indent="-285750">
              <a:spcBef>
                <a:spcPct val="0"/>
              </a:spcBef>
              <a:buClrTx/>
              <a:buSzTx/>
            </a:pPr>
            <a:r>
              <a:rPr lang="en-US" altLang="en-US" dirty="0">
                <a:ln w="0"/>
                <a:solidFill>
                  <a:schemeClr val="accent1"/>
                </a:solidFill>
                <a:effectLst>
                  <a:outerShdw blurRad="38100" dist="25400" dir="5400000" algn="ctr" rotWithShape="0">
                    <a:srgbClr val="6E747A">
                      <a:alpha val="43000"/>
                    </a:srgbClr>
                  </a:outerShdw>
                </a:effectLst>
                <a:latin typeface="Calibri" panose="020F0502020204030204" pitchFamily="34" charset="0"/>
              </a:rPr>
              <a:t>Founded by the National Council of Jewish Women – Greater Houston Section in 1980 </a:t>
            </a:r>
          </a:p>
          <a:p>
            <a:pPr marL="285750" indent="-285750">
              <a:spcBef>
                <a:spcPct val="0"/>
              </a:spcBef>
              <a:buClrTx/>
              <a:buSzTx/>
            </a:pPr>
            <a:r>
              <a:rPr lang="en-US" altLang="en-US" dirty="0">
                <a:ln w="0"/>
                <a:solidFill>
                  <a:schemeClr val="accent1"/>
                </a:solidFill>
                <a:effectLst>
                  <a:outerShdw blurRad="38100" dist="25400" dir="5400000" algn="ctr" rotWithShape="0">
                    <a:srgbClr val="6E747A">
                      <a:alpha val="43000"/>
                    </a:srgbClr>
                  </a:outerShdw>
                </a:effectLst>
                <a:latin typeface="Calibri" panose="020F0502020204030204" pitchFamily="34" charset="0"/>
              </a:rPr>
              <a:t>AVDA has provided services in the Greater Houston area for 40 years</a:t>
            </a:r>
          </a:p>
        </p:txBody>
      </p:sp>
    </p:spTree>
    <p:extLst>
      <p:ext uri="{BB962C8B-B14F-4D97-AF65-F5344CB8AC3E}">
        <p14:creationId xmlns:p14="http://schemas.microsoft.com/office/powerpoint/2010/main" val="4419064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403D24E-C948-4A98-A61C-31C843F9F2AD}"/>
              </a:ext>
            </a:extLst>
          </p:cNvPr>
          <p:cNvPicPr>
            <a:picLocks noChangeAspect="1"/>
          </p:cNvPicPr>
          <p:nvPr/>
        </p:nvPicPr>
        <p:blipFill rotWithShape="1">
          <a:blip r:embed="rId2"/>
          <a:srcRect t="35647" r="66506" b="1888"/>
          <a:stretch/>
        </p:blipFill>
        <p:spPr>
          <a:xfrm>
            <a:off x="9545481" y="150183"/>
            <a:ext cx="2172990" cy="2118436"/>
          </a:xfrm>
          <a:prstGeom prst="rect">
            <a:avLst/>
          </a:prstGeom>
        </p:spPr>
      </p:pic>
      <p:sp>
        <p:nvSpPr>
          <p:cNvPr id="7" name="Rectangle 6"/>
          <p:cNvSpPr/>
          <p:nvPr/>
        </p:nvSpPr>
        <p:spPr>
          <a:xfrm>
            <a:off x="0" y="309772"/>
            <a:ext cx="9204201" cy="539899"/>
          </a:xfrm>
          <a:prstGeom prst="rect">
            <a:avLst/>
          </a:prstGeom>
          <a:solidFill>
            <a:srgbClr val="7284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2" name="Title 1"/>
          <p:cNvSpPr>
            <a:spLocks noGrp="1"/>
          </p:cNvSpPr>
          <p:nvPr>
            <p:ph type="title"/>
          </p:nvPr>
        </p:nvSpPr>
        <p:spPr/>
        <p:txBody>
          <a:bodyPr/>
          <a:lstStyle/>
          <a:p>
            <a:r>
              <a:rPr lang="en-US" dirty="0"/>
              <a:t>AVDA’s Services</a:t>
            </a:r>
          </a:p>
        </p:txBody>
      </p:sp>
      <p:sp>
        <p:nvSpPr>
          <p:cNvPr id="4" name="Content Placeholder 3"/>
          <p:cNvSpPr>
            <a:spLocks noGrp="1"/>
          </p:cNvSpPr>
          <p:nvPr>
            <p:ph sz="half" idx="1"/>
          </p:nvPr>
        </p:nvSpPr>
        <p:spPr>
          <a:xfrm>
            <a:off x="159857" y="1069028"/>
            <a:ext cx="5472000" cy="4680000"/>
          </a:xfrm>
        </p:spPr>
        <p:txBody>
          <a:bodyPr/>
          <a:lstStyle/>
          <a:p>
            <a:pPr marL="0" indent="0">
              <a:buNone/>
            </a:pPr>
            <a:r>
              <a:rPr lang="en-US" b="1" dirty="0"/>
              <a:t>For Victim/Survivors</a:t>
            </a:r>
          </a:p>
          <a:p>
            <a:r>
              <a:rPr lang="en-US" dirty="0"/>
              <a:t>Free Legal Representation</a:t>
            </a:r>
          </a:p>
          <a:p>
            <a:pPr lvl="1"/>
            <a:r>
              <a:rPr lang="en-US" dirty="0"/>
              <a:t>Protective Order</a:t>
            </a:r>
          </a:p>
          <a:p>
            <a:pPr lvl="1"/>
            <a:r>
              <a:rPr lang="en-US" dirty="0"/>
              <a:t>Divorce</a:t>
            </a:r>
          </a:p>
          <a:p>
            <a:pPr lvl="1"/>
            <a:r>
              <a:rPr lang="en-US" dirty="0"/>
              <a:t>Child Support/Custody</a:t>
            </a:r>
          </a:p>
          <a:p>
            <a:r>
              <a:rPr lang="en-US" dirty="0"/>
              <a:t>Advocacy</a:t>
            </a:r>
          </a:p>
          <a:p>
            <a:pPr lvl="1"/>
            <a:r>
              <a:rPr lang="en-US" dirty="0"/>
              <a:t>Safety Planning</a:t>
            </a:r>
          </a:p>
          <a:p>
            <a:pPr lvl="1"/>
            <a:r>
              <a:rPr lang="en-US" dirty="0"/>
              <a:t>Crime Victims Compensation</a:t>
            </a:r>
          </a:p>
          <a:p>
            <a:pPr lvl="1"/>
            <a:r>
              <a:rPr lang="en-US" dirty="0"/>
              <a:t>Referral</a:t>
            </a:r>
          </a:p>
          <a:p>
            <a:pPr lvl="1"/>
            <a:r>
              <a:rPr lang="en-US" dirty="0"/>
              <a:t>Financial and Tuition Assistance</a:t>
            </a:r>
          </a:p>
          <a:p>
            <a:r>
              <a:rPr lang="en-US" dirty="0"/>
              <a:t>Counseling</a:t>
            </a:r>
          </a:p>
          <a:p>
            <a:pPr lvl="1"/>
            <a:r>
              <a:rPr lang="en-US" dirty="0"/>
              <a:t>Individual, group</a:t>
            </a:r>
          </a:p>
          <a:p>
            <a:pPr lvl="1"/>
            <a:r>
              <a:rPr lang="en-US" dirty="0"/>
              <a:t>Adults, children</a:t>
            </a:r>
          </a:p>
          <a:p>
            <a:endParaRPr lang="en-US" dirty="0"/>
          </a:p>
          <a:p>
            <a:endParaRPr lang="en-US" dirty="0"/>
          </a:p>
        </p:txBody>
      </p:sp>
      <p:sp>
        <p:nvSpPr>
          <p:cNvPr id="5" name="Text Placeholder 4"/>
          <p:cNvSpPr>
            <a:spLocks noGrp="1"/>
          </p:cNvSpPr>
          <p:nvPr>
            <p:ph type="body" sz="quarter" idx="12"/>
          </p:nvPr>
        </p:nvSpPr>
        <p:spPr>
          <a:xfrm>
            <a:off x="3866930" y="1069028"/>
            <a:ext cx="5472113" cy="4975886"/>
          </a:xfrm>
        </p:spPr>
        <p:txBody>
          <a:bodyPr/>
          <a:lstStyle/>
          <a:p>
            <a:pPr marL="0" indent="0">
              <a:buNone/>
            </a:pPr>
            <a:r>
              <a:rPr lang="en-US" b="1" dirty="0"/>
              <a:t>For Abusers</a:t>
            </a:r>
          </a:p>
          <a:p>
            <a:r>
              <a:rPr lang="en-US" dirty="0"/>
              <a:t>Battering Intervention and Prevention Program (BIPP)</a:t>
            </a:r>
          </a:p>
          <a:p>
            <a:pPr lvl="1"/>
            <a:r>
              <a:rPr lang="en-US" dirty="0"/>
              <a:t>Psychoeducational Counseling</a:t>
            </a:r>
          </a:p>
          <a:p>
            <a:pPr lvl="1"/>
            <a:r>
              <a:rPr lang="en-US" dirty="0"/>
              <a:t>18 weeks minimum</a:t>
            </a:r>
          </a:p>
          <a:p>
            <a:pPr lvl="1"/>
            <a:r>
              <a:rPr lang="en-US" dirty="0"/>
              <a:t>State accredited</a:t>
            </a:r>
          </a:p>
          <a:p>
            <a:pPr lvl="1"/>
            <a:r>
              <a:rPr lang="en-US" dirty="0"/>
              <a:t>Group format (19 </a:t>
            </a:r>
            <a:r>
              <a:rPr lang="en-US" dirty="0" err="1"/>
              <a:t>grps</a:t>
            </a:r>
            <a:r>
              <a:rPr lang="en-US" dirty="0"/>
              <a:t>)</a:t>
            </a:r>
          </a:p>
          <a:p>
            <a:pPr lvl="1"/>
            <a:r>
              <a:rPr lang="en-US" dirty="0"/>
              <a:t>Accountability based</a:t>
            </a:r>
          </a:p>
          <a:p>
            <a:pPr lvl="1"/>
            <a:r>
              <a:rPr lang="en-US" dirty="0"/>
              <a:t>Victim safety components</a:t>
            </a:r>
          </a:p>
          <a:p>
            <a:endParaRPr lang="en-US" dirty="0"/>
          </a:p>
          <a:p>
            <a:pPr marL="0" indent="0">
              <a:buNone/>
            </a:pPr>
            <a:r>
              <a:rPr lang="en-US" b="1" dirty="0"/>
              <a:t>Youth Education and Prevention</a:t>
            </a:r>
          </a:p>
          <a:p>
            <a:pPr marL="0" indent="0">
              <a:buNone/>
            </a:pPr>
            <a:endParaRPr lang="en-US" b="1" dirty="0"/>
          </a:p>
          <a:p>
            <a:pPr marL="0" indent="0">
              <a:buNone/>
            </a:pPr>
            <a:r>
              <a:rPr lang="en-US" b="1" dirty="0"/>
              <a:t>Community Outreach</a:t>
            </a:r>
          </a:p>
          <a:p>
            <a:endParaRPr lang="en-US" dirty="0"/>
          </a:p>
          <a:p>
            <a:endParaRPr lang="en-US" dirty="0"/>
          </a:p>
        </p:txBody>
      </p:sp>
      <p:sp>
        <p:nvSpPr>
          <p:cNvPr id="6" name="Slide Number Placeholder 5"/>
          <p:cNvSpPr>
            <a:spLocks noGrp="1"/>
          </p:cNvSpPr>
          <p:nvPr>
            <p:ph type="sldNum" sz="quarter" idx="3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1200" b="0" i="0" u="none" strike="noStrike" kern="1200" cap="none" spc="0" normalizeH="0" baseline="0" noProof="0" smtClean="0">
                <a:ln>
                  <a:noFill/>
                </a:ln>
                <a:solidFill>
                  <a:prstClr val="white"/>
                </a:solidFill>
                <a:effectLst/>
                <a:uLnTx/>
                <a:uFillTx/>
                <a:latin typeface="Corbe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white"/>
              </a:solidFill>
              <a:effectLst/>
              <a:uLnTx/>
              <a:uFillTx/>
              <a:latin typeface="Corbel"/>
              <a:ea typeface="+mn-ea"/>
              <a:cs typeface="+mn-cs"/>
            </a:endParaRPr>
          </a:p>
        </p:txBody>
      </p:sp>
      <p:pic>
        <p:nvPicPr>
          <p:cNvPr id="9" name="Picture 8">
            <a:extLst>
              <a:ext uri="{FF2B5EF4-FFF2-40B4-BE49-F238E27FC236}">
                <a16:creationId xmlns:a16="http://schemas.microsoft.com/office/drawing/2014/main" id="{F403D24E-C948-4A98-A61C-31C843F9F2AD}"/>
              </a:ext>
            </a:extLst>
          </p:cNvPr>
          <p:cNvPicPr>
            <a:picLocks noChangeAspect="1"/>
          </p:cNvPicPr>
          <p:nvPr/>
        </p:nvPicPr>
        <p:blipFill rotWithShape="1">
          <a:blip r:embed="rId2"/>
          <a:srcRect l="33775" t="35647" r="35771"/>
          <a:stretch/>
        </p:blipFill>
        <p:spPr>
          <a:xfrm>
            <a:off x="9796007" y="2268619"/>
            <a:ext cx="1861127" cy="2055829"/>
          </a:xfrm>
          <a:prstGeom prst="rect">
            <a:avLst/>
          </a:prstGeom>
        </p:spPr>
      </p:pic>
      <p:pic>
        <p:nvPicPr>
          <p:cNvPr id="10" name="Picture 9">
            <a:extLst>
              <a:ext uri="{FF2B5EF4-FFF2-40B4-BE49-F238E27FC236}">
                <a16:creationId xmlns:a16="http://schemas.microsoft.com/office/drawing/2014/main" id="{F403D24E-C948-4A98-A61C-31C843F9F2AD}"/>
              </a:ext>
            </a:extLst>
          </p:cNvPr>
          <p:cNvPicPr>
            <a:picLocks noChangeAspect="1"/>
          </p:cNvPicPr>
          <p:nvPr/>
        </p:nvPicPr>
        <p:blipFill rotWithShape="1">
          <a:blip r:embed="rId2"/>
          <a:srcRect l="65073" t="35647" r="6628" b="7987"/>
          <a:stretch/>
        </p:blipFill>
        <p:spPr>
          <a:xfrm>
            <a:off x="9868228" y="4473390"/>
            <a:ext cx="1716683" cy="1787438"/>
          </a:xfrm>
          <a:prstGeom prst="rect">
            <a:avLst/>
          </a:prstGeom>
        </p:spPr>
      </p:pic>
    </p:spTree>
    <p:extLst>
      <p:ext uri="{BB962C8B-B14F-4D97-AF65-F5344CB8AC3E}">
        <p14:creationId xmlns:p14="http://schemas.microsoft.com/office/powerpoint/2010/main" val="12291450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413834"/>
            <a:ext cx="6639951" cy="450166"/>
          </a:xfrm>
          <a:prstGeom prst="rect">
            <a:avLst/>
          </a:prstGeom>
          <a:solidFill>
            <a:srgbClr val="FA9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2" name="Title 1"/>
          <p:cNvSpPr>
            <a:spLocks noGrp="1"/>
          </p:cNvSpPr>
          <p:nvPr>
            <p:ph type="title"/>
          </p:nvPr>
        </p:nvSpPr>
        <p:spPr/>
        <p:txBody>
          <a:bodyPr/>
          <a:lstStyle/>
          <a:p>
            <a:r>
              <a:rPr lang="en-US" dirty="0"/>
              <a:t>Presentations Offered By AVDA</a:t>
            </a:r>
          </a:p>
        </p:txBody>
      </p:sp>
      <p:sp>
        <p:nvSpPr>
          <p:cNvPr id="3" name="Content Placeholder 2"/>
          <p:cNvSpPr>
            <a:spLocks noGrp="1"/>
          </p:cNvSpPr>
          <p:nvPr>
            <p:ph idx="1"/>
          </p:nvPr>
        </p:nvSpPr>
        <p:spPr>
          <a:xfrm>
            <a:off x="431999" y="1008000"/>
            <a:ext cx="5866855" cy="5183250"/>
          </a:xfrm>
        </p:spPr>
        <p:txBody>
          <a:bodyPr>
            <a:noAutofit/>
          </a:bodyPr>
          <a:lstStyle/>
          <a:p>
            <a:pPr marL="0" indent="0">
              <a:buNone/>
            </a:pPr>
            <a:r>
              <a:rPr lang="en-US" sz="2000" dirty="0"/>
              <a:t>Presentations are best when they are scheduled for 90 minutes.  This gives enough time for  information sharing, activities and questions.</a:t>
            </a:r>
          </a:p>
          <a:p>
            <a:pPr marL="0" indent="0">
              <a:buNone/>
            </a:pPr>
            <a:r>
              <a:rPr lang="en-US" sz="2000" dirty="0"/>
              <a:t>Presentations can be altered to fit other time frames and can have the subject matter altered to meet the needs of the students or school.</a:t>
            </a:r>
          </a:p>
          <a:p>
            <a:pPr marL="0" indent="0">
              <a:buNone/>
            </a:pPr>
            <a:r>
              <a:rPr lang="en-US" sz="2000" dirty="0"/>
              <a:t>Can accommodate various sized groups.</a:t>
            </a:r>
          </a:p>
          <a:p>
            <a:pPr marL="0" indent="0">
              <a:buNone/>
            </a:pPr>
            <a:r>
              <a:rPr lang="en-US" sz="2000" dirty="0"/>
              <a:t>Topics include:</a:t>
            </a:r>
          </a:p>
          <a:p>
            <a:r>
              <a:rPr lang="en-US" sz="2000" dirty="0"/>
              <a:t>Teen Dating Abuse</a:t>
            </a:r>
          </a:p>
          <a:p>
            <a:r>
              <a:rPr lang="en-US" sz="2000" dirty="0"/>
              <a:t>Healthy Relationships</a:t>
            </a:r>
          </a:p>
          <a:p>
            <a:r>
              <a:rPr lang="en-US" sz="2000" dirty="0"/>
              <a:t>Teen Dating Abuse and Healthy Relationships</a:t>
            </a:r>
          </a:p>
          <a:p>
            <a:r>
              <a:rPr lang="en-US" sz="2000" dirty="0"/>
              <a:t>The Intersection of Relationship Abuse and Human Trafficking</a:t>
            </a:r>
          </a:p>
          <a:p>
            <a:r>
              <a:rPr lang="en-US" sz="2000" dirty="0"/>
              <a:t>Healthy Manhood. </a:t>
            </a:r>
          </a:p>
          <a:p>
            <a:endParaRPr lang="en-US" sz="2000" dirty="0"/>
          </a:p>
          <a:p>
            <a:pPr marL="0" indent="0" algn="ctr">
              <a:buNone/>
            </a:pPr>
            <a:br>
              <a:rPr lang="en-US" sz="2400" dirty="0"/>
            </a:br>
            <a:endParaRPr lang="en-US" sz="2400" dirty="0"/>
          </a:p>
          <a:p>
            <a:pPr marL="0" indent="0" algn="ctr">
              <a:buNone/>
            </a:pPr>
            <a:endParaRPr lang="en-US" sz="2400" dirty="0"/>
          </a:p>
          <a:p>
            <a:pPr marL="0" indent="0" algn="ctr">
              <a:buNone/>
            </a:pPr>
            <a:endParaRPr lang="en-US" sz="2400" dirty="0"/>
          </a:p>
        </p:txBody>
      </p:sp>
      <p:pic>
        <p:nvPicPr>
          <p:cNvPr id="4" name="Picture 2" descr="Teens and healthy dating | Children&amp;#39;s Wisconsin">
            <a:extLst>
              <a:ext uri="{FF2B5EF4-FFF2-40B4-BE49-F238E27FC236}">
                <a16:creationId xmlns:a16="http://schemas.microsoft.com/office/drawing/2014/main" id="{A049AEB3-A42D-BF01-C3F5-21937E5032E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1167"/>
          <a:stretch/>
        </p:blipFill>
        <p:spPr bwMode="auto">
          <a:xfrm>
            <a:off x="6325144" y="1008001"/>
            <a:ext cx="5866855" cy="377181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4C8628B-C838-51AC-EEE0-06C64516CED4}"/>
              </a:ext>
            </a:extLst>
          </p:cNvPr>
          <p:cNvSpPr txBox="1"/>
          <p:nvPr/>
        </p:nvSpPr>
        <p:spPr>
          <a:xfrm>
            <a:off x="6511636" y="4987636"/>
            <a:ext cx="469669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ndara"/>
                <a:ea typeface="+mn-ea"/>
                <a:cs typeface="+mn-cs"/>
              </a:rPr>
              <a:t>* Source materials for presentations come from the CDC, TCFV, </a:t>
            </a:r>
            <a:r>
              <a:rPr kumimoji="0" lang="en-US" sz="1800" b="0" i="0" u="none" strike="noStrike" kern="1200" cap="none" spc="0" normalizeH="0" baseline="0" noProof="0" dirty="0" err="1">
                <a:ln>
                  <a:noFill/>
                </a:ln>
                <a:solidFill>
                  <a:prstClr val="black"/>
                </a:solidFill>
                <a:effectLst/>
                <a:uLnTx/>
                <a:uFillTx/>
                <a:latin typeface="Candara"/>
                <a:ea typeface="+mn-ea"/>
                <a:cs typeface="+mn-cs"/>
              </a:rPr>
              <a:t>loveisrespect.org</a:t>
            </a:r>
            <a:r>
              <a:rPr kumimoji="0" lang="en-US" sz="1800" b="0" i="0" u="none" strike="noStrike" kern="1200" cap="none" spc="0" normalizeH="0" baseline="0" noProof="0" dirty="0">
                <a:ln>
                  <a:noFill/>
                </a:ln>
                <a:solidFill>
                  <a:prstClr val="black"/>
                </a:solidFill>
                <a:effectLst/>
                <a:uLnTx/>
                <a:uFillTx/>
                <a:latin typeface="Candara"/>
                <a:ea typeface="+mn-ea"/>
                <a:cs typeface="+mn-cs"/>
              </a:rPr>
              <a:t>, </a:t>
            </a:r>
            <a:r>
              <a:rPr kumimoji="0" lang="en-US" sz="1800" b="0" i="0" u="none" strike="noStrike" kern="1200" cap="none" spc="0" normalizeH="0" baseline="0" noProof="0" dirty="0" err="1">
                <a:ln>
                  <a:noFill/>
                </a:ln>
                <a:solidFill>
                  <a:prstClr val="black"/>
                </a:solidFill>
                <a:effectLst/>
                <a:uLnTx/>
                <a:uFillTx/>
                <a:latin typeface="Candara"/>
                <a:ea typeface="+mn-ea"/>
                <a:cs typeface="+mn-cs"/>
              </a:rPr>
              <a:t>thatsnotlove.org</a:t>
            </a:r>
            <a:r>
              <a:rPr kumimoji="0" lang="en-US" sz="1800" b="0" i="0" u="none" strike="noStrike" kern="1200" cap="none" spc="0" normalizeH="0" baseline="0" noProof="0" dirty="0">
                <a:ln>
                  <a:noFill/>
                </a:ln>
                <a:solidFill>
                  <a:prstClr val="black"/>
                </a:solidFill>
                <a:effectLst/>
                <a:uLnTx/>
                <a:uFillTx/>
                <a:latin typeface="Candara"/>
                <a:ea typeface="+mn-ea"/>
                <a:cs typeface="+mn-cs"/>
              </a:rPr>
              <a:t>, Safe Dates and Live Respect</a:t>
            </a:r>
          </a:p>
        </p:txBody>
      </p:sp>
    </p:spTree>
    <p:extLst>
      <p:ext uri="{BB962C8B-B14F-4D97-AF65-F5344CB8AC3E}">
        <p14:creationId xmlns:p14="http://schemas.microsoft.com/office/powerpoint/2010/main" val="19773535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403161"/>
            <a:ext cx="6362700" cy="4501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sp>
        <p:nvSpPr>
          <p:cNvPr id="2" name="Title 1"/>
          <p:cNvSpPr>
            <a:spLocks noGrp="1"/>
          </p:cNvSpPr>
          <p:nvPr>
            <p:ph type="title"/>
          </p:nvPr>
        </p:nvSpPr>
        <p:spPr/>
        <p:txBody>
          <a:bodyPr/>
          <a:lstStyle/>
          <a:p>
            <a:r>
              <a:rPr lang="en-US" dirty="0">
                <a:solidFill>
                  <a:schemeClr val="bg1"/>
                </a:solidFill>
              </a:rPr>
              <a:t>Programs Offered by AVDA</a:t>
            </a:r>
          </a:p>
        </p:txBody>
      </p:sp>
      <p:sp>
        <p:nvSpPr>
          <p:cNvPr id="3" name="Content Placeholder 2"/>
          <p:cNvSpPr>
            <a:spLocks noGrp="1"/>
          </p:cNvSpPr>
          <p:nvPr>
            <p:ph idx="1"/>
          </p:nvPr>
        </p:nvSpPr>
        <p:spPr>
          <a:xfrm>
            <a:off x="432000" y="1008000"/>
            <a:ext cx="5664000" cy="5183250"/>
          </a:xfrm>
        </p:spPr>
        <p:txBody>
          <a:bodyPr/>
          <a:lstStyle/>
          <a:p>
            <a:endParaRPr lang="en-US" dirty="0"/>
          </a:p>
          <a:p>
            <a:r>
              <a:rPr lang="en-US" sz="2800" b="1" dirty="0"/>
              <a:t>Safe Dates – </a:t>
            </a:r>
            <a:r>
              <a:rPr lang="en-US" sz="2800" dirty="0"/>
              <a:t>8-week program</a:t>
            </a:r>
          </a:p>
          <a:p>
            <a:endParaRPr lang="en-US" dirty="0"/>
          </a:p>
          <a:p>
            <a:r>
              <a:rPr lang="en-US" sz="2800" b="1" dirty="0"/>
              <a:t>Live Respect – </a:t>
            </a:r>
            <a:r>
              <a:rPr lang="en-US" sz="2800" dirty="0"/>
              <a:t>8-week program</a:t>
            </a:r>
          </a:p>
          <a:p>
            <a:endParaRPr lang="en-US" dirty="0"/>
          </a:p>
          <a:p>
            <a:r>
              <a:rPr lang="en-US" sz="2800" b="1" dirty="0"/>
              <a:t>Love 146 – Not A Number –</a:t>
            </a:r>
            <a:r>
              <a:rPr lang="en-US" sz="2800" dirty="0"/>
              <a:t> 5-week program</a:t>
            </a:r>
          </a:p>
          <a:p>
            <a:endParaRPr lang="en-US" dirty="0"/>
          </a:p>
        </p:txBody>
      </p:sp>
      <p:sp>
        <p:nvSpPr>
          <p:cNvPr id="4" name="Slide Number Placeholder 3"/>
          <p:cNvSpPr>
            <a:spLocks noGrp="1"/>
          </p:cNvSpPr>
          <p:nvPr>
            <p:ph type="sldNum" sz="quarter" idx="3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1200" b="0" i="0" u="none" strike="noStrike" kern="1200" cap="none" spc="0" normalizeH="0" baseline="0" noProof="0" smtClean="0">
                <a:ln>
                  <a:noFill/>
                </a:ln>
                <a:solidFill>
                  <a:prstClr val="white"/>
                </a:solidFill>
                <a:effectLst/>
                <a:uLnTx/>
                <a:uFillTx/>
                <a:latin typeface="Corbe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white"/>
              </a:solidFill>
              <a:effectLst/>
              <a:uLnTx/>
              <a:uFillTx/>
              <a:latin typeface="Corbel"/>
              <a:ea typeface="+mn-ea"/>
              <a:cs typeface="+mn-cs"/>
            </a:endParaRPr>
          </a:p>
        </p:txBody>
      </p:sp>
      <p:pic>
        <p:nvPicPr>
          <p:cNvPr id="8" name="Picture 7" descr="A group of people posing for a photo&#10;&#10;Description automatically generated">
            <a:extLst>
              <a:ext uri="{FF2B5EF4-FFF2-40B4-BE49-F238E27FC236}">
                <a16:creationId xmlns:a16="http://schemas.microsoft.com/office/drawing/2014/main" id="{A99CDE8B-BE6E-EFAA-50E2-D3DA345867A6}"/>
              </a:ext>
            </a:extLst>
          </p:cNvPr>
          <p:cNvPicPr>
            <a:picLocks noChangeAspect="1"/>
          </p:cNvPicPr>
          <p:nvPr/>
        </p:nvPicPr>
        <p:blipFill>
          <a:blip r:embed="rId2"/>
          <a:stretch>
            <a:fillRect/>
          </a:stretch>
        </p:blipFill>
        <p:spPr>
          <a:xfrm>
            <a:off x="6458995" y="432000"/>
            <a:ext cx="5517006" cy="3668945"/>
          </a:xfrm>
          <a:prstGeom prst="rect">
            <a:avLst/>
          </a:prstGeom>
        </p:spPr>
      </p:pic>
    </p:spTree>
    <p:extLst>
      <p:ext uri="{BB962C8B-B14F-4D97-AF65-F5344CB8AC3E}">
        <p14:creationId xmlns:p14="http://schemas.microsoft.com/office/powerpoint/2010/main" val="3714671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413834"/>
            <a:ext cx="10401300" cy="450166"/>
          </a:xfrm>
          <a:prstGeom prst="rect">
            <a:avLst/>
          </a:prstGeom>
          <a:solidFill>
            <a:srgbClr val="FA9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2" name="Title 1"/>
          <p:cNvSpPr>
            <a:spLocks noGrp="1"/>
          </p:cNvSpPr>
          <p:nvPr>
            <p:ph type="title"/>
          </p:nvPr>
        </p:nvSpPr>
        <p:spPr/>
        <p:txBody>
          <a:bodyPr/>
          <a:lstStyle/>
          <a:p>
            <a:r>
              <a:rPr lang="en-US" dirty="0"/>
              <a:t>Safe Dates</a:t>
            </a:r>
          </a:p>
        </p:txBody>
      </p:sp>
      <p:sp>
        <p:nvSpPr>
          <p:cNvPr id="7" name="Slide Number Placeholder 6"/>
          <p:cNvSpPr>
            <a:spLocks noGrp="1"/>
          </p:cNvSpPr>
          <p:nvPr>
            <p:ph type="sldNum" sz="quarter" idx="1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1200" b="0" i="0" u="none" strike="noStrike" kern="1200" cap="none" spc="0" normalizeH="0" baseline="0" noProof="0" smtClean="0">
                <a:ln>
                  <a:noFill/>
                </a:ln>
                <a:solidFill>
                  <a:prstClr val="white"/>
                </a:solidFill>
                <a:effectLst/>
                <a:uLnTx/>
                <a:uFillTx/>
                <a:latin typeface="Corbe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white"/>
              </a:solidFill>
              <a:effectLst/>
              <a:uLnTx/>
              <a:uFillTx/>
              <a:latin typeface="Corbel"/>
              <a:ea typeface="+mn-ea"/>
              <a:cs typeface="+mn-cs"/>
            </a:endParaRPr>
          </a:p>
        </p:txBody>
      </p:sp>
      <p:sp>
        <p:nvSpPr>
          <p:cNvPr id="6" name="Content Placeholder 5">
            <a:extLst>
              <a:ext uri="{FF2B5EF4-FFF2-40B4-BE49-F238E27FC236}">
                <a16:creationId xmlns:a16="http://schemas.microsoft.com/office/drawing/2014/main" id="{46157A4C-8399-E735-71AE-521AE6158269}"/>
              </a:ext>
            </a:extLst>
          </p:cNvPr>
          <p:cNvSpPr>
            <a:spLocks noGrp="1"/>
          </p:cNvSpPr>
          <p:nvPr>
            <p:ph idx="1"/>
          </p:nvPr>
        </p:nvSpPr>
        <p:spPr>
          <a:xfrm>
            <a:off x="1000037" y="1692101"/>
            <a:ext cx="5386908" cy="4679250"/>
          </a:xfrm>
        </p:spPr>
        <p:txBody>
          <a:bodyPr/>
          <a:lstStyle/>
          <a:p>
            <a:r>
              <a:rPr lang="en-US" sz="2400" dirty="0"/>
              <a:t>8- week program</a:t>
            </a:r>
          </a:p>
          <a:p>
            <a:r>
              <a:rPr lang="en-US" sz="2400" dirty="0"/>
              <a:t>Focuses on healthy relationships</a:t>
            </a:r>
          </a:p>
          <a:p>
            <a:r>
              <a:rPr lang="en-US" sz="2400" dirty="0"/>
              <a:t>Middle school or high school aged students</a:t>
            </a:r>
          </a:p>
          <a:p>
            <a:r>
              <a:rPr lang="en-US" sz="2400" dirty="0"/>
              <a:t>Co-ed classes</a:t>
            </a:r>
          </a:p>
          <a:p>
            <a:r>
              <a:rPr lang="en-US" sz="2400" dirty="0"/>
              <a:t>No larger than classroom sized groups</a:t>
            </a:r>
          </a:p>
          <a:p>
            <a:endParaRPr lang="en-US" dirty="0"/>
          </a:p>
        </p:txBody>
      </p:sp>
      <p:sp>
        <p:nvSpPr>
          <p:cNvPr id="10" name="Text Placeholder 9">
            <a:extLst>
              <a:ext uri="{FF2B5EF4-FFF2-40B4-BE49-F238E27FC236}">
                <a16:creationId xmlns:a16="http://schemas.microsoft.com/office/drawing/2014/main" id="{E90AE1F6-3408-C404-258F-E3E8EAF0BC94}"/>
              </a:ext>
            </a:extLst>
          </p:cNvPr>
          <p:cNvSpPr>
            <a:spLocks noGrp="1"/>
          </p:cNvSpPr>
          <p:nvPr>
            <p:ph type="body" sz="quarter" idx="32"/>
          </p:nvPr>
        </p:nvSpPr>
        <p:spPr/>
        <p:txBody>
          <a:bodyPr/>
          <a:lstStyle/>
          <a:p>
            <a:r>
              <a:rPr lang="en-US" sz="2800" dirty="0"/>
              <a:t>How AVDA provides the national Safe Dates program:</a:t>
            </a:r>
          </a:p>
        </p:txBody>
      </p:sp>
    </p:spTree>
    <p:extLst>
      <p:ext uri="{BB962C8B-B14F-4D97-AF65-F5344CB8AC3E}">
        <p14:creationId xmlns:p14="http://schemas.microsoft.com/office/powerpoint/2010/main" val="13773705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413834"/>
            <a:ext cx="10401300" cy="450166"/>
          </a:xfrm>
          <a:prstGeom prst="rect">
            <a:avLst/>
          </a:prstGeom>
          <a:solidFill>
            <a:srgbClr val="FA9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2" name="Title 1"/>
          <p:cNvSpPr>
            <a:spLocks noGrp="1"/>
          </p:cNvSpPr>
          <p:nvPr>
            <p:ph type="title"/>
          </p:nvPr>
        </p:nvSpPr>
        <p:spPr/>
        <p:txBody>
          <a:bodyPr/>
          <a:lstStyle/>
          <a:p>
            <a:r>
              <a:rPr lang="en-US" dirty="0"/>
              <a:t>Safe Dates</a:t>
            </a:r>
          </a:p>
        </p:txBody>
      </p:sp>
      <p:sp>
        <p:nvSpPr>
          <p:cNvPr id="7" name="Slide Number Placeholder 6"/>
          <p:cNvSpPr>
            <a:spLocks noGrp="1"/>
          </p:cNvSpPr>
          <p:nvPr>
            <p:ph type="sldNum" sz="quarter" idx="1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1200" b="0" i="0" u="none" strike="noStrike" kern="1200" cap="none" spc="0" normalizeH="0" baseline="0" noProof="0" smtClean="0">
                <a:ln>
                  <a:noFill/>
                </a:ln>
                <a:solidFill>
                  <a:prstClr val="white"/>
                </a:solidFill>
                <a:effectLst/>
                <a:uLnTx/>
                <a:uFillTx/>
                <a:latin typeface="Corbe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white"/>
              </a:solidFill>
              <a:effectLst/>
              <a:uLnTx/>
              <a:uFillTx/>
              <a:latin typeface="Corbel"/>
              <a:ea typeface="+mn-ea"/>
              <a:cs typeface="+mn-cs"/>
            </a:endParaRPr>
          </a:p>
        </p:txBody>
      </p:sp>
      <p:pic>
        <p:nvPicPr>
          <p:cNvPr id="5" name="Content Placeholder 3">
            <a:extLst>
              <a:ext uri="{FF2B5EF4-FFF2-40B4-BE49-F238E27FC236}">
                <a16:creationId xmlns:a16="http://schemas.microsoft.com/office/drawing/2014/main" id="{05230A4C-3FDA-6997-4860-68CA33DDC50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5308" y="965017"/>
            <a:ext cx="9520074" cy="5406334"/>
          </a:xfrm>
        </p:spPr>
      </p:pic>
    </p:spTree>
    <p:extLst>
      <p:ext uri="{BB962C8B-B14F-4D97-AF65-F5344CB8AC3E}">
        <p14:creationId xmlns:p14="http://schemas.microsoft.com/office/powerpoint/2010/main" val="36178053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413834"/>
            <a:ext cx="10401300" cy="450166"/>
          </a:xfrm>
          <a:prstGeom prst="rect">
            <a:avLst/>
          </a:prstGeom>
          <a:solidFill>
            <a:srgbClr val="FA9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2" name="Title 1"/>
          <p:cNvSpPr>
            <a:spLocks noGrp="1"/>
          </p:cNvSpPr>
          <p:nvPr>
            <p:ph type="title"/>
          </p:nvPr>
        </p:nvSpPr>
        <p:spPr/>
        <p:txBody>
          <a:bodyPr/>
          <a:lstStyle/>
          <a:p>
            <a:r>
              <a:rPr lang="en-US" dirty="0"/>
              <a:t>Safe Dates</a:t>
            </a:r>
          </a:p>
        </p:txBody>
      </p:sp>
      <p:sp>
        <p:nvSpPr>
          <p:cNvPr id="7" name="Slide Number Placeholder 6"/>
          <p:cNvSpPr>
            <a:spLocks noGrp="1"/>
          </p:cNvSpPr>
          <p:nvPr>
            <p:ph type="sldNum" sz="quarter" idx="1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1200" b="0" i="0" u="none" strike="noStrike" kern="1200" cap="none" spc="0" normalizeH="0" baseline="0" noProof="0" smtClean="0">
                <a:ln>
                  <a:noFill/>
                </a:ln>
                <a:solidFill>
                  <a:prstClr val="white"/>
                </a:solidFill>
                <a:effectLst/>
                <a:uLnTx/>
                <a:uFillTx/>
                <a:latin typeface="Corbe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white"/>
              </a:solidFill>
              <a:effectLst/>
              <a:uLnTx/>
              <a:uFillTx/>
              <a:latin typeface="Corbel"/>
              <a:ea typeface="+mn-ea"/>
              <a:cs typeface="+mn-cs"/>
            </a:endParaRPr>
          </a:p>
        </p:txBody>
      </p:sp>
      <p:sp>
        <p:nvSpPr>
          <p:cNvPr id="4" name="Content Placeholder 3">
            <a:extLst>
              <a:ext uri="{FF2B5EF4-FFF2-40B4-BE49-F238E27FC236}">
                <a16:creationId xmlns:a16="http://schemas.microsoft.com/office/drawing/2014/main" id="{98F086D6-C50A-CCA5-55DA-A53DB850F894}"/>
              </a:ext>
            </a:extLst>
          </p:cNvPr>
          <p:cNvSpPr>
            <a:spLocks noGrp="1"/>
          </p:cNvSpPr>
          <p:nvPr>
            <p:ph idx="1"/>
          </p:nvPr>
        </p:nvSpPr>
        <p:spPr/>
        <p:txBody>
          <a:bodyPr/>
          <a:lstStyle/>
          <a:p>
            <a:endParaRPr lang="en-US"/>
          </a:p>
        </p:txBody>
      </p:sp>
      <p:pic>
        <p:nvPicPr>
          <p:cNvPr id="6" name="Content Placeholder 3">
            <a:extLst>
              <a:ext uri="{FF2B5EF4-FFF2-40B4-BE49-F238E27FC236}">
                <a16:creationId xmlns:a16="http://schemas.microsoft.com/office/drawing/2014/main" id="{0EE14390-D491-0517-0D7A-0C1FAEA1C0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000" y="918949"/>
            <a:ext cx="9834218" cy="5445281"/>
          </a:xfrm>
          <a:prstGeom prst="rect">
            <a:avLst/>
          </a:prstGeom>
        </p:spPr>
      </p:pic>
    </p:spTree>
    <p:extLst>
      <p:ext uri="{BB962C8B-B14F-4D97-AF65-F5344CB8AC3E}">
        <p14:creationId xmlns:p14="http://schemas.microsoft.com/office/powerpoint/2010/main" val="12094119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413834"/>
            <a:ext cx="11340000" cy="450166"/>
          </a:xfrm>
          <a:prstGeom prst="rect">
            <a:avLst/>
          </a:prstGeom>
          <a:solidFill>
            <a:srgbClr val="FA9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2" name="Title 1"/>
          <p:cNvSpPr>
            <a:spLocks noGrp="1"/>
          </p:cNvSpPr>
          <p:nvPr>
            <p:ph type="title"/>
          </p:nvPr>
        </p:nvSpPr>
        <p:spPr/>
        <p:txBody>
          <a:bodyPr/>
          <a:lstStyle/>
          <a:p>
            <a:r>
              <a:rPr lang="en-US" dirty="0"/>
              <a:t>Safe Dates</a:t>
            </a:r>
          </a:p>
        </p:txBody>
      </p:sp>
      <p:sp>
        <p:nvSpPr>
          <p:cNvPr id="7" name="Slide Number Placeholder 6"/>
          <p:cNvSpPr>
            <a:spLocks noGrp="1"/>
          </p:cNvSpPr>
          <p:nvPr>
            <p:ph type="sldNum" sz="quarter" idx="1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1200" b="0" i="0" u="none" strike="noStrike" kern="1200" cap="none" spc="0" normalizeH="0" baseline="0" noProof="0" smtClean="0">
                <a:ln>
                  <a:noFill/>
                </a:ln>
                <a:solidFill>
                  <a:prstClr val="white"/>
                </a:solidFill>
                <a:effectLst/>
                <a:uLnTx/>
                <a:uFillTx/>
                <a:latin typeface="Corbe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white"/>
              </a:solidFill>
              <a:effectLst/>
              <a:uLnTx/>
              <a:uFillTx/>
              <a:latin typeface="Corbel"/>
              <a:ea typeface="+mn-ea"/>
              <a:cs typeface="+mn-cs"/>
            </a:endParaRPr>
          </a:p>
        </p:txBody>
      </p:sp>
      <p:pic>
        <p:nvPicPr>
          <p:cNvPr id="8" name="Content Placeholder 7" descr="A group of people smiling&#10;&#10;Description automatically generated with medium confidence">
            <a:extLst>
              <a:ext uri="{FF2B5EF4-FFF2-40B4-BE49-F238E27FC236}">
                <a16:creationId xmlns:a16="http://schemas.microsoft.com/office/drawing/2014/main" id="{D945F8AE-2FEF-9905-598F-6D56920ADA64}"/>
              </a:ext>
            </a:extLst>
          </p:cNvPr>
          <p:cNvPicPr>
            <a:picLocks noGrp="1" noChangeAspect="1"/>
          </p:cNvPicPr>
          <p:nvPr>
            <p:ph idx="1"/>
          </p:nvPr>
        </p:nvPicPr>
        <p:blipFill>
          <a:blip r:embed="rId2"/>
          <a:stretch>
            <a:fillRect/>
          </a:stretch>
        </p:blipFill>
        <p:spPr>
          <a:xfrm>
            <a:off x="236969" y="2105891"/>
            <a:ext cx="3539781" cy="2341418"/>
          </a:xfrm>
        </p:spPr>
      </p:pic>
      <p:pic>
        <p:nvPicPr>
          <p:cNvPr id="3" name="Content Placeholder 3">
            <a:extLst>
              <a:ext uri="{FF2B5EF4-FFF2-40B4-BE49-F238E27FC236}">
                <a16:creationId xmlns:a16="http://schemas.microsoft.com/office/drawing/2014/main" id="{B61F2937-BB4B-561E-E109-4F7F4F23C7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23854" y="115109"/>
            <a:ext cx="6331527" cy="6700326"/>
          </a:xfrm>
          <a:prstGeom prst="rect">
            <a:avLst/>
          </a:prstGeom>
        </p:spPr>
      </p:pic>
    </p:spTree>
    <p:extLst>
      <p:ext uri="{BB962C8B-B14F-4D97-AF65-F5344CB8AC3E}">
        <p14:creationId xmlns:p14="http://schemas.microsoft.com/office/powerpoint/2010/main" val="17892935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403161"/>
            <a:ext cx="8340436" cy="4501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sp>
        <p:nvSpPr>
          <p:cNvPr id="2" name="Title 1"/>
          <p:cNvSpPr>
            <a:spLocks noGrp="1"/>
          </p:cNvSpPr>
          <p:nvPr>
            <p:ph type="title"/>
          </p:nvPr>
        </p:nvSpPr>
        <p:spPr/>
        <p:txBody>
          <a:bodyPr/>
          <a:lstStyle/>
          <a:p>
            <a:r>
              <a:rPr lang="en-US" dirty="0">
                <a:solidFill>
                  <a:schemeClr val="bg1"/>
                </a:solidFill>
              </a:rPr>
              <a:t>Live Respect</a:t>
            </a:r>
          </a:p>
        </p:txBody>
      </p:sp>
      <p:sp>
        <p:nvSpPr>
          <p:cNvPr id="3" name="Content Placeholder 2"/>
          <p:cNvSpPr>
            <a:spLocks noGrp="1"/>
          </p:cNvSpPr>
          <p:nvPr>
            <p:ph idx="1"/>
          </p:nvPr>
        </p:nvSpPr>
        <p:spPr>
          <a:xfrm>
            <a:off x="432000" y="1870364"/>
            <a:ext cx="4957418" cy="4320886"/>
          </a:xfrm>
        </p:spPr>
        <p:txBody>
          <a:bodyPr/>
          <a:lstStyle/>
          <a:p>
            <a:endParaRPr lang="en-US" dirty="0"/>
          </a:p>
          <a:p>
            <a:r>
              <a:rPr lang="en-US" sz="2400" dirty="0"/>
              <a:t>8- week program</a:t>
            </a:r>
          </a:p>
          <a:p>
            <a:r>
              <a:rPr lang="en-US" sz="2400" dirty="0"/>
              <a:t>Focuses on healthy manhood and the respectful treatment of women and girls</a:t>
            </a:r>
          </a:p>
          <a:p>
            <a:r>
              <a:rPr lang="en-US" sz="2400" dirty="0"/>
              <a:t>Middle school or high school aged students</a:t>
            </a:r>
          </a:p>
          <a:p>
            <a:r>
              <a:rPr lang="en-US" sz="2400" dirty="0"/>
              <a:t>For male students</a:t>
            </a:r>
          </a:p>
          <a:p>
            <a:r>
              <a:rPr lang="en-US" sz="2400" dirty="0"/>
              <a:t>No larger than classroom sized groups</a:t>
            </a:r>
          </a:p>
          <a:p>
            <a:endParaRPr lang="en-US" dirty="0"/>
          </a:p>
        </p:txBody>
      </p:sp>
      <p:sp>
        <p:nvSpPr>
          <p:cNvPr id="4" name="Slide Number Placeholder 3"/>
          <p:cNvSpPr>
            <a:spLocks noGrp="1"/>
          </p:cNvSpPr>
          <p:nvPr>
            <p:ph type="sldNum" sz="quarter" idx="3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1200" b="0" i="0" u="none" strike="noStrike" kern="1200" cap="none" spc="0" normalizeH="0" baseline="0" noProof="0" smtClean="0">
                <a:ln>
                  <a:noFill/>
                </a:ln>
                <a:solidFill>
                  <a:prstClr val="white"/>
                </a:solidFill>
                <a:effectLst/>
                <a:uLnTx/>
                <a:uFillTx/>
                <a:latin typeface="Corbe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white"/>
              </a:solidFill>
              <a:effectLst/>
              <a:uLnTx/>
              <a:uFillTx/>
              <a:latin typeface="Corbel"/>
              <a:ea typeface="+mn-ea"/>
              <a:cs typeface="+mn-cs"/>
            </a:endParaRPr>
          </a:p>
        </p:txBody>
      </p:sp>
      <p:sp>
        <p:nvSpPr>
          <p:cNvPr id="6" name="Text Placeholder 9">
            <a:extLst>
              <a:ext uri="{FF2B5EF4-FFF2-40B4-BE49-F238E27FC236}">
                <a16:creationId xmlns:a16="http://schemas.microsoft.com/office/drawing/2014/main" id="{78462302-026F-6F78-EF68-A9754E5190C6}"/>
              </a:ext>
            </a:extLst>
          </p:cNvPr>
          <p:cNvSpPr txBox="1">
            <a:spLocks/>
          </p:cNvSpPr>
          <p:nvPr/>
        </p:nvSpPr>
        <p:spPr>
          <a:xfrm>
            <a:off x="99291" y="1176509"/>
            <a:ext cx="11339513" cy="360000"/>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ndara"/>
                <a:ea typeface="+mn-ea"/>
                <a:cs typeface="+mn-cs"/>
              </a:rPr>
              <a:t>How AVDA provides the national Live Respect program:</a:t>
            </a:r>
          </a:p>
        </p:txBody>
      </p:sp>
      <p:pic>
        <p:nvPicPr>
          <p:cNvPr id="9" name="Picture 8" descr="A group of people sitting outside&#10;&#10;Description automatically generated with medium confidence">
            <a:extLst>
              <a:ext uri="{FF2B5EF4-FFF2-40B4-BE49-F238E27FC236}">
                <a16:creationId xmlns:a16="http://schemas.microsoft.com/office/drawing/2014/main" id="{06609650-3526-B1FB-CD57-49221F17851F}"/>
              </a:ext>
            </a:extLst>
          </p:cNvPr>
          <p:cNvPicPr>
            <a:picLocks noChangeAspect="1"/>
          </p:cNvPicPr>
          <p:nvPr/>
        </p:nvPicPr>
        <p:blipFill>
          <a:blip r:embed="rId2"/>
          <a:stretch>
            <a:fillRect/>
          </a:stretch>
        </p:blipFill>
        <p:spPr>
          <a:xfrm>
            <a:off x="5638800" y="1843377"/>
            <a:ext cx="6121200" cy="3825750"/>
          </a:xfrm>
          <a:prstGeom prst="rect">
            <a:avLst/>
          </a:prstGeom>
        </p:spPr>
      </p:pic>
    </p:spTree>
    <p:extLst>
      <p:ext uri="{BB962C8B-B14F-4D97-AF65-F5344CB8AC3E}">
        <p14:creationId xmlns:p14="http://schemas.microsoft.com/office/powerpoint/2010/main" val="14386109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04564-08A1-937E-B11B-883948B9FB6C}"/>
              </a:ext>
            </a:extLst>
          </p:cNvPr>
          <p:cNvSpPr>
            <a:spLocks noGrp="1"/>
          </p:cNvSpPr>
          <p:nvPr>
            <p:ph type="title"/>
          </p:nvPr>
        </p:nvSpPr>
        <p:spPr>
          <a:xfrm>
            <a:off x="776055" y="4758925"/>
            <a:ext cx="10515600" cy="848533"/>
          </a:xfrm>
        </p:spPr>
        <p:txBody>
          <a:bodyPr>
            <a:normAutofit/>
          </a:bodyPr>
          <a:lstStyle/>
          <a:p>
            <a:r>
              <a:rPr lang="en-US" sz="3200" dirty="0"/>
              <a:t>FBISD Safety Updates – “See Something, Share Something”</a:t>
            </a:r>
          </a:p>
        </p:txBody>
      </p:sp>
      <p:sp>
        <p:nvSpPr>
          <p:cNvPr id="3" name="TextBox 2">
            <a:extLst>
              <a:ext uri="{FF2B5EF4-FFF2-40B4-BE49-F238E27FC236}">
                <a16:creationId xmlns:a16="http://schemas.microsoft.com/office/drawing/2014/main" id="{004865DF-0FF6-E5B4-03FE-E282E94D2190}"/>
              </a:ext>
            </a:extLst>
          </p:cNvPr>
          <p:cNvSpPr txBox="1"/>
          <p:nvPr/>
        </p:nvSpPr>
        <p:spPr>
          <a:xfrm>
            <a:off x="2962182" y="5284293"/>
            <a:ext cx="6143347" cy="646331"/>
          </a:xfrm>
          <a:prstGeom prst="rect">
            <a:avLst/>
          </a:prstGeom>
          <a:noFill/>
        </p:spPr>
        <p:txBody>
          <a:bodyPr wrap="square" rtlCol="0">
            <a:spAutoFit/>
          </a:bodyPr>
          <a:lstStyle/>
          <a:p>
            <a:pPr algn="ctr"/>
            <a:r>
              <a:rPr lang="en-US" b="1" dirty="0">
                <a:solidFill>
                  <a:schemeClr val="bg1"/>
                </a:solidFill>
              </a:rPr>
              <a:t>Nicholas Petito</a:t>
            </a:r>
          </a:p>
          <a:p>
            <a:pPr algn="ctr"/>
            <a:r>
              <a:rPr lang="en-US" dirty="0">
                <a:solidFill>
                  <a:schemeClr val="bg1"/>
                </a:solidFill>
              </a:rPr>
              <a:t>FBISD Communications, Public Information Officer</a:t>
            </a:r>
          </a:p>
        </p:txBody>
      </p:sp>
    </p:spTree>
    <p:extLst>
      <p:ext uri="{BB962C8B-B14F-4D97-AF65-F5344CB8AC3E}">
        <p14:creationId xmlns:p14="http://schemas.microsoft.com/office/powerpoint/2010/main" val="27949446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403161"/>
            <a:ext cx="8340436" cy="4501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sp>
        <p:nvSpPr>
          <p:cNvPr id="2" name="Title 1"/>
          <p:cNvSpPr>
            <a:spLocks noGrp="1"/>
          </p:cNvSpPr>
          <p:nvPr>
            <p:ph type="title"/>
          </p:nvPr>
        </p:nvSpPr>
        <p:spPr/>
        <p:txBody>
          <a:bodyPr/>
          <a:lstStyle/>
          <a:p>
            <a:r>
              <a:rPr lang="en-US" dirty="0">
                <a:solidFill>
                  <a:schemeClr val="bg1"/>
                </a:solidFill>
              </a:rPr>
              <a:t>Live Respect</a:t>
            </a:r>
          </a:p>
        </p:txBody>
      </p:sp>
      <p:sp>
        <p:nvSpPr>
          <p:cNvPr id="4" name="Slide Number Placeholder 3"/>
          <p:cNvSpPr>
            <a:spLocks noGrp="1"/>
          </p:cNvSpPr>
          <p:nvPr>
            <p:ph type="sldNum" sz="quarter" idx="3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1200" b="0" i="0" u="none" strike="noStrike" kern="1200" cap="none" spc="0" normalizeH="0" baseline="0" noProof="0" smtClean="0">
                <a:ln>
                  <a:noFill/>
                </a:ln>
                <a:solidFill>
                  <a:prstClr val="white"/>
                </a:solidFill>
                <a:effectLst/>
                <a:uLnTx/>
                <a:uFillTx/>
                <a:latin typeface="Corbe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white"/>
              </a:solidFill>
              <a:effectLst/>
              <a:uLnTx/>
              <a:uFillTx/>
              <a:latin typeface="Corbel"/>
              <a:ea typeface="+mn-ea"/>
              <a:cs typeface="+mn-cs"/>
            </a:endParaRPr>
          </a:p>
        </p:txBody>
      </p:sp>
      <p:pic>
        <p:nvPicPr>
          <p:cNvPr id="10" name="Content Placeholder 9">
            <a:extLst>
              <a:ext uri="{FF2B5EF4-FFF2-40B4-BE49-F238E27FC236}">
                <a16:creationId xmlns:a16="http://schemas.microsoft.com/office/drawing/2014/main" id="{123543A0-40C7-4287-006C-890A15762E0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89745" y="969020"/>
            <a:ext cx="6924764" cy="5297310"/>
          </a:xfrm>
          <a:prstGeom prst="rect">
            <a:avLst/>
          </a:prstGeom>
        </p:spPr>
      </p:pic>
    </p:spTree>
    <p:extLst>
      <p:ext uri="{BB962C8B-B14F-4D97-AF65-F5344CB8AC3E}">
        <p14:creationId xmlns:p14="http://schemas.microsoft.com/office/powerpoint/2010/main" val="35447517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403161"/>
            <a:ext cx="8340436" cy="4501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sp>
        <p:nvSpPr>
          <p:cNvPr id="2" name="Title 1"/>
          <p:cNvSpPr>
            <a:spLocks noGrp="1"/>
          </p:cNvSpPr>
          <p:nvPr>
            <p:ph type="title"/>
          </p:nvPr>
        </p:nvSpPr>
        <p:spPr/>
        <p:txBody>
          <a:bodyPr/>
          <a:lstStyle/>
          <a:p>
            <a:r>
              <a:rPr lang="en-US" dirty="0">
                <a:solidFill>
                  <a:schemeClr val="bg1"/>
                </a:solidFill>
              </a:rPr>
              <a:t>Live Respect</a:t>
            </a:r>
          </a:p>
        </p:txBody>
      </p:sp>
      <p:sp>
        <p:nvSpPr>
          <p:cNvPr id="4" name="Slide Number Placeholder 3"/>
          <p:cNvSpPr>
            <a:spLocks noGrp="1"/>
          </p:cNvSpPr>
          <p:nvPr>
            <p:ph type="sldNum" sz="quarter" idx="3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1200" b="0" i="0" u="none" strike="noStrike" kern="1200" cap="none" spc="0" normalizeH="0" baseline="0" noProof="0" smtClean="0">
                <a:ln>
                  <a:noFill/>
                </a:ln>
                <a:solidFill>
                  <a:prstClr val="white"/>
                </a:solidFill>
                <a:effectLst/>
                <a:uLnTx/>
                <a:uFillTx/>
                <a:latin typeface="Corbe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white"/>
              </a:solidFill>
              <a:effectLst/>
              <a:uLnTx/>
              <a:uFillTx/>
              <a:latin typeface="Corbel"/>
              <a:ea typeface="+mn-ea"/>
              <a:cs typeface="+mn-cs"/>
            </a:endParaRPr>
          </a:p>
        </p:txBody>
      </p:sp>
      <p:pic>
        <p:nvPicPr>
          <p:cNvPr id="7" name="Content Placeholder 3">
            <a:extLst>
              <a:ext uri="{FF2B5EF4-FFF2-40B4-BE49-F238E27FC236}">
                <a16:creationId xmlns:a16="http://schemas.microsoft.com/office/drawing/2014/main" id="{4773DFC1-BB47-4E66-EE67-51003AF2631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0027" y="1953492"/>
            <a:ext cx="12932054" cy="2424544"/>
          </a:xfrm>
        </p:spPr>
      </p:pic>
    </p:spTree>
    <p:extLst>
      <p:ext uri="{BB962C8B-B14F-4D97-AF65-F5344CB8AC3E}">
        <p14:creationId xmlns:p14="http://schemas.microsoft.com/office/powerpoint/2010/main" val="14717532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403161"/>
            <a:ext cx="8340436" cy="4501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sp>
        <p:nvSpPr>
          <p:cNvPr id="2" name="Title 1"/>
          <p:cNvSpPr>
            <a:spLocks noGrp="1"/>
          </p:cNvSpPr>
          <p:nvPr>
            <p:ph type="title"/>
          </p:nvPr>
        </p:nvSpPr>
        <p:spPr/>
        <p:txBody>
          <a:bodyPr/>
          <a:lstStyle/>
          <a:p>
            <a:r>
              <a:rPr lang="en-US" dirty="0">
                <a:solidFill>
                  <a:schemeClr val="bg1"/>
                </a:solidFill>
              </a:rPr>
              <a:t>Live Respect</a:t>
            </a:r>
          </a:p>
        </p:txBody>
      </p:sp>
      <p:sp>
        <p:nvSpPr>
          <p:cNvPr id="4" name="Slide Number Placeholder 3"/>
          <p:cNvSpPr>
            <a:spLocks noGrp="1"/>
          </p:cNvSpPr>
          <p:nvPr>
            <p:ph type="sldNum" sz="quarter" idx="3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1200" b="0" i="0" u="none" strike="noStrike" kern="1200" cap="none" spc="0" normalizeH="0" baseline="0" noProof="0" smtClean="0">
                <a:ln>
                  <a:noFill/>
                </a:ln>
                <a:solidFill>
                  <a:prstClr val="white"/>
                </a:solidFill>
                <a:effectLst/>
                <a:uLnTx/>
                <a:uFillTx/>
                <a:latin typeface="Corbe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white"/>
              </a:solidFill>
              <a:effectLst/>
              <a:uLnTx/>
              <a:uFillTx/>
              <a:latin typeface="Corbel"/>
              <a:ea typeface="+mn-ea"/>
              <a:cs typeface="+mn-cs"/>
            </a:endParaRPr>
          </a:p>
        </p:txBody>
      </p:sp>
      <p:pic>
        <p:nvPicPr>
          <p:cNvPr id="8" name="Content Placeholder 3">
            <a:extLst>
              <a:ext uri="{FF2B5EF4-FFF2-40B4-BE49-F238E27FC236}">
                <a16:creationId xmlns:a16="http://schemas.microsoft.com/office/drawing/2014/main" id="{9131D52F-CD1E-4C9B-39B3-C1149AED675E}"/>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33004" y="892839"/>
            <a:ext cx="8475507" cy="5910512"/>
          </a:xfrm>
        </p:spPr>
      </p:pic>
    </p:spTree>
    <p:extLst>
      <p:ext uri="{BB962C8B-B14F-4D97-AF65-F5344CB8AC3E}">
        <p14:creationId xmlns:p14="http://schemas.microsoft.com/office/powerpoint/2010/main" val="12726554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413834"/>
            <a:ext cx="10401300" cy="450166"/>
          </a:xfrm>
          <a:prstGeom prst="rect">
            <a:avLst/>
          </a:prstGeom>
          <a:solidFill>
            <a:srgbClr val="FA9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2" name="Title 1"/>
          <p:cNvSpPr>
            <a:spLocks noGrp="1"/>
          </p:cNvSpPr>
          <p:nvPr>
            <p:ph type="title"/>
          </p:nvPr>
        </p:nvSpPr>
        <p:spPr/>
        <p:txBody>
          <a:bodyPr/>
          <a:lstStyle/>
          <a:p>
            <a:r>
              <a:rPr lang="en-US" dirty="0"/>
              <a:t>Love 146 – Not  A Number</a:t>
            </a:r>
          </a:p>
        </p:txBody>
      </p:sp>
      <p:sp>
        <p:nvSpPr>
          <p:cNvPr id="7" name="Slide Number Placeholder 6"/>
          <p:cNvSpPr>
            <a:spLocks noGrp="1"/>
          </p:cNvSpPr>
          <p:nvPr>
            <p:ph type="sldNum" sz="quarter" idx="1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1200" b="0" i="0" u="none" strike="noStrike" kern="1200" cap="none" spc="0" normalizeH="0" baseline="0" noProof="0" smtClean="0">
                <a:ln>
                  <a:noFill/>
                </a:ln>
                <a:solidFill>
                  <a:prstClr val="white"/>
                </a:solidFill>
                <a:effectLst/>
                <a:uLnTx/>
                <a:uFillTx/>
                <a:latin typeface="Corbe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white"/>
              </a:solidFill>
              <a:effectLst/>
              <a:uLnTx/>
              <a:uFillTx/>
              <a:latin typeface="Corbel"/>
              <a:ea typeface="+mn-ea"/>
              <a:cs typeface="+mn-cs"/>
            </a:endParaRPr>
          </a:p>
        </p:txBody>
      </p:sp>
      <p:sp>
        <p:nvSpPr>
          <p:cNvPr id="6" name="Content Placeholder 5">
            <a:extLst>
              <a:ext uri="{FF2B5EF4-FFF2-40B4-BE49-F238E27FC236}">
                <a16:creationId xmlns:a16="http://schemas.microsoft.com/office/drawing/2014/main" id="{278200CE-13E4-0826-93F9-4A11B3692809}"/>
              </a:ext>
            </a:extLst>
          </p:cNvPr>
          <p:cNvSpPr>
            <a:spLocks noGrp="1"/>
          </p:cNvSpPr>
          <p:nvPr>
            <p:ph idx="1"/>
          </p:nvPr>
        </p:nvSpPr>
        <p:spPr>
          <a:xfrm>
            <a:off x="431999" y="1953490"/>
            <a:ext cx="4915856" cy="4237759"/>
          </a:xfrm>
        </p:spPr>
        <p:txBody>
          <a:bodyPr/>
          <a:lstStyle/>
          <a:p>
            <a:r>
              <a:rPr lang="en-US" sz="2400" dirty="0"/>
              <a:t>5- week program</a:t>
            </a:r>
          </a:p>
          <a:p>
            <a:r>
              <a:rPr lang="en-US" sz="2400" dirty="0"/>
              <a:t>Focuses on identifying and recognizing human trafficking and relationship abuse</a:t>
            </a:r>
          </a:p>
          <a:p>
            <a:r>
              <a:rPr lang="en-US" sz="2400" dirty="0"/>
              <a:t>Middle school or high school aged students</a:t>
            </a:r>
          </a:p>
          <a:p>
            <a:r>
              <a:rPr lang="en-US" sz="2400" dirty="0"/>
              <a:t>For female or co-ed students</a:t>
            </a:r>
          </a:p>
          <a:p>
            <a:r>
              <a:rPr lang="en-US" sz="2400" dirty="0"/>
              <a:t>No larger than classroom sized groups</a:t>
            </a:r>
          </a:p>
          <a:p>
            <a:endParaRPr lang="en-US" dirty="0"/>
          </a:p>
        </p:txBody>
      </p:sp>
      <p:sp>
        <p:nvSpPr>
          <p:cNvPr id="11" name="Text Placeholder 9">
            <a:extLst>
              <a:ext uri="{FF2B5EF4-FFF2-40B4-BE49-F238E27FC236}">
                <a16:creationId xmlns:a16="http://schemas.microsoft.com/office/drawing/2014/main" id="{0BBE6C3C-BCEB-1DA5-BCB9-72E9BBD1A70C}"/>
              </a:ext>
            </a:extLst>
          </p:cNvPr>
          <p:cNvSpPr txBox="1">
            <a:spLocks/>
          </p:cNvSpPr>
          <p:nvPr/>
        </p:nvSpPr>
        <p:spPr>
          <a:xfrm>
            <a:off x="99291" y="1176509"/>
            <a:ext cx="11339513" cy="360000"/>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ndara"/>
                <a:ea typeface="+mn-ea"/>
                <a:cs typeface="+mn-cs"/>
              </a:rPr>
              <a:t>How AVDA provides the national Love 146 program:</a:t>
            </a:r>
          </a:p>
        </p:txBody>
      </p:sp>
      <p:pic>
        <p:nvPicPr>
          <p:cNvPr id="13" name="Picture 12" descr="A group of women smiling&#10;&#10;Description automatically generated with medium confidence">
            <a:extLst>
              <a:ext uri="{FF2B5EF4-FFF2-40B4-BE49-F238E27FC236}">
                <a16:creationId xmlns:a16="http://schemas.microsoft.com/office/drawing/2014/main" id="{158B6EF4-4561-6CAB-C718-D9CFC6D2DD07}"/>
              </a:ext>
            </a:extLst>
          </p:cNvPr>
          <p:cNvPicPr>
            <a:picLocks noChangeAspect="1"/>
          </p:cNvPicPr>
          <p:nvPr/>
        </p:nvPicPr>
        <p:blipFill>
          <a:blip r:embed="rId2"/>
          <a:stretch>
            <a:fillRect/>
          </a:stretch>
        </p:blipFill>
        <p:spPr>
          <a:xfrm>
            <a:off x="5708073" y="1784036"/>
            <a:ext cx="5955797" cy="3922318"/>
          </a:xfrm>
          <a:prstGeom prst="rect">
            <a:avLst/>
          </a:prstGeom>
        </p:spPr>
      </p:pic>
    </p:spTree>
    <p:extLst>
      <p:ext uri="{BB962C8B-B14F-4D97-AF65-F5344CB8AC3E}">
        <p14:creationId xmlns:p14="http://schemas.microsoft.com/office/powerpoint/2010/main" val="20068002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413834"/>
            <a:ext cx="10401300" cy="450166"/>
          </a:xfrm>
          <a:prstGeom prst="rect">
            <a:avLst/>
          </a:prstGeom>
          <a:solidFill>
            <a:srgbClr val="FA9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2" name="Title 1"/>
          <p:cNvSpPr>
            <a:spLocks noGrp="1"/>
          </p:cNvSpPr>
          <p:nvPr>
            <p:ph type="title"/>
          </p:nvPr>
        </p:nvSpPr>
        <p:spPr/>
        <p:txBody>
          <a:bodyPr/>
          <a:lstStyle/>
          <a:p>
            <a:r>
              <a:rPr lang="en-US" dirty="0"/>
              <a:t>Love 146 – Not  A Number</a:t>
            </a:r>
          </a:p>
        </p:txBody>
      </p:sp>
      <p:sp>
        <p:nvSpPr>
          <p:cNvPr id="7" name="Slide Number Placeholder 6"/>
          <p:cNvSpPr>
            <a:spLocks noGrp="1"/>
          </p:cNvSpPr>
          <p:nvPr>
            <p:ph type="sldNum" sz="quarter" idx="1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1200" b="0" i="0" u="none" strike="noStrike" kern="1200" cap="none" spc="0" normalizeH="0" baseline="0" noProof="0" smtClean="0">
                <a:ln>
                  <a:noFill/>
                </a:ln>
                <a:solidFill>
                  <a:prstClr val="white"/>
                </a:solidFill>
                <a:effectLst/>
                <a:uLnTx/>
                <a:uFillTx/>
                <a:latin typeface="Corbe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white"/>
              </a:solidFill>
              <a:effectLst/>
              <a:uLnTx/>
              <a:uFillTx/>
              <a:latin typeface="Corbel"/>
              <a:ea typeface="+mn-ea"/>
              <a:cs typeface="+mn-cs"/>
            </a:endParaRPr>
          </a:p>
        </p:txBody>
      </p:sp>
      <p:sp>
        <p:nvSpPr>
          <p:cNvPr id="5" name="Content Placeholder 2">
            <a:extLst>
              <a:ext uri="{FF2B5EF4-FFF2-40B4-BE49-F238E27FC236}">
                <a16:creationId xmlns:a16="http://schemas.microsoft.com/office/drawing/2014/main" id="{DFD673D4-71BA-EFFF-5326-B7CF927A650B}"/>
              </a:ext>
            </a:extLst>
          </p:cNvPr>
          <p:cNvSpPr>
            <a:spLocks noGrp="1"/>
          </p:cNvSpPr>
          <p:nvPr>
            <p:ph idx="1"/>
          </p:nvPr>
        </p:nvSpPr>
        <p:spPr>
          <a:xfrm>
            <a:off x="224182" y="1264195"/>
            <a:ext cx="11340000" cy="4984205"/>
          </a:xfrm>
        </p:spPr>
        <p:txBody>
          <a:bodyPr>
            <a:normAutofit/>
          </a:bodyPr>
          <a:lstStyle/>
          <a:p>
            <a:r>
              <a:rPr lang="en-US" b="1" cap="all" dirty="0"/>
              <a:t>ABOUT THE CURRICULUM</a:t>
            </a:r>
          </a:p>
          <a:p>
            <a:r>
              <a:rPr lang="en-US" i="1" dirty="0"/>
              <a:t>Not a Number</a:t>
            </a:r>
            <a:r>
              <a:rPr lang="en-US" dirty="0"/>
              <a:t> is an interactive child trafficking and exploitation prevention curriculum designed to provide youth with information and skills in a manner that inspires them to make safe choices. Youth learn to identify and utilize healthy support systems that may decrease their vulnerabilities.</a:t>
            </a:r>
          </a:p>
          <a:p>
            <a:r>
              <a:rPr lang="en-US" dirty="0"/>
              <a:t>Through open conversations, engaging activities, the use of media, and opportunities for self-disclosure, participants will:</a:t>
            </a:r>
          </a:p>
          <a:p>
            <a:r>
              <a:rPr lang="en-US" dirty="0"/>
              <a:t>Raise their awareness of what constitutes human trafficking and exploitation.</a:t>
            </a:r>
          </a:p>
          <a:p>
            <a:r>
              <a:rPr lang="en-US" dirty="0"/>
              <a:t>Learn how to recognize recruitment tactics and understand vulnerabilities.</a:t>
            </a:r>
          </a:p>
          <a:p>
            <a:r>
              <a:rPr lang="en-US" dirty="0"/>
              <a:t>Challenge harmful stereotypes and societal attitudes.</a:t>
            </a:r>
          </a:p>
          <a:p>
            <a:r>
              <a:rPr lang="en-US" dirty="0"/>
              <a:t>Identify healthy support systems.</a:t>
            </a:r>
          </a:p>
          <a:p>
            <a:r>
              <a:rPr lang="en-US" dirty="0"/>
              <a:t>Develop skills to safely navigate potential and existing exploitative situations.</a:t>
            </a:r>
          </a:p>
          <a:p>
            <a:r>
              <a:rPr lang="en-US" dirty="0"/>
              <a:t>Learn how to access community resources when situations occur that increase their vulnerability (or if exploitation is already underway).</a:t>
            </a:r>
          </a:p>
          <a:p>
            <a:endParaRPr lang="en-US" dirty="0"/>
          </a:p>
        </p:txBody>
      </p:sp>
    </p:spTree>
    <p:extLst>
      <p:ext uri="{BB962C8B-B14F-4D97-AF65-F5344CB8AC3E}">
        <p14:creationId xmlns:p14="http://schemas.microsoft.com/office/powerpoint/2010/main" val="27192661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413834"/>
            <a:ext cx="10401300" cy="450166"/>
          </a:xfrm>
          <a:prstGeom prst="rect">
            <a:avLst/>
          </a:prstGeom>
          <a:solidFill>
            <a:srgbClr val="FA9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2" name="Title 1"/>
          <p:cNvSpPr>
            <a:spLocks noGrp="1"/>
          </p:cNvSpPr>
          <p:nvPr>
            <p:ph type="title"/>
          </p:nvPr>
        </p:nvSpPr>
        <p:spPr/>
        <p:txBody>
          <a:bodyPr/>
          <a:lstStyle/>
          <a:p>
            <a:r>
              <a:rPr lang="en-US" dirty="0"/>
              <a:t>Love 146 – Not  A Number</a:t>
            </a:r>
          </a:p>
        </p:txBody>
      </p:sp>
      <p:sp>
        <p:nvSpPr>
          <p:cNvPr id="7" name="Slide Number Placeholder 6"/>
          <p:cNvSpPr>
            <a:spLocks noGrp="1"/>
          </p:cNvSpPr>
          <p:nvPr>
            <p:ph type="sldNum" sz="quarter" idx="1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1200" b="0" i="0" u="none" strike="noStrike" kern="1200" cap="none" spc="0" normalizeH="0" baseline="0" noProof="0" smtClean="0">
                <a:ln>
                  <a:noFill/>
                </a:ln>
                <a:solidFill>
                  <a:prstClr val="white"/>
                </a:solidFill>
                <a:effectLst/>
                <a:uLnTx/>
                <a:uFillTx/>
                <a:latin typeface="Corbe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white"/>
              </a:solidFill>
              <a:effectLst/>
              <a:uLnTx/>
              <a:uFillTx/>
              <a:latin typeface="Corbel"/>
              <a:ea typeface="+mn-ea"/>
              <a:cs typeface="+mn-cs"/>
            </a:endParaRPr>
          </a:p>
        </p:txBody>
      </p:sp>
      <p:sp>
        <p:nvSpPr>
          <p:cNvPr id="4" name="Content Placeholder 3">
            <a:extLst>
              <a:ext uri="{FF2B5EF4-FFF2-40B4-BE49-F238E27FC236}">
                <a16:creationId xmlns:a16="http://schemas.microsoft.com/office/drawing/2014/main" id="{0C5AB9D5-53B0-1B28-1928-937B5137F199}"/>
              </a:ext>
            </a:extLst>
          </p:cNvPr>
          <p:cNvSpPr>
            <a:spLocks noGrp="1"/>
          </p:cNvSpPr>
          <p:nvPr>
            <p:ph idx="1"/>
          </p:nvPr>
        </p:nvSpPr>
        <p:spPr>
          <a:xfrm>
            <a:off x="48437" y="1512000"/>
            <a:ext cx="11949599" cy="4679250"/>
          </a:xfrm>
        </p:spPr>
        <p:txBody>
          <a:bodyPr/>
          <a:lstStyle/>
          <a:p>
            <a:r>
              <a:rPr lang="en-US" sz="2800" cap="all" dirty="0"/>
              <a:t>MODULE 1 - AN INTRODUCTION TO HUMAN TRAFFICKING AND EXPLOITATION</a:t>
            </a:r>
            <a:endParaRPr lang="en-US" sz="2800" b="1" dirty="0"/>
          </a:p>
          <a:p>
            <a:r>
              <a:rPr lang="en-US" sz="2800" cap="all" dirty="0"/>
              <a:t>MODULE 2: SOCIETY AND CULTURE</a:t>
            </a:r>
            <a:endParaRPr lang="en-US" sz="2800" b="1" dirty="0"/>
          </a:p>
          <a:p>
            <a:r>
              <a:rPr lang="en-US" sz="2800" cap="all" dirty="0"/>
              <a:t>MODULE 3: RED FLAGS AND RELATIONSHIPS</a:t>
            </a:r>
            <a:endParaRPr lang="en-US" sz="2800" b="1" dirty="0"/>
          </a:p>
          <a:p>
            <a:r>
              <a:rPr lang="en-US" sz="2800" cap="all" dirty="0"/>
              <a:t>MODULE 4: VULNERABILITY AND RESILIENCE</a:t>
            </a:r>
            <a:endParaRPr lang="en-US" sz="2800" b="1" dirty="0"/>
          </a:p>
          <a:p>
            <a:r>
              <a:rPr lang="en-US" sz="2800" cap="all" dirty="0"/>
              <a:t>MODULE 5: REDUCING RISKY BEHAVIOR AND GETTING HELP</a:t>
            </a:r>
            <a:endParaRPr lang="en-US" sz="2800" dirty="0"/>
          </a:p>
        </p:txBody>
      </p:sp>
    </p:spTree>
    <p:extLst>
      <p:ext uri="{BB962C8B-B14F-4D97-AF65-F5344CB8AC3E}">
        <p14:creationId xmlns:p14="http://schemas.microsoft.com/office/powerpoint/2010/main" val="26109957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413834"/>
            <a:ext cx="10401300" cy="450166"/>
          </a:xfrm>
          <a:prstGeom prst="rect">
            <a:avLst/>
          </a:prstGeom>
          <a:solidFill>
            <a:srgbClr val="FA9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2" name="Title 1"/>
          <p:cNvSpPr>
            <a:spLocks noGrp="1"/>
          </p:cNvSpPr>
          <p:nvPr>
            <p:ph type="title"/>
          </p:nvPr>
        </p:nvSpPr>
        <p:spPr/>
        <p:txBody>
          <a:bodyPr/>
          <a:lstStyle/>
          <a:p>
            <a:r>
              <a:rPr lang="en-US" dirty="0"/>
              <a:t>Love 146 – Not  A Number</a:t>
            </a:r>
          </a:p>
        </p:txBody>
      </p:sp>
      <p:sp>
        <p:nvSpPr>
          <p:cNvPr id="7" name="Slide Number Placeholder 6"/>
          <p:cNvSpPr>
            <a:spLocks noGrp="1"/>
          </p:cNvSpPr>
          <p:nvPr>
            <p:ph type="sldNum" sz="quarter" idx="1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1200" b="0" i="0" u="none" strike="noStrike" kern="1200" cap="none" spc="0" normalizeH="0" baseline="0" noProof="0" smtClean="0">
                <a:ln>
                  <a:noFill/>
                </a:ln>
                <a:solidFill>
                  <a:prstClr val="white"/>
                </a:solidFill>
                <a:effectLst/>
                <a:uLnTx/>
                <a:uFillTx/>
                <a:latin typeface="Corbe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white"/>
              </a:solidFill>
              <a:effectLst/>
              <a:uLnTx/>
              <a:uFillTx/>
              <a:latin typeface="Corbel"/>
              <a:ea typeface="+mn-ea"/>
              <a:cs typeface="+mn-cs"/>
            </a:endParaRPr>
          </a:p>
        </p:txBody>
      </p:sp>
      <p:sp>
        <p:nvSpPr>
          <p:cNvPr id="5" name="Content Placeholder 4">
            <a:extLst>
              <a:ext uri="{FF2B5EF4-FFF2-40B4-BE49-F238E27FC236}">
                <a16:creationId xmlns:a16="http://schemas.microsoft.com/office/drawing/2014/main" id="{5440B373-AA28-549A-AF34-30C18ED724CD}"/>
              </a:ext>
            </a:extLst>
          </p:cNvPr>
          <p:cNvSpPr>
            <a:spLocks noGrp="1"/>
          </p:cNvSpPr>
          <p:nvPr>
            <p:ph idx="1"/>
          </p:nvPr>
        </p:nvSpPr>
        <p:spPr>
          <a:xfrm>
            <a:off x="264491" y="1278050"/>
            <a:ext cx="11137800" cy="4679250"/>
          </a:xfrm>
        </p:spPr>
        <p:txBody>
          <a:bodyPr/>
          <a:lstStyle/>
          <a:p>
            <a:r>
              <a:rPr lang="en-US" b="1" cap="all" dirty="0"/>
              <a:t>HOW IS </a:t>
            </a:r>
            <a:r>
              <a:rPr lang="en-US" b="1" i="1" cap="all" dirty="0"/>
              <a:t>NOT A NUMBER</a:t>
            </a:r>
            <a:r>
              <a:rPr lang="en-US" b="1" cap="all" dirty="0"/>
              <a:t> DESIGNED TO MEET THE NEEDS OF YOUTH?</a:t>
            </a:r>
          </a:p>
          <a:p>
            <a:r>
              <a:rPr lang="en-US" dirty="0"/>
              <a:t>It moves beyond the traditional “information deficit” model and instead encourages peer-to-peer prevention, as youth often confide in one another before alerting an adult. It motivates youth to advocate for themselves and others through an environment that fosters mutual support. It establishes a safe and respectful space for youth and adults to have open and informed dialogue necessary for effective prevention.</a:t>
            </a:r>
          </a:p>
          <a:p>
            <a:r>
              <a:rPr lang="en-US" dirty="0"/>
              <a:t>It prepares youth to navigate content specific to their experiences as young people, including recognizing how the internet and social media can be used by traffickers, questioning the cultural norms created by media, reducing risky behavior in physical and digital setting, and identifying the characteristics of healthy and unhealthy relationships.</a:t>
            </a:r>
          </a:p>
          <a:p>
            <a:r>
              <a:rPr lang="en-US" dirty="0"/>
              <a:t>It takes a cooperative, holistic approach to young people’s needs focusing on social-emotional abilities, such as empathy, respect, and the relationship between personal and societal pressures that create or increase vulnerabilities.</a:t>
            </a:r>
          </a:p>
          <a:p>
            <a:endParaRPr lang="en-US" dirty="0"/>
          </a:p>
        </p:txBody>
      </p:sp>
    </p:spTree>
    <p:extLst>
      <p:ext uri="{BB962C8B-B14F-4D97-AF65-F5344CB8AC3E}">
        <p14:creationId xmlns:p14="http://schemas.microsoft.com/office/powerpoint/2010/main" val="4188451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071" y="3701299"/>
            <a:ext cx="11328000" cy="1420429"/>
          </a:xfrm>
        </p:spPr>
        <p:txBody>
          <a:bodyPr/>
          <a:lstStyle/>
          <a:p>
            <a:pPr algn="ctr"/>
            <a:r>
              <a:rPr lang="en-US" sz="4400" dirty="0">
                <a:solidFill>
                  <a:srgbClr val="FA9A2A"/>
                </a:solidFill>
              </a:rPr>
              <a:t>QUESTIONS?</a:t>
            </a:r>
            <a:br>
              <a:rPr lang="en-US" sz="2800" dirty="0">
                <a:solidFill>
                  <a:srgbClr val="FA9A2A"/>
                </a:solidFill>
              </a:rPr>
            </a:br>
            <a:br>
              <a:rPr lang="en-US" sz="2800" dirty="0">
                <a:solidFill>
                  <a:srgbClr val="FA9A2A"/>
                </a:solidFill>
              </a:rPr>
            </a:br>
            <a:br>
              <a:rPr lang="en-US" sz="2800" b="0" dirty="0">
                <a:solidFill>
                  <a:srgbClr val="FA9A2A"/>
                </a:solidFill>
              </a:rPr>
            </a:br>
            <a:endParaRPr lang="en-US" sz="2800" b="0" dirty="0">
              <a:solidFill>
                <a:srgbClr val="FA9A2A"/>
              </a:solidFill>
            </a:endParaRPr>
          </a:p>
        </p:txBody>
      </p:sp>
      <p:sp>
        <p:nvSpPr>
          <p:cNvPr id="6" name="Slide Number Placeholder 5"/>
          <p:cNvSpPr>
            <a:spLocks noGrp="1"/>
          </p:cNvSpPr>
          <p:nvPr>
            <p:ph type="sldNum" sz="quarter" idx="3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1200" b="0" i="0" u="none" strike="noStrike" kern="1200" cap="none" spc="0" normalizeH="0" baseline="0" noProof="0" smtClean="0">
                <a:ln>
                  <a:noFill/>
                </a:ln>
                <a:solidFill>
                  <a:prstClr val="white"/>
                </a:solidFill>
                <a:effectLst/>
                <a:uLnTx/>
                <a:uFillTx/>
                <a:latin typeface="Corbe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white"/>
              </a:solidFill>
              <a:effectLst/>
              <a:uLnTx/>
              <a:uFillTx/>
              <a:latin typeface="Corbel"/>
              <a:ea typeface="+mn-ea"/>
              <a:cs typeface="+mn-cs"/>
            </a:endParaRP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b="60425"/>
          <a:stretch/>
        </p:blipFill>
        <p:spPr>
          <a:xfrm>
            <a:off x="0" y="0"/>
            <a:ext cx="12192000" cy="2116183"/>
          </a:xfrm>
          <a:prstGeom prst="rect">
            <a:avLst/>
          </a:prstGeom>
        </p:spPr>
      </p:pic>
      <p:pic>
        <p:nvPicPr>
          <p:cNvPr id="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3030" y="6008040"/>
            <a:ext cx="1065213" cy="726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01547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802D2-8D96-E88D-EE7C-6C7CF466659F}"/>
              </a:ext>
            </a:extLst>
          </p:cNvPr>
          <p:cNvSpPr>
            <a:spLocks noGrp="1"/>
          </p:cNvSpPr>
          <p:nvPr>
            <p:ph type="title"/>
          </p:nvPr>
        </p:nvSpPr>
        <p:spPr/>
        <p:txBody>
          <a:bodyPr>
            <a:normAutofit fontScale="90000"/>
          </a:bodyPr>
          <a:lstStyle/>
          <a:p>
            <a:r>
              <a:rPr lang="en-US" sz="3200" dirty="0"/>
              <a:t>Brain Break</a:t>
            </a:r>
            <a:br>
              <a:rPr lang="en-US" sz="3200" dirty="0"/>
            </a:br>
            <a:r>
              <a:rPr lang="en-US" sz="2000" dirty="0"/>
              <a:t>SHAC Health &amp; Safety Subcommittee</a:t>
            </a:r>
            <a:endParaRPr lang="en-US" sz="3200" dirty="0"/>
          </a:p>
        </p:txBody>
      </p:sp>
    </p:spTree>
    <p:extLst>
      <p:ext uri="{BB962C8B-B14F-4D97-AF65-F5344CB8AC3E}">
        <p14:creationId xmlns:p14="http://schemas.microsoft.com/office/powerpoint/2010/main" val="55525597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C87F0-6AA6-CDE6-B931-0A1B333B5B72}"/>
              </a:ext>
            </a:extLst>
          </p:cNvPr>
          <p:cNvSpPr>
            <a:spLocks noGrp="1"/>
          </p:cNvSpPr>
          <p:nvPr>
            <p:ph type="title"/>
          </p:nvPr>
        </p:nvSpPr>
        <p:spPr/>
        <p:txBody>
          <a:bodyPr/>
          <a:lstStyle/>
          <a:p>
            <a:pPr algn="ctr"/>
            <a:r>
              <a:rPr lang="en-US" dirty="0"/>
              <a:t>Rock Paper Scissors Evolution</a:t>
            </a:r>
          </a:p>
        </p:txBody>
      </p:sp>
      <p:sp>
        <p:nvSpPr>
          <p:cNvPr id="4" name="TextBox 3">
            <a:extLst>
              <a:ext uri="{FF2B5EF4-FFF2-40B4-BE49-F238E27FC236}">
                <a16:creationId xmlns:a16="http://schemas.microsoft.com/office/drawing/2014/main" id="{1DD89F0E-CA2E-0303-7FDF-CBE57C9628F6}"/>
              </a:ext>
            </a:extLst>
          </p:cNvPr>
          <p:cNvSpPr txBox="1"/>
          <p:nvPr/>
        </p:nvSpPr>
        <p:spPr>
          <a:xfrm>
            <a:off x="2984091" y="1284270"/>
            <a:ext cx="7156502" cy="5232202"/>
          </a:xfrm>
          <a:prstGeom prst="rect">
            <a:avLst/>
          </a:prstGeom>
          <a:noFill/>
        </p:spPr>
        <p:txBody>
          <a:bodyPr wrap="square">
            <a:spAutoFit/>
          </a:bodyPr>
          <a:lstStyle/>
          <a:p>
            <a:pPr marL="0" marR="0" fontAlgn="base">
              <a:spcBef>
                <a:spcPts val="0"/>
              </a:spcBef>
              <a:spcAft>
                <a:spcPts val="0"/>
              </a:spcAft>
            </a:pPr>
            <a:r>
              <a:rPr lang="en-US" sz="2800" b="1" dirty="0">
                <a:effectLst/>
                <a:latin typeface="Calibri" panose="020F0502020204030204" pitchFamily="34" charset="0"/>
                <a:ea typeface="Times New Roman" panose="02020603050405020304" pitchFamily="18" charset="0"/>
              </a:rPr>
              <a:t>Brief: </a:t>
            </a:r>
            <a:r>
              <a:rPr lang="en-US" sz="2800" dirty="0">
                <a:effectLst/>
                <a:latin typeface="Calibri" panose="020F0502020204030204" pitchFamily="34"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p>
            <a:pPr marL="342900" marR="0" lvl="0" indent="-342900" fontAlgn="base">
              <a:spcBef>
                <a:spcPts val="0"/>
              </a:spcBef>
              <a:spcAft>
                <a:spcPts val="0"/>
              </a:spcAft>
              <a:buSzPts val="1000"/>
              <a:buFont typeface="Symbol" panose="05050102010706020507" pitchFamily="18" charset="2"/>
              <a:buChar char=""/>
              <a:tabLst>
                <a:tab pos="457200" algn="l"/>
              </a:tabLst>
            </a:pPr>
            <a:r>
              <a:rPr lang="en-US" dirty="0">
                <a:effectLst/>
                <a:latin typeface="Calibri" panose="020F0502020204030204" pitchFamily="34" charset="0"/>
                <a:ea typeface="Times New Roman" panose="02020603050405020304" pitchFamily="18" charset="0"/>
              </a:rPr>
              <a:t>Standard rock-paper-scissors rules apply: </a:t>
            </a:r>
            <a:r>
              <a:rPr lang="en-US" b="1" dirty="0">
                <a:solidFill>
                  <a:srgbClr val="C00000"/>
                </a:solidFill>
                <a:effectLst/>
                <a:latin typeface="Calibri" panose="020F0502020204030204" pitchFamily="34" charset="0"/>
                <a:ea typeface="Times New Roman" panose="02020603050405020304" pitchFamily="18" charset="0"/>
              </a:rPr>
              <a:t>go on ‘SHOOT’ or ‘GO’  </a:t>
            </a:r>
            <a:endParaRPr lang="en-US" b="1" dirty="0">
              <a:solidFill>
                <a:srgbClr val="C00000"/>
              </a:solidFill>
              <a:effectLst/>
              <a:latin typeface="Times New Roman" panose="02020603050405020304" pitchFamily="18" charset="0"/>
              <a:ea typeface="Times New Roman" panose="02020603050405020304" pitchFamily="18" charset="0"/>
            </a:endParaRPr>
          </a:p>
          <a:p>
            <a:pPr marL="342900" marR="0" lvl="0" indent="-342900" fontAlgn="base">
              <a:spcBef>
                <a:spcPts val="0"/>
              </a:spcBef>
              <a:spcAft>
                <a:spcPts val="0"/>
              </a:spcAft>
              <a:buSzPts val="1000"/>
              <a:buFont typeface="Symbol" panose="05050102010706020507" pitchFamily="18" charset="2"/>
              <a:buChar char=""/>
              <a:tabLst>
                <a:tab pos="457200" algn="l"/>
              </a:tabLst>
            </a:pPr>
            <a:r>
              <a:rPr lang="en-US" dirty="0">
                <a:effectLst/>
                <a:latin typeface="Calibri" panose="020F0502020204030204" pitchFamily="34" charset="0"/>
                <a:ea typeface="Times New Roman" panose="02020603050405020304" pitchFamily="18" charset="0"/>
              </a:rPr>
              <a:t>There are </a:t>
            </a:r>
            <a:r>
              <a:rPr lang="en-US" b="1" dirty="0">
                <a:effectLst/>
                <a:latin typeface="Calibri" panose="020F0502020204030204" pitchFamily="34" charset="0"/>
                <a:ea typeface="Times New Roman" panose="02020603050405020304" pitchFamily="18" charset="0"/>
              </a:rPr>
              <a:t>5 stages</a:t>
            </a:r>
            <a:r>
              <a:rPr lang="en-US" dirty="0">
                <a:effectLst/>
                <a:latin typeface="Calibri" panose="020F0502020204030204" pitchFamily="34" charset="0"/>
                <a:ea typeface="Times New Roman" panose="02020603050405020304" pitchFamily="18" charset="0"/>
              </a:rPr>
              <a:t>: Egg, chicken, eagle, dinosaur, King or Queen. Participants can only play others who are also at their same stage. If you win, you go to the next stage, and if you lose, you go down a stage. </a:t>
            </a:r>
            <a:endParaRPr lang="en-US" dirty="0">
              <a:effectLst/>
              <a:latin typeface="Times New Roman" panose="02020603050405020304" pitchFamily="18" charset="0"/>
              <a:ea typeface="Times New Roman" panose="02020603050405020304" pitchFamily="18" charset="0"/>
            </a:endParaRPr>
          </a:p>
          <a:p>
            <a:pPr marL="342900" marR="0" lvl="0" indent="-342900" fontAlgn="base">
              <a:spcBef>
                <a:spcPts val="0"/>
              </a:spcBef>
              <a:spcAft>
                <a:spcPts val="0"/>
              </a:spcAft>
              <a:buSzPts val="1000"/>
              <a:buFont typeface="Symbol" panose="05050102010706020507" pitchFamily="18" charset="2"/>
              <a:buChar char=""/>
              <a:tabLst>
                <a:tab pos="457200" algn="l"/>
              </a:tabLst>
            </a:pPr>
            <a:r>
              <a:rPr lang="en-US" b="1" dirty="0">
                <a:effectLst/>
                <a:latin typeface="Calibri" panose="020F0502020204030204" pitchFamily="34" charset="0"/>
                <a:ea typeface="Times New Roman" panose="02020603050405020304" pitchFamily="18" charset="0"/>
              </a:rPr>
              <a:t>Everyone starts out as an egg </a:t>
            </a:r>
            <a:endParaRPr lang="en-US" b="1" dirty="0">
              <a:effectLst/>
              <a:latin typeface="Times New Roman" panose="02020603050405020304" pitchFamily="18" charset="0"/>
              <a:ea typeface="Times New Roman" panose="02020603050405020304" pitchFamily="18" charset="0"/>
            </a:endParaRPr>
          </a:p>
          <a:p>
            <a:pPr marL="342900" marR="0" lvl="0" indent="-342900" fontAlgn="base">
              <a:spcBef>
                <a:spcPts val="0"/>
              </a:spcBef>
              <a:spcAft>
                <a:spcPts val="0"/>
              </a:spcAft>
              <a:buSzPts val="1000"/>
              <a:buFont typeface="Symbol" panose="05050102010706020507" pitchFamily="18" charset="2"/>
              <a:buChar char=""/>
              <a:tabLst>
                <a:tab pos="457200" algn="l"/>
              </a:tabLst>
            </a:pPr>
            <a:r>
              <a:rPr lang="en-US" dirty="0">
                <a:effectLst/>
                <a:latin typeface="Calibri" panose="020F0502020204030204" pitchFamily="34" charset="0"/>
                <a:ea typeface="Times New Roman" panose="02020603050405020304" pitchFamily="18" charset="0"/>
              </a:rPr>
              <a:t>Stages </a:t>
            </a:r>
            <a:endParaRPr lang="en-US" dirty="0">
              <a:effectLst/>
              <a:latin typeface="Times New Roman" panose="02020603050405020304" pitchFamily="18" charset="0"/>
              <a:ea typeface="Times New Roman" panose="02020603050405020304" pitchFamily="18" charset="0"/>
            </a:endParaRPr>
          </a:p>
          <a:p>
            <a:pPr marL="342900" marR="0" lvl="0" indent="-342900" fontAlgn="base">
              <a:spcBef>
                <a:spcPts val="0"/>
              </a:spcBef>
              <a:spcAft>
                <a:spcPts val="0"/>
              </a:spcAft>
              <a:buSzPts val="1000"/>
              <a:buFont typeface="Courier New" panose="02070309020205020404" pitchFamily="49" charset="0"/>
              <a:buChar char="o"/>
              <a:tabLst>
                <a:tab pos="457200" algn="l"/>
              </a:tabLst>
            </a:pPr>
            <a:r>
              <a:rPr lang="en-US" b="1" dirty="0">
                <a:solidFill>
                  <a:srgbClr val="C00000"/>
                </a:solidFill>
                <a:effectLst/>
                <a:latin typeface="Calibri" panose="020F0502020204030204" pitchFamily="34" charset="0"/>
                <a:ea typeface="Times New Roman" panose="02020603050405020304" pitchFamily="18" charset="0"/>
                <a:cs typeface="Times New Roman" panose="02020603050405020304" pitchFamily="18" charset="0"/>
              </a:rPr>
              <a:t>Egg</a:t>
            </a:r>
            <a:r>
              <a:rPr lang="en-US" dirty="0">
                <a:effectLst/>
                <a:latin typeface="Calibri" panose="020F0502020204030204" pitchFamily="34" charset="0"/>
                <a:ea typeface="Times New Roman" panose="02020603050405020304" pitchFamily="18" charset="0"/>
                <a:cs typeface="Times New Roman" panose="02020603050405020304" pitchFamily="18" charset="0"/>
              </a:rPr>
              <a:t>: holding both hands above head in a circle </a:t>
            </a:r>
            <a:endParaRPr lang="en-US"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fontAlgn="base">
              <a:spcBef>
                <a:spcPts val="0"/>
              </a:spcBef>
              <a:spcAft>
                <a:spcPts val="0"/>
              </a:spcAft>
              <a:buSzPts val="1000"/>
              <a:buFont typeface="Courier New" panose="02070309020205020404" pitchFamily="49" charset="0"/>
              <a:buChar char="o"/>
              <a:tabLst>
                <a:tab pos="457200" algn="l"/>
              </a:tabLst>
            </a:pPr>
            <a:r>
              <a:rPr lang="en-US" dirty="0">
                <a:effectLst/>
                <a:latin typeface="Calibri" panose="020F0502020204030204" pitchFamily="34" charset="0"/>
                <a:ea typeface="Times New Roman" panose="02020603050405020304" pitchFamily="18" charset="0"/>
                <a:cs typeface="Times New Roman" panose="02020603050405020304" pitchFamily="18" charset="0"/>
              </a:rPr>
              <a:t>Chicken: have arms bent at the elbows like wings </a:t>
            </a:r>
            <a:endParaRPr lang="en-US"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fontAlgn="base">
              <a:spcBef>
                <a:spcPts val="0"/>
              </a:spcBef>
              <a:spcAft>
                <a:spcPts val="0"/>
              </a:spcAft>
              <a:buSzPts val="1000"/>
              <a:buFont typeface="Courier New" panose="02070309020205020404" pitchFamily="49" charset="0"/>
              <a:buChar char="o"/>
              <a:tabLst>
                <a:tab pos="457200" algn="l"/>
              </a:tabLst>
            </a:pPr>
            <a:r>
              <a:rPr lang="en-US" b="1" dirty="0">
                <a:solidFill>
                  <a:srgbClr val="C00000"/>
                </a:solidFill>
                <a:effectLst/>
                <a:latin typeface="Calibri" panose="020F0502020204030204" pitchFamily="34" charset="0"/>
                <a:ea typeface="Times New Roman" panose="02020603050405020304" pitchFamily="18" charset="0"/>
                <a:cs typeface="Times New Roman" panose="02020603050405020304" pitchFamily="18" charset="0"/>
              </a:rPr>
              <a:t>Eagle</a:t>
            </a:r>
            <a:r>
              <a:rPr lang="en-US" dirty="0">
                <a:effectLst/>
                <a:latin typeface="Calibri" panose="020F0502020204030204" pitchFamily="34" charset="0"/>
                <a:ea typeface="Times New Roman" panose="02020603050405020304" pitchFamily="18" charset="0"/>
                <a:cs typeface="Times New Roman" panose="02020603050405020304" pitchFamily="18" charset="0"/>
              </a:rPr>
              <a:t>: have arms spread wide like you are soaring </a:t>
            </a:r>
            <a:endParaRPr lang="en-US"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fontAlgn="base">
              <a:spcBef>
                <a:spcPts val="0"/>
              </a:spcBef>
              <a:spcAft>
                <a:spcPts val="0"/>
              </a:spcAft>
              <a:buSzPts val="1000"/>
              <a:buFont typeface="Courier New" panose="02070309020205020404" pitchFamily="49" charset="0"/>
              <a:buChar char="o"/>
              <a:tabLst>
                <a:tab pos="457200" algn="l"/>
              </a:tabLst>
            </a:pPr>
            <a:r>
              <a:rPr lang="en-US" b="1" dirty="0">
                <a:solidFill>
                  <a:srgbClr val="C00000"/>
                </a:solidFill>
                <a:effectLst/>
                <a:latin typeface="Calibri" panose="020F0502020204030204" pitchFamily="34" charset="0"/>
                <a:ea typeface="Times New Roman" panose="02020603050405020304" pitchFamily="18" charset="0"/>
                <a:cs typeface="Times New Roman" panose="02020603050405020304" pitchFamily="18" charset="0"/>
              </a:rPr>
              <a:t>Dinosaur</a:t>
            </a:r>
            <a:r>
              <a:rPr lang="en-US" dirty="0">
                <a:effectLst/>
                <a:latin typeface="Calibri" panose="020F0502020204030204" pitchFamily="34" charset="0"/>
                <a:ea typeface="Times New Roman" panose="02020603050405020304" pitchFamily="18" charset="0"/>
                <a:cs typeface="Times New Roman" panose="02020603050405020304" pitchFamily="18" charset="0"/>
              </a:rPr>
              <a:t>: have arms tucked in close to chest like T-rex, and stomp around </a:t>
            </a:r>
            <a:endParaRPr lang="en-US"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fontAlgn="base">
              <a:spcBef>
                <a:spcPts val="0"/>
              </a:spcBef>
              <a:spcAft>
                <a:spcPts val="0"/>
              </a:spcAft>
              <a:buSzPts val="1000"/>
              <a:buFont typeface="Courier New" panose="02070309020205020404" pitchFamily="49" charset="0"/>
              <a:buChar char="o"/>
              <a:tabLst>
                <a:tab pos="457200" algn="l"/>
              </a:tabLst>
            </a:pPr>
            <a:r>
              <a:rPr lang="en-US" b="1" dirty="0">
                <a:solidFill>
                  <a:srgbClr val="C00000"/>
                </a:solidFill>
                <a:effectLst/>
                <a:latin typeface="Calibri" panose="020F0502020204030204" pitchFamily="34" charset="0"/>
                <a:ea typeface="Times New Roman" panose="02020603050405020304" pitchFamily="18" charset="0"/>
                <a:cs typeface="Times New Roman" panose="02020603050405020304" pitchFamily="18" charset="0"/>
              </a:rPr>
              <a:t>King or Queen</a:t>
            </a:r>
            <a:r>
              <a:rPr lang="en-US" dirty="0">
                <a:effectLst/>
                <a:latin typeface="Calibri" panose="020F0502020204030204" pitchFamily="34" charset="0"/>
                <a:ea typeface="Times New Roman" panose="02020603050405020304" pitchFamily="18" charset="0"/>
                <a:cs typeface="Times New Roman" panose="02020603050405020304" pitchFamily="18" charset="0"/>
              </a:rPr>
              <a:t>: hold hands beside head, with fingers pointing up like a crown </a:t>
            </a:r>
            <a:endParaRPr lang="en-US"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fontAlgn="base">
              <a:spcBef>
                <a:spcPts val="0"/>
              </a:spcBef>
              <a:spcAft>
                <a:spcPts val="0"/>
              </a:spcAft>
              <a:buSzPts val="1000"/>
              <a:buFont typeface="Symbol" panose="05050102010706020507" pitchFamily="18" charset="2"/>
              <a:buChar char=""/>
              <a:tabLst>
                <a:tab pos="457200" algn="l"/>
              </a:tabLst>
            </a:pPr>
            <a:r>
              <a:rPr lang="en-US" b="1" dirty="0">
                <a:effectLst/>
                <a:latin typeface="Calibri" panose="020F0502020204030204" pitchFamily="34" charset="0"/>
                <a:ea typeface="Times New Roman" panose="02020603050405020304" pitchFamily="18" charset="0"/>
              </a:rPr>
              <a:t>If you lose as an egg, you stay an egg, if you win as a King/Queen you stay a King/Queen BUT if you lose as a King/Queen you go all the way back down to an egg and have to start over </a:t>
            </a:r>
            <a:endParaRPr lang="en-US"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327292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1B6B4A4-0BCC-F331-0C3F-6B7CA921636A}"/>
              </a:ext>
            </a:extLst>
          </p:cNvPr>
          <p:cNvSpPr txBox="1">
            <a:spLocks/>
          </p:cNvSpPr>
          <p:nvPr/>
        </p:nvSpPr>
        <p:spPr>
          <a:xfrm>
            <a:off x="614598" y="1644739"/>
            <a:ext cx="10924644" cy="106609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4" name="TextBox 3">
            <a:extLst>
              <a:ext uri="{FF2B5EF4-FFF2-40B4-BE49-F238E27FC236}">
                <a16:creationId xmlns:a16="http://schemas.microsoft.com/office/drawing/2014/main" id="{9C95E5AC-F322-648C-43BA-CFC803516B0B}"/>
              </a:ext>
            </a:extLst>
          </p:cNvPr>
          <p:cNvSpPr txBox="1"/>
          <p:nvPr/>
        </p:nvSpPr>
        <p:spPr>
          <a:xfrm>
            <a:off x="586317" y="1715678"/>
            <a:ext cx="6889139"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Report Accurate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The Fort Bend ISD Police Department encourages everyone to “see something, share something” when it comes to school safety. We want each student to feel comfortable reporting anything they consider threatening or unsafe to a campus administrator, teacher, or trusted adult. Students, staff, and our families can also submit information through the See Something, Share Something app, through the </a:t>
            </a:r>
            <a:r>
              <a:rPr kumimoji="0" lang="en-US" sz="20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mn-cs"/>
              </a:rPr>
              <a:t>CrimeStoppers</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 program at (281) 491-TIPS, or by contacting the Fort Bend ISD Police Department directly at (281) 634-5500. </a:t>
            </a:r>
            <a:endParaRPr kumimoji="0" lang="en-US" sz="2000" b="0" i="0" u="none" strike="noStrike" kern="1200" cap="none" spc="0" normalizeH="0" baseline="0" noProof="0" dirty="0">
              <a:ln>
                <a:noFill/>
              </a:ln>
              <a:solidFill>
                <a:srgbClr val="484848"/>
              </a:solidFill>
              <a:effectLst/>
              <a:uLnTx/>
              <a:uFillTx/>
              <a:latin typeface="Calibri" panose="020F0502020204030204"/>
              <a:ea typeface="+mn-ea"/>
              <a:cs typeface="+mn-cs"/>
            </a:endParaRPr>
          </a:p>
        </p:txBody>
      </p:sp>
      <p:pic>
        <p:nvPicPr>
          <p:cNvPr id="22" name="Picture 21" descr="A close-up of a police badge&#10;&#10;Description automatically generated with medium confidence">
            <a:extLst>
              <a:ext uri="{FF2B5EF4-FFF2-40B4-BE49-F238E27FC236}">
                <a16:creationId xmlns:a16="http://schemas.microsoft.com/office/drawing/2014/main" id="{7EB13136-1ED6-86AC-8AF2-0F8E2BF3480C}"/>
              </a:ext>
            </a:extLst>
          </p:cNvPr>
          <p:cNvPicPr>
            <a:picLocks noChangeAspect="1"/>
          </p:cNvPicPr>
          <p:nvPr/>
        </p:nvPicPr>
        <p:blipFill>
          <a:blip r:embed="rId4"/>
          <a:stretch>
            <a:fillRect/>
          </a:stretch>
        </p:blipFill>
        <p:spPr>
          <a:xfrm>
            <a:off x="8357909" y="1850010"/>
            <a:ext cx="2933108" cy="3157980"/>
          </a:xfrm>
          <a:prstGeom prst="rect">
            <a:avLst/>
          </a:prstGeom>
        </p:spPr>
      </p:pic>
    </p:spTree>
    <p:extLst>
      <p:ext uri="{BB962C8B-B14F-4D97-AF65-F5344CB8AC3E}">
        <p14:creationId xmlns:p14="http://schemas.microsoft.com/office/powerpoint/2010/main" val="233084650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6" descr="Chick outline">
            <a:extLst>
              <a:ext uri="{FF2B5EF4-FFF2-40B4-BE49-F238E27FC236}">
                <a16:creationId xmlns:a16="http://schemas.microsoft.com/office/drawing/2014/main" id="{97817A75-2586-8D84-FCAE-7C14ADEF2B3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62311" y="2384297"/>
            <a:ext cx="2379776" cy="2429005"/>
          </a:xfrm>
          <a:prstGeom prst="rect">
            <a:avLst/>
          </a:prstGeom>
        </p:spPr>
      </p:pic>
      <p:pic>
        <p:nvPicPr>
          <p:cNvPr id="7" name="Graphic 7" descr="Eagle outline">
            <a:extLst>
              <a:ext uri="{FF2B5EF4-FFF2-40B4-BE49-F238E27FC236}">
                <a16:creationId xmlns:a16="http://schemas.microsoft.com/office/drawing/2014/main" id="{F3A983A9-620C-4CD6-3115-C90398025D9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500473" y="2509214"/>
            <a:ext cx="2302609" cy="2322152"/>
          </a:xfrm>
          <a:prstGeom prst="rect">
            <a:avLst/>
          </a:prstGeom>
        </p:spPr>
      </p:pic>
      <p:pic>
        <p:nvPicPr>
          <p:cNvPr id="8" name="Graphic 8" descr="Egg outline">
            <a:extLst>
              <a:ext uri="{FF2B5EF4-FFF2-40B4-BE49-F238E27FC236}">
                <a16:creationId xmlns:a16="http://schemas.microsoft.com/office/drawing/2014/main" id="{8C7E046D-F469-CE3E-D839-11168047E60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8711" y="2421879"/>
            <a:ext cx="2379774" cy="2389670"/>
          </a:xfrm>
          <a:prstGeom prst="rect">
            <a:avLst/>
          </a:prstGeom>
        </p:spPr>
      </p:pic>
      <p:pic>
        <p:nvPicPr>
          <p:cNvPr id="11" name="Graphic 11" descr="Tyrannosaurus Rex outline">
            <a:extLst>
              <a:ext uri="{FF2B5EF4-FFF2-40B4-BE49-F238E27FC236}">
                <a16:creationId xmlns:a16="http://schemas.microsoft.com/office/drawing/2014/main" id="{7C495B6A-F7E8-8011-A76E-5F2829DA83C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101031" y="2599985"/>
            <a:ext cx="2518644" cy="2538688"/>
          </a:xfrm>
          <a:prstGeom prst="rect">
            <a:avLst/>
          </a:prstGeom>
        </p:spPr>
      </p:pic>
      <p:pic>
        <p:nvPicPr>
          <p:cNvPr id="12" name="Graphic 12" descr="Crown outline">
            <a:extLst>
              <a:ext uri="{FF2B5EF4-FFF2-40B4-BE49-F238E27FC236}">
                <a16:creationId xmlns:a16="http://schemas.microsoft.com/office/drawing/2014/main" id="{7174B84A-44E3-7809-EDC2-5AB7A512E9C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704746" y="2545549"/>
            <a:ext cx="2471018" cy="2390872"/>
          </a:xfrm>
          <a:prstGeom prst="rect">
            <a:avLst/>
          </a:prstGeom>
        </p:spPr>
      </p:pic>
      <p:sp>
        <p:nvSpPr>
          <p:cNvPr id="3" name="TextBox 2">
            <a:extLst>
              <a:ext uri="{FF2B5EF4-FFF2-40B4-BE49-F238E27FC236}">
                <a16:creationId xmlns:a16="http://schemas.microsoft.com/office/drawing/2014/main" id="{1ADEDC63-A60E-593D-20C2-6D851050CA65}"/>
              </a:ext>
            </a:extLst>
          </p:cNvPr>
          <p:cNvSpPr txBox="1"/>
          <p:nvPr/>
        </p:nvSpPr>
        <p:spPr>
          <a:xfrm>
            <a:off x="3352199" y="5138673"/>
            <a:ext cx="7016445" cy="954107"/>
          </a:xfrm>
          <a:prstGeom prst="rect">
            <a:avLst/>
          </a:prstGeom>
          <a:noFill/>
        </p:spPr>
        <p:txBody>
          <a:bodyPr wrap="square">
            <a:spAutoFit/>
          </a:bodyPr>
          <a:lstStyle/>
          <a:p>
            <a:pPr marL="0" marR="0" algn="ctr" fontAlgn="base">
              <a:spcBef>
                <a:spcPts val="0"/>
              </a:spcBef>
              <a:spcAft>
                <a:spcPts val="0"/>
              </a:spcAft>
            </a:pPr>
            <a:r>
              <a:rPr lang="en-US" sz="2800" b="1" dirty="0">
                <a:solidFill>
                  <a:srgbClr val="C00000"/>
                </a:solidFill>
                <a:effectLst/>
                <a:latin typeface="Calibri" panose="020F0502020204030204" pitchFamily="34" charset="0"/>
                <a:ea typeface="Times New Roman" panose="02020603050405020304" pitchFamily="18" charset="0"/>
              </a:rPr>
              <a:t>Safety Guidelines: </a:t>
            </a:r>
            <a:r>
              <a:rPr lang="en-US" sz="2800" dirty="0">
                <a:effectLst/>
                <a:latin typeface="Calibri" panose="020F0502020204030204" pitchFamily="34"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p>
            <a:pPr marL="342900" marR="0" lvl="0" indent="-342900" fontAlgn="base">
              <a:spcBef>
                <a:spcPts val="0"/>
              </a:spcBef>
              <a:spcAft>
                <a:spcPts val="0"/>
              </a:spcAft>
              <a:buSzPts val="1000"/>
              <a:buFont typeface="Symbol" panose="05050102010706020507" pitchFamily="18" charset="2"/>
              <a:buChar char=""/>
              <a:tabLst>
                <a:tab pos="457200" algn="l"/>
              </a:tabLst>
            </a:pPr>
            <a:r>
              <a:rPr lang="en-US" sz="2800" dirty="0">
                <a:effectLst/>
                <a:latin typeface="Calibri" panose="020F0502020204030204" pitchFamily="34" charset="0"/>
                <a:ea typeface="Times New Roman" panose="02020603050405020304" pitchFamily="18" charset="0"/>
              </a:rPr>
              <a:t>Don’t hit people with your eagle wings  </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7797007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73B96B6-2266-77B2-B3C0-40560B60E319}"/>
              </a:ext>
            </a:extLst>
          </p:cNvPr>
          <p:cNvPicPr>
            <a:picLocks noChangeAspect="1"/>
          </p:cNvPicPr>
          <p:nvPr/>
        </p:nvPicPr>
        <p:blipFill>
          <a:blip r:embed="rId2"/>
          <a:stretch>
            <a:fillRect/>
          </a:stretch>
        </p:blipFill>
        <p:spPr>
          <a:xfrm>
            <a:off x="5169312" y="271225"/>
            <a:ext cx="1257475" cy="590632"/>
          </a:xfrm>
          <a:prstGeom prst="rect">
            <a:avLst/>
          </a:prstGeom>
        </p:spPr>
      </p:pic>
      <p:sp>
        <p:nvSpPr>
          <p:cNvPr id="6" name="TextBox 5">
            <a:extLst>
              <a:ext uri="{FF2B5EF4-FFF2-40B4-BE49-F238E27FC236}">
                <a16:creationId xmlns:a16="http://schemas.microsoft.com/office/drawing/2014/main" id="{1BD6A443-143F-112F-E8E2-3F97F15852F0}"/>
              </a:ext>
            </a:extLst>
          </p:cNvPr>
          <p:cNvSpPr txBox="1"/>
          <p:nvPr/>
        </p:nvSpPr>
        <p:spPr>
          <a:xfrm>
            <a:off x="2027307" y="1679202"/>
            <a:ext cx="8798959" cy="2554545"/>
          </a:xfrm>
          <a:prstGeom prst="rect">
            <a:avLst/>
          </a:prstGeom>
          <a:noFill/>
        </p:spPr>
        <p:txBody>
          <a:bodyPr wrap="square">
            <a:spAutoFit/>
          </a:bodyPr>
          <a:lstStyle/>
          <a:p>
            <a:pPr marL="0" marR="0" fontAlgn="base">
              <a:spcBef>
                <a:spcPts val="0"/>
              </a:spcBef>
              <a:spcAft>
                <a:spcPts val="0"/>
              </a:spcAft>
            </a:pPr>
            <a:r>
              <a:rPr lang="en-US" sz="3200" b="1" dirty="0">
                <a:effectLst/>
                <a:latin typeface="Calibri" panose="020F0502020204030204" pitchFamily="34" charset="0"/>
                <a:ea typeface="Times New Roman" panose="02020603050405020304" pitchFamily="18" charset="0"/>
              </a:rPr>
              <a:t>Processing suggestions (debrief)</a:t>
            </a:r>
            <a:r>
              <a:rPr lang="en-US" sz="3200" dirty="0">
                <a:effectLst/>
                <a:latin typeface="Calibri" panose="020F0502020204030204" pitchFamily="34" charset="0"/>
                <a:ea typeface="Times New Roman" panose="02020603050405020304" pitchFamily="18" charset="0"/>
              </a:rPr>
              <a:t> </a:t>
            </a:r>
          </a:p>
          <a:p>
            <a:pPr marL="0" marR="0" fontAlgn="base">
              <a:spcBef>
                <a:spcPts val="0"/>
              </a:spcBef>
              <a:spcAft>
                <a:spcPts val="0"/>
              </a:spcAft>
            </a:pPr>
            <a:endParaRPr lang="en-US" sz="3200" dirty="0">
              <a:effectLst/>
              <a:latin typeface="Times New Roman" panose="02020603050405020304" pitchFamily="18" charset="0"/>
              <a:ea typeface="Times New Roman" panose="02020603050405020304" pitchFamily="18" charset="0"/>
            </a:endParaRPr>
          </a:p>
          <a:p>
            <a:pPr marL="342900" marR="0" lvl="0" indent="-342900" fontAlgn="base">
              <a:spcBef>
                <a:spcPts val="0"/>
              </a:spcBef>
              <a:spcAft>
                <a:spcPts val="0"/>
              </a:spcAft>
              <a:buSzPts val="1000"/>
              <a:buFont typeface="Symbol" panose="05050102010706020507" pitchFamily="18" charset="2"/>
              <a:buChar char=""/>
              <a:tabLst>
                <a:tab pos="457200" algn="l"/>
              </a:tabLst>
            </a:pPr>
            <a:r>
              <a:rPr lang="en-US" sz="3200" dirty="0">
                <a:effectLst/>
                <a:latin typeface="Calibri" panose="020F0502020204030204" pitchFamily="34" charset="0"/>
                <a:ea typeface="Times New Roman" panose="02020603050405020304" pitchFamily="18" charset="0"/>
              </a:rPr>
              <a:t>What do you do to get back up or keep going? </a:t>
            </a:r>
            <a:endParaRPr lang="en-US" sz="3200" dirty="0">
              <a:effectLst/>
              <a:latin typeface="Times New Roman" panose="02020603050405020304" pitchFamily="18" charset="0"/>
              <a:ea typeface="Times New Roman" panose="02020603050405020304" pitchFamily="18" charset="0"/>
            </a:endParaRPr>
          </a:p>
          <a:p>
            <a:pPr marL="342900" marR="0" lvl="0" indent="-342900" fontAlgn="base">
              <a:spcBef>
                <a:spcPts val="0"/>
              </a:spcBef>
              <a:spcAft>
                <a:spcPts val="0"/>
              </a:spcAft>
              <a:buSzPts val="1000"/>
              <a:buFont typeface="Symbol" panose="05050102010706020507" pitchFamily="18" charset="2"/>
              <a:buChar char=""/>
              <a:tabLst>
                <a:tab pos="457200" algn="l"/>
              </a:tabLst>
            </a:pPr>
            <a:r>
              <a:rPr lang="en-US" sz="3200" dirty="0">
                <a:effectLst/>
                <a:latin typeface="Calibri" panose="020F0502020204030204" pitchFamily="34" charset="0"/>
                <a:ea typeface="Times New Roman" panose="02020603050405020304" pitchFamily="18" charset="0"/>
              </a:rPr>
              <a:t>Did anyone get stuck in a losing cycle? </a:t>
            </a:r>
            <a:endParaRPr lang="en-US" sz="3200" dirty="0">
              <a:effectLst/>
              <a:latin typeface="Times New Roman" panose="02020603050405020304" pitchFamily="18" charset="0"/>
              <a:ea typeface="Times New Roman" panose="02020603050405020304" pitchFamily="18" charset="0"/>
            </a:endParaRPr>
          </a:p>
          <a:p>
            <a:pPr marL="342900" marR="0" lvl="0" indent="-342900" fontAlgn="base">
              <a:spcBef>
                <a:spcPts val="0"/>
              </a:spcBef>
              <a:spcAft>
                <a:spcPts val="0"/>
              </a:spcAft>
              <a:buSzPts val="1000"/>
              <a:buFont typeface="Symbol" panose="05050102010706020507" pitchFamily="18" charset="2"/>
              <a:buChar char=""/>
              <a:tabLst>
                <a:tab pos="457200" algn="l"/>
              </a:tabLst>
            </a:pPr>
            <a:r>
              <a:rPr lang="en-US" sz="3200" dirty="0">
                <a:effectLst/>
                <a:latin typeface="Calibri" panose="020F0502020204030204" pitchFamily="34" charset="0"/>
                <a:ea typeface="Times New Roman" panose="02020603050405020304" pitchFamily="18" charset="0"/>
              </a:rPr>
              <a:t>Why did you risk it? </a:t>
            </a:r>
            <a:r>
              <a:rPr lang="en-US" sz="3200" dirty="0">
                <a:effectLst/>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380542099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5D2B4-40CB-1A8E-5F6E-112F73D1D99F}"/>
              </a:ext>
            </a:extLst>
          </p:cNvPr>
          <p:cNvSpPr>
            <a:spLocks noGrp="1"/>
          </p:cNvSpPr>
          <p:nvPr>
            <p:ph type="title"/>
          </p:nvPr>
        </p:nvSpPr>
        <p:spPr/>
        <p:txBody>
          <a:bodyPr>
            <a:normAutofit fontScale="90000"/>
          </a:bodyPr>
          <a:lstStyle/>
          <a:p>
            <a:r>
              <a:rPr lang="en-US" sz="3600" dirty="0"/>
              <a:t>FBISD Ranking Presentation</a:t>
            </a:r>
            <a:br>
              <a:rPr lang="en-US" dirty="0"/>
            </a:br>
            <a:r>
              <a:rPr lang="en-US" sz="2000" dirty="0"/>
              <a:t>Dr. Pilar Westbrook</a:t>
            </a:r>
            <a:br>
              <a:rPr lang="en-US" sz="2000" dirty="0"/>
            </a:br>
            <a:r>
              <a:rPr lang="en-US" sz="2000" b="0" dirty="0"/>
              <a:t>FBISD Executive Director of SEL and Comprehensive Health</a:t>
            </a:r>
            <a:endParaRPr lang="en-US" b="0" dirty="0"/>
          </a:p>
        </p:txBody>
      </p:sp>
    </p:spTree>
    <p:extLst>
      <p:ext uri="{BB962C8B-B14F-4D97-AF65-F5344CB8AC3E}">
        <p14:creationId xmlns:p14="http://schemas.microsoft.com/office/powerpoint/2010/main" val="160347532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14CD5-72F1-71AD-8589-0F6B42CDA0A9}"/>
              </a:ext>
            </a:extLst>
          </p:cNvPr>
          <p:cNvSpPr>
            <a:spLocks noGrp="1"/>
          </p:cNvSpPr>
          <p:nvPr>
            <p:ph type="title"/>
          </p:nvPr>
        </p:nvSpPr>
        <p:spPr/>
        <p:txBody>
          <a:bodyPr/>
          <a:lstStyle/>
          <a:p>
            <a:pPr algn="ctr"/>
            <a:r>
              <a:rPr lang="en-US" dirty="0"/>
              <a:t>Policy EIC (Class Rank)</a:t>
            </a:r>
          </a:p>
        </p:txBody>
      </p:sp>
      <p:pic>
        <p:nvPicPr>
          <p:cNvPr id="3" name="Picture 2">
            <a:extLst>
              <a:ext uri="{FF2B5EF4-FFF2-40B4-BE49-F238E27FC236}">
                <a16:creationId xmlns:a16="http://schemas.microsoft.com/office/drawing/2014/main" id="{1A008985-B6BC-1195-8B40-C4CD98A330E5}"/>
              </a:ext>
            </a:extLst>
          </p:cNvPr>
          <p:cNvPicPr>
            <a:picLocks noChangeAspect="1"/>
          </p:cNvPicPr>
          <p:nvPr/>
        </p:nvPicPr>
        <p:blipFill>
          <a:blip r:embed="rId2"/>
          <a:stretch>
            <a:fillRect/>
          </a:stretch>
        </p:blipFill>
        <p:spPr>
          <a:xfrm>
            <a:off x="2508426" y="1133081"/>
            <a:ext cx="7333090" cy="5622923"/>
          </a:xfrm>
          <a:prstGeom prst="rect">
            <a:avLst/>
          </a:prstGeom>
        </p:spPr>
      </p:pic>
      <p:sp>
        <p:nvSpPr>
          <p:cNvPr id="4" name="TextBox 3">
            <a:extLst>
              <a:ext uri="{FF2B5EF4-FFF2-40B4-BE49-F238E27FC236}">
                <a16:creationId xmlns:a16="http://schemas.microsoft.com/office/drawing/2014/main" id="{8E036DD2-AFDA-FFF4-673E-68132441A498}"/>
              </a:ext>
            </a:extLst>
          </p:cNvPr>
          <p:cNvSpPr txBox="1"/>
          <p:nvPr/>
        </p:nvSpPr>
        <p:spPr>
          <a:xfrm>
            <a:off x="7853678" y="5476567"/>
            <a:ext cx="3975675" cy="707886"/>
          </a:xfrm>
          <a:prstGeom prst="rect">
            <a:avLst/>
          </a:prstGeom>
          <a:noFill/>
        </p:spPr>
        <p:txBody>
          <a:bodyPr wrap="square" rtlCol="0">
            <a:spAutoFit/>
          </a:bodyPr>
          <a:lstStyle/>
          <a:p>
            <a:pPr algn="ctr"/>
            <a:r>
              <a:rPr lang="en-US" sz="2000" dirty="0">
                <a:highlight>
                  <a:srgbClr val="FFFF00"/>
                </a:highlight>
              </a:rPr>
              <a:t>If interested, please complete this survey by Friday, May 19</a:t>
            </a:r>
            <a:r>
              <a:rPr lang="en-US" sz="2000" baseline="30000" dirty="0">
                <a:highlight>
                  <a:srgbClr val="FFFF00"/>
                </a:highlight>
              </a:rPr>
              <a:t>th</a:t>
            </a:r>
            <a:r>
              <a:rPr lang="en-US" sz="2000" dirty="0">
                <a:highlight>
                  <a:srgbClr val="FFFF00"/>
                </a:highlight>
              </a:rPr>
              <a:t>. </a:t>
            </a:r>
          </a:p>
        </p:txBody>
      </p:sp>
    </p:spTree>
    <p:extLst>
      <p:ext uri="{BB962C8B-B14F-4D97-AF65-F5344CB8AC3E}">
        <p14:creationId xmlns:p14="http://schemas.microsoft.com/office/powerpoint/2010/main" val="421287451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2A7BF-31E2-4CD1-8500-794E17508F15}"/>
              </a:ext>
            </a:extLst>
          </p:cNvPr>
          <p:cNvSpPr>
            <a:spLocks noGrp="1"/>
          </p:cNvSpPr>
          <p:nvPr>
            <p:ph type="title"/>
          </p:nvPr>
        </p:nvSpPr>
        <p:spPr/>
        <p:txBody>
          <a:bodyPr/>
          <a:lstStyle/>
          <a:p>
            <a:pPr algn="ctr"/>
            <a:r>
              <a:rPr lang="en-US" dirty="0"/>
              <a:t>SHAC Votes!</a:t>
            </a:r>
          </a:p>
        </p:txBody>
      </p:sp>
      <p:sp>
        <p:nvSpPr>
          <p:cNvPr id="6" name="TextBox 5">
            <a:extLst>
              <a:ext uri="{FF2B5EF4-FFF2-40B4-BE49-F238E27FC236}">
                <a16:creationId xmlns:a16="http://schemas.microsoft.com/office/drawing/2014/main" id="{84F3D2D9-46E2-C444-C43C-D7F7224A711B}"/>
              </a:ext>
            </a:extLst>
          </p:cNvPr>
          <p:cNvSpPr txBox="1"/>
          <p:nvPr/>
        </p:nvSpPr>
        <p:spPr>
          <a:xfrm>
            <a:off x="4169283" y="5807324"/>
            <a:ext cx="4011376" cy="830997"/>
          </a:xfrm>
          <a:prstGeom prst="rect">
            <a:avLst/>
          </a:prstGeom>
          <a:noFill/>
        </p:spPr>
        <p:txBody>
          <a:bodyPr wrap="square" rtlCol="0">
            <a:spAutoFit/>
          </a:bodyPr>
          <a:lstStyle/>
          <a:p>
            <a:pPr algn="ctr"/>
            <a:r>
              <a:rPr lang="en-US" sz="2400" b="1" dirty="0">
                <a:solidFill>
                  <a:srgbClr val="C00000"/>
                </a:solidFill>
              </a:rPr>
              <a:t>Cathy Hunter</a:t>
            </a:r>
          </a:p>
          <a:p>
            <a:pPr algn="ctr"/>
            <a:r>
              <a:rPr lang="en-US" sz="2400" b="1" dirty="0">
                <a:solidFill>
                  <a:srgbClr val="C00000"/>
                </a:solidFill>
              </a:rPr>
              <a:t>SHAC Secretary</a:t>
            </a:r>
          </a:p>
        </p:txBody>
      </p:sp>
      <p:pic>
        <p:nvPicPr>
          <p:cNvPr id="7" name="Picture 6">
            <a:extLst>
              <a:ext uri="{FF2B5EF4-FFF2-40B4-BE49-F238E27FC236}">
                <a16:creationId xmlns:a16="http://schemas.microsoft.com/office/drawing/2014/main" id="{075B237C-30D6-CE25-2082-1826A00C0F75}"/>
              </a:ext>
            </a:extLst>
          </p:cNvPr>
          <p:cNvPicPr>
            <a:picLocks noChangeAspect="1"/>
          </p:cNvPicPr>
          <p:nvPr/>
        </p:nvPicPr>
        <p:blipFill>
          <a:blip r:embed="rId2"/>
          <a:stretch>
            <a:fillRect/>
          </a:stretch>
        </p:blipFill>
        <p:spPr>
          <a:xfrm>
            <a:off x="686807" y="1792559"/>
            <a:ext cx="4473900" cy="3110109"/>
          </a:xfrm>
          <a:prstGeom prst="rect">
            <a:avLst/>
          </a:prstGeom>
        </p:spPr>
      </p:pic>
      <p:sp>
        <p:nvSpPr>
          <p:cNvPr id="9" name="TextBox 8">
            <a:extLst>
              <a:ext uri="{FF2B5EF4-FFF2-40B4-BE49-F238E27FC236}">
                <a16:creationId xmlns:a16="http://schemas.microsoft.com/office/drawing/2014/main" id="{AC8608B4-C520-A0D3-F089-A92BA519931E}"/>
              </a:ext>
            </a:extLst>
          </p:cNvPr>
          <p:cNvSpPr txBox="1"/>
          <p:nvPr/>
        </p:nvSpPr>
        <p:spPr>
          <a:xfrm>
            <a:off x="1012500" y="4984054"/>
            <a:ext cx="6098458" cy="461665"/>
          </a:xfrm>
          <a:prstGeom prst="rect">
            <a:avLst/>
          </a:prstGeom>
          <a:noFill/>
        </p:spPr>
        <p:txBody>
          <a:bodyPr wrap="square">
            <a:spAutoFit/>
          </a:bodyPr>
          <a:lstStyle/>
          <a:p>
            <a:r>
              <a:rPr kumimoji="0" lang="en-US" sz="2400" b="1" i="0" u="none" strike="noStrike" kern="1200" cap="none" spc="0" normalizeH="0" baseline="0" noProof="0" dirty="0">
                <a:ln>
                  <a:noFill/>
                </a:ln>
                <a:solidFill>
                  <a:srgbClr val="C00000"/>
                </a:solidFill>
                <a:effectLst/>
                <a:uLnTx/>
                <a:uFillTx/>
                <a:latin typeface="Calibri Light" panose="020F0302020204030204"/>
                <a:ea typeface="+mj-ea"/>
                <a:cs typeface="+mj-cs"/>
              </a:rPr>
              <a:t>Approve Minutes – April 19, 2023 </a:t>
            </a:r>
            <a:endParaRPr lang="en-US" sz="2400" dirty="0">
              <a:solidFill>
                <a:srgbClr val="C00000"/>
              </a:solidFill>
            </a:endParaRPr>
          </a:p>
        </p:txBody>
      </p:sp>
      <p:pic>
        <p:nvPicPr>
          <p:cNvPr id="10" name="Picture 9">
            <a:extLst>
              <a:ext uri="{FF2B5EF4-FFF2-40B4-BE49-F238E27FC236}">
                <a16:creationId xmlns:a16="http://schemas.microsoft.com/office/drawing/2014/main" id="{82067DE9-A0B5-1061-8C91-860F6370BC9E}"/>
              </a:ext>
            </a:extLst>
          </p:cNvPr>
          <p:cNvPicPr>
            <a:picLocks noChangeAspect="1"/>
          </p:cNvPicPr>
          <p:nvPr/>
        </p:nvPicPr>
        <p:blipFill>
          <a:blip r:embed="rId3"/>
          <a:stretch>
            <a:fillRect/>
          </a:stretch>
        </p:blipFill>
        <p:spPr>
          <a:xfrm>
            <a:off x="7031295" y="1792558"/>
            <a:ext cx="4744065" cy="3110109"/>
          </a:xfrm>
          <a:prstGeom prst="rect">
            <a:avLst/>
          </a:prstGeom>
        </p:spPr>
      </p:pic>
      <p:sp>
        <p:nvSpPr>
          <p:cNvPr id="11" name="TextBox 10">
            <a:extLst>
              <a:ext uri="{FF2B5EF4-FFF2-40B4-BE49-F238E27FC236}">
                <a16:creationId xmlns:a16="http://schemas.microsoft.com/office/drawing/2014/main" id="{5C784714-C4DA-740B-9249-DD99A43F620E}"/>
              </a:ext>
            </a:extLst>
          </p:cNvPr>
          <p:cNvSpPr txBox="1"/>
          <p:nvPr/>
        </p:nvSpPr>
        <p:spPr>
          <a:xfrm flipH="1">
            <a:off x="7818119" y="5024747"/>
            <a:ext cx="3681986" cy="461665"/>
          </a:xfrm>
          <a:prstGeom prst="rect">
            <a:avLst/>
          </a:prstGeom>
          <a:noFill/>
        </p:spPr>
        <p:txBody>
          <a:bodyPr wrap="square" rtlCol="0">
            <a:spAutoFit/>
          </a:bodyPr>
          <a:lstStyle/>
          <a:p>
            <a:pPr algn="ctr"/>
            <a:r>
              <a:rPr lang="en-US" sz="2400" dirty="0">
                <a:solidFill>
                  <a:srgbClr val="C00000"/>
                </a:solidFill>
              </a:rPr>
              <a:t>SHAC Executive Team</a:t>
            </a:r>
          </a:p>
        </p:txBody>
      </p:sp>
    </p:spTree>
    <p:extLst>
      <p:ext uri="{BB962C8B-B14F-4D97-AF65-F5344CB8AC3E}">
        <p14:creationId xmlns:p14="http://schemas.microsoft.com/office/powerpoint/2010/main" val="211735155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A0566-F711-98AF-9C00-AA3B0DDD53BC}"/>
              </a:ext>
            </a:extLst>
          </p:cNvPr>
          <p:cNvSpPr>
            <a:spLocks noGrp="1"/>
          </p:cNvSpPr>
          <p:nvPr>
            <p:ph type="title"/>
          </p:nvPr>
        </p:nvSpPr>
        <p:spPr/>
        <p:txBody>
          <a:bodyPr>
            <a:normAutofit fontScale="90000"/>
          </a:bodyPr>
          <a:lstStyle/>
          <a:p>
            <a:r>
              <a:rPr lang="en-US" dirty="0"/>
              <a:t>Celebrations!</a:t>
            </a:r>
            <a:br>
              <a:rPr lang="en-US" dirty="0"/>
            </a:br>
            <a:r>
              <a:rPr lang="en-US" sz="2000" dirty="0"/>
              <a:t>Allison Thummel</a:t>
            </a:r>
            <a:br>
              <a:rPr lang="en-US" sz="2000" dirty="0"/>
            </a:br>
            <a:r>
              <a:rPr lang="en-US" sz="2000" dirty="0"/>
              <a:t>Fort Bend ISD SHAC Chair</a:t>
            </a:r>
            <a:endParaRPr lang="en-US" dirty="0"/>
          </a:p>
        </p:txBody>
      </p:sp>
    </p:spTree>
    <p:extLst>
      <p:ext uri="{BB962C8B-B14F-4D97-AF65-F5344CB8AC3E}">
        <p14:creationId xmlns:p14="http://schemas.microsoft.com/office/powerpoint/2010/main" val="153205587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FA83D-6890-9006-0205-77B97123F744}"/>
              </a:ext>
            </a:extLst>
          </p:cNvPr>
          <p:cNvSpPr>
            <a:spLocks noGrp="1"/>
          </p:cNvSpPr>
          <p:nvPr>
            <p:ph type="title"/>
          </p:nvPr>
        </p:nvSpPr>
        <p:spPr/>
        <p:txBody>
          <a:bodyPr/>
          <a:lstStyle/>
          <a:p>
            <a:pPr algn="ctr"/>
            <a:r>
              <a:rPr lang="en-US" dirty="0"/>
              <a:t>2022-2023 FBISD Wellness Heroes</a:t>
            </a:r>
          </a:p>
        </p:txBody>
      </p:sp>
      <p:pic>
        <p:nvPicPr>
          <p:cNvPr id="5" name="Picture 4">
            <a:extLst>
              <a:ext uri="{FF2B5EF4-FFF2-40B4-BE49-F238E27FC236}">
                <a16:creationId xmlns:a16="http://schemas.microsoft.com/office/drawing/2014/main" id="{86A2E9E8-E99C-2708-4CED-752515DB0800}"/>
              </a:ext>
            </a:extLst>
          </p:cNvPr>
          <p:cNvPicPr>
            <a:picLocks noChangeAspect="1"/>
          </p:cNvPicPr>
          <p:nvPr/>
        </p:nvPicPr>
        <p:blipFill>
          <a:blip r:embed="rId2"/>
          <a:stretch>
            <a:fillRect/>
          </a:stretch>
        </p:blipFill>
        <p:spPr>
          <a:xfrm>
            <a:off x="3467621" y="1679933"/>
            <a:ext cx="5256757" cy="3498133"/>
          </a:xfrm>
          <a:prstGeom prst="rect">
            <a:avLst/>
          </a:prstGeom>
        </p:spPr>
      </p:pic>
    </p:spTree>
    <p:extLst>
      <p:ext uri="{BB962C8B-B14F-4D97-AF65-F5344CB8AC3E}">
        <p14:creationId xmlns:p14="http://schemas.microsoft.com/office/powerpoint/2010/main" val="171869993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813D7-88DE-5125-FB3D-0A36DD925489}"/>
              </a:ext>
            </a:extLst>
          </p:cNvPr>
          <p:cNvSpPr>
            <a:spLocks noGrp="1"/>
          </p:cNvSpPr>
          <p:nvPr>
            <p:ph type="title"/>
          </p:nvPr>
        </p:nvSpPr>
        <p:spPr/>
        <p:txBody>
          <a:bodyPr>
            <a:normAutofit/>
          </a:bodyPr>
          <a:lstStyle/>
          <a:p>
            <a:pPr algn="ctr"/>
            <a:r>
              <a:rPr lang="en-US" dirty="0"/>
              <a:t>HHS Student Wellness Committee Officers</a:t>
            </a:r>
            <a:br>
              <a:rPr lang="en-US" dirty="0"/>
            </a:br>
            <a:r>
              <a:rPr lang="en-US" sz="2200" dirty="0" err="1"/>
              <a:t>SriVeda</a:t>
            </a:r>
            <a:r>
              <a:rPr lang="en-US" sz="2200" dirty="0"/>
              <a:t> </a:t>
            </a:r>
            <a:r>
              <a:rPr lang="en-US" sz="2200" dirty="0" err="1"/>
              <a:t>Chinapuvula</a:t>
            </a:r>
            <a:r>
              <a:rPr lang="en-US" sz="2200" dirty="0"/>
              <a:t>, Jude </a:t>
            </a:r>
            <a:r>
              <a:rPr lang="en-US" sz="2200" dirty="0" err="1"/>
              <a:t>Chittet</a:t>
            </a:r>
            <a:r>
              <a:rPr lang="en-US" sz="2200" dirty="0"/>
              <a:t>, Isabella </a:t>
            </a:r>
            <a:r>
              <a:rPr lang="en-US" sz="2200" dirty="0" err="1"/>
              <a:t>Orlaska</a:t>
            </a:r>
            <a:r>
              <a:rPr lang="en-US" sz="2200" dirty="0"/>
              <a:t>, Allison Nguyen, </a:t>
            </a:r>
            <a:r>
              <a:rPr lang="en-US" sz="2200" dirty="0" err="1"/>
              <a:t>Reeya</a:t>
            </a:r>
            <a:r>
              <a:rPr lang="en-US" sz="2200" dirty="0"/>
              <a:t> </a:t>
            </a:r>
            <a:r>
              <a:rPr lang="en-US" sz="2200" dirty="0" err="1"/>
              <a:t>Mequiabas</a:t>
            </a:r>
            <a:endParaRPr lang="en-US" sz="2200" dirty="0"/>
          </a:p>
        </p:txBody>
      </p:sp>
      <p:sp>
        <p:nvSpPr>
          <p:cNvPr id="4" name="TextBox 3">
            <a:extLst>
              <a:ext uri="{FF2B5EF4-FFF2-40B4-BE49-F238E27FC236}">
                <a16:creationId xmlns:a16="http://schemas.microsoft.com/office/drawing/2014/main" id="{315E9ABF-1CF5-D4AC-CE3C-C7E38BA2FFFB}"/>
              </a:ext>
            </a:extLst>
          </p:cNvPr>
          <p:cNvSpPr txBox="1"/>
          <p:nvPr/>
        </p:nvSpPr>
        <p:spPr>
          <a:xfrm>
            <a:off x="612059" y="1687192"/>
            <a:ext cx="5302045" cy="3785652"/>
          </a:xfrm>
          <a:prstGeom prst="rect">
            <a:avLst/>
          </a:prstGeom>
          <a:noFill/>
        </p:spPr>
        <p:txBody>
          <a:bodyPr wrap="square">
            <a:spAutoFit/>
          </a:bodyPr>
          <a:lstStyle/>
          <a:p>
            <a:pPr algn="ctr"/>
            <a:r>
              <a:rPr lang="en-US" sz="2400" b="0" i="0" dirty="0">
                <a:solidFill>
                  <a:srgbClr val="202124"/>
                </a:solidFill>
                <a:effectLst/>
                <a:latin typeface="Roboto" panose="02000000000000000000" pitchFamily="2" charset="0"/>
              </a:rPr>
              <a:t>These students created a plan to address the health and wellness needs of students at HHS and secured $2500 in funding from 2 separate project proposals for activities such as Mindfulness Day, Self Care Day, Pet Day, Field Day, etc. To date, at least 150 students have participated in at least one of SWC's events.</a:t>
            </a:r>
            <a:endParaRPr lang="en-US" sz="2400" dirty="0"/>
          </a:p>
        </p:txBody>
      </p:sp>
      <p:pic>
        <p:nvPicPr>
          <p:cNvPr id="6" name="Picture 5">
            <a:extLst>
              <a:ext uri="{FF2B5EF4-FFF2-40B4-BE49-F238E27FC236}">
                <a16:creationId xmlns:a16="http://schemas.microsoft.com/office/drawing/2014/main" id="{DF4F8004-CCC1-0965-ED04-EFC70940FC1F}"/>
              </a:ext>
            </a:extLst>
          </p:cNvPr>
          <p:cNvPicPr>
            <a:picLocks noChangeAspect="1"/>
          </p:cNvPicPr>
          <p:nvPr/>
        </p:nvPicPr>
        <p:blipFill>
          <a:blip r:embed="rId2"/>
          <a:stretch>
            <a:fillRect/>
          </a:stretch>
        </p:blipFill>
        <p:spPr>
          <a:xfrm>
            <a:off x="6772357" y="1991398"/>
            <a:ext cx="4394680" cy="3466332"/>
          </a:xfrm>
          <a:prstGeom prst="rect">
            <a:avLst/>
          </a:prstGeom>
        </p:spPr>
      </p:pic>
      <p:sp>
        <p:nvSpPr>
          <p:cNvPr id="7" name="TextBox 6">
            <a:extLst>
              <a:ext uri="{FF2B5EF4-FFF2-40B4-BE49-F238E27FC236}">
                <a16:creationId xmlns:a16="http://schemas.microsoft.com/office/drawing/2014/main" id="{E6B9126F-F8F8-30EC-7211-FD8A7FD93182}"/>
              </a:ext>
            </a:extLst>
          </p:cNvPr>
          <p:cNvSpPr txBox="1"/>
          <p:nvPr/>
        </p:nvSpPr>
        <p:spPr>
          <a:xfrm>
            <a:off x="6932080" y="5472844"/>
            <a:ext cx="4394681" cy="923330"/>
          </a:xfrm>
          <a:prstGeom prst="rect">
            <a:avLst/>
          </a:prstGeom>
          <a:noFill/>
        </p:spPr>
        <p:txBody>
          <a:bodyPr wrap="square" rtlCol="0">
            <a:spAutoFit/>
          </a:bodyPr>
          <a:lstStyle/>
          <a:p>
            <a:pPr algn="ctr"/>
            <a:r>
              <a:rPr lang="en-US" dirty="0"/>
              <a:t>We also want to thank </a:t>
            </a:r>
            <a:r>
              <a:rPr lang="en-US" b="1" dirty="0">
                <a:solidFill>
                  <a:srgbClr val="C00000"/>
                </a:solidFill>
              </a:rPr>
              <a:t>Dr. John Ramon </a:t>
            </a:r>
            <a:r>
              <a:rPr lang="en-US" dirty="0"/>
              <a:t>for supporting this amazing Student Wellness Committee!</a:t>
            </a:r>
          </a:p>
        </p:txBody>
      </p:sp>
    </p:spTree>
    <p:extLst>
      <p:ext uri="{BB962C8B-B14F-4D97-AF65-F5344CB8AC3E}">
        <p14:creationId xmlns:p14="http://schemas.microsoft.com/office/powerpoint/2010/main" val="205609895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43ADE-39E2-A0E9-D2BA-D10CC56D4AD1}"/>
              </a:ext>
            </a:extLst>
          </p:cNvPr>
          <p:cNvSpPr>
            <a:spLocks noGrp="1"/>
          </p:cNvSpPr>
          <p:nvPr>
            <p:ph type="title"/>
          </p:nvPr>
        </p:nvSpPr>
        <p:spPr/>
        <p:txBody>
          <a:bodyPr/>
          <a:lstStyle/>
          <a:p>
            <a:pPr algn="ctr"/>
            <a:r>
              <a:rPr lang="en-US" dirty="0"/>
              <a:t>Hightower HS SWC</a:t>
            </a:r>
          </a:p>
        </p:txBody>
      </p:sp>
      <p:pic>
        <p:nvPicPr>
          <p:cNvPr id="3" name="Picture 2">
            <a:extLst>
              <a:ext uri="{FF2B5EF4-FFF2-40B4-BE49-F238E27FC236}">
                <a16:creationId xmlns:a16="http://schemas.microsoft.com/office/drawing/2014/main" id="{E258102E-59AA-9D1D-63D6-F564912270A6}"/>
              </a:ext>
            </a:extLst>
          </p:cNvPr>
          <p:cNvPicPr>
            <a:picLocks noChangeAspect="1"/>
          </p:cNvPicPr>
          <p:nvPr/>
        </p:nvPicPr>
        <p:blipFill>
          <a:blip r:embed="rId2"/>
          <a:stretch>
            <a:fillRect/>
          </a:stretch>
        </p:blipFill>
        <p:spPr>
          <a:xfrm>
            <a:off x="674730" y="1298779"/>
            <a:ext cx="2314575" cy="2314575"/>
          </a:xfrm>
          <a:prstGeom prst="rect">
            <a:avLst/>
          </a:prstGeom>
        </p:spPr>
      </p:pic>
      <p:pic>
        <p:nvPicPr>
          <p:cNvPr id="1026" name="Picture 2">
            <a:extLst>
              <a:ext uri="{FF2B5EF4-FFF2-40B4-BE49-F238E27FC236}">
                <a16:creationId xmlns:a16="http://schemas.microsoft.com/office/drawing/2014/main" id="{4A67EB42-5BE3-21FE-A328-E3B7964D0A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729" y="4204211"/>
            <a:ext cx="2314575" cy="23145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D702A7C-E9BA-BB18-958C-4A48A06C93DE}"/>
              </a:ext>
            </a:extLst>
          </p:cNvPr>
          <p:cNvPicPr>
            <a:picLocks noChangeAspect="1"/>
          </p:cNvPicPr>
          <p:nvPr/>
        </p:nvPicPr>
        <p:blipFill>
          <a:blip r:embed="rId4"/>
          <a:stretch>
            <a:fillRect/>
          </a:stretch>
        </p:blipFill>
        <p:spPr>
          <a:xfrm>
            <a:off x="3314362" y="1133081"/>
            <a:ext cx="4383404" cy="5559220"/>
          </a:xfrm>
          <a:prstGeom prst="rect">
            <a:avLst/>
          </a:prstGeom>
        </p:spPr>
      </p:pic>
      <p:pic>
        <p:nvPicPr>
          <p:cNvPr id="6" name="Picture 5">
            <a:extLst>
              <a:ext uri="{FF2B5EF4-FFF2-40B4-BE49-F238E27FC236}">
                <a16:creationId xmlns:a16="http://schemas.microsoft.com/office/drawing/2014/main" id="{28206606-983E-784C-29F0-E0660CD06A26}"/>
              </a:ext>
            </a:extLst>
          </p:cNvPr>
          <p:cNvPicPr>
            <a:picLocks noChangeAspect="1"/>
          </p:cNvPicPr>
          <p:nvPr/>
        </p:nvPicPr>
        <p:blipFill>
          <a:blip r:embed="rId5"/>
          <a:stretch>
            <a:fillRect/>
          </a:stretch>
        </p:blipFill>
        <p:spPr>
          <a:xfrm>
            <a:off x="8022823" y="2259873"/>
            <a:ext cx="4086195" cy="3305636"/>
          </a:xfrm>
          <a:prstGeom prst="rect">
            <a:avLst/>
          </a:prstGeom>
        </p:spPr>
      </p:pic>
    </p:spTree>
    <p:extLst>
      <p:ext uri="{BB962C8B-B14F-4D97-AF65-F5344CB8AC3E}">
        <p14:creationId xmlns:p14="http://schemas.microsoft.com/office/powerpoint/2010/main" val="247001754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E2669-2E48-FE85-5059-EAE42BFA2933}"/>
              </a:ext>
            </a:extLst>
          </p:cNvPr>
          <p:cNvSpPr>
            <a:spLocks noGrp="1"/>
          </p:cNvSpPr>
          <p:nvPr>
            <p:ph type="title"/>
          </p:nvPr>
        </p:nvSpPr>
        <p:spPr/>
        <p:txBody>
          <a:bodyPr>
            <a:normAutofit/>
          </a:bodyPr>
          <a:lstStyle/>
          <a:p>
            <a:pPr algn="ctr"/>
            <a:r>
              <a:rPr lang="en-US" dirty="0"/>
              <a:t>Felicia Holmes</a:t>
            </a:r>
            <a:br>
              <a:rPr lang="en-US" dirty="0"/>
            </a:br>
            <a:r>
              <a:rPr lang="en-US" sz="2000" dirty="0"/>
              <a:t>Neill Elementary Assistant Principal</a:t>
            </a:r>
            <a:endParaRPr lang="en-US" dirty="0"/>
          </a:p>
        </p:txBody>
      </p:sp>
      <p:pic>
        <p:nvPicPr>
          <p:cNvPr id="3" name="Picture 2">
            <a:extLst>
              <a:ext uri="{FF2B5EF4-FFF2-40B4-BE49-F238E27FC236}">
                <a16:creationId xmlns:a16="http://schemas.microsoft.com/office/drawing/2014/main" id="{01E3F013-F726-EB7C-3032-53856563D18C}"/>
              </a:ext>
            </a:extLst>
          </p:cNvPr>
          <p:cNvPicPr>
            <a:picLocks noChangeAspect="1"/>
          </p:cNvPicPr>
          <p:nvPr/>
        </p:nvPicPr>
        <p:blipFill>
          <a:blip r:embed="rId2"/>
          <a:stretch>
            <a:fillRect/>
          </a:stretch>
        </p:blipFill>
        <p:spPr>
          <a:xfrm>
            <a:off x="1528916" y="1377966"/>
            <a:ext cx="3290426" cy="4102065"/>
          </a:xfrm>
          <a:prstGeom prst="rect">
            <a:avLst/>
          </a:prstGeom>
        </p:spPr>
      </p:pic>
      <p:sp>
        <p:nvSpPr>
          <p:cNvPr id="5" name="TextBox 4">
            <a:extLst>
              <a:ext uri="{FF2B5EF4-FFF2-40B4-BE49-F238E27FC236}">
                <a16:creationId xmlns:a16="http://schemas.microsoft.com/office/drawing/2014/main" id="{E574AC13-DB2F-F9CA-67CE-036249A24084}"/>
              </a:ext>
            </a:extLst>
          </p:cNvPr>
          <p:cNvSpPr txBox="1"/>
          <p:nvPr/>
        </p:nvSpPr>
        <p:spPr>
          <a:xfrm>
            <a:off x="6529849" y="1720839"/>
            <a:ext cx="4133235" cy="3416320"/>
          </a:xfrm>
          <a:prstGeom prst="rect">
            <a:avLst/>
          </a:prstGeom>
          <a:noFill/>
        </p:spPr>
        <p:txBody>
          <a:bodyPr wrap="square">
            <a:spAutoFit/>
          </a:bodyPr>
          <a:lstStyle/>
          <a:p>
            <a:pPr algn="ctr"/>
            <a:r>
              <a:rPr lang="en-US" sz="2400" b="0" i="0" dirty="0">
                <a:solidFill>
                  <a:srgbClr val="202124"/>
                </a:solidFill>
                <a:effectLst/>
                <a:latin typeface="Roboto" panose="02000000000000000000" pitchFamily="2" charset="0"/>
              </a:rPr>
              <a:t>She championed the return of Harvest of the Month to Neill. She is also a supporter of the Neill Garden. She helped to share what we are growing in the garden. She encourages the teachers to visit the garden with their students.</a:t>
            </a:r>
            <a:endParaRPr lang="en-US" sz="2400" dirty="0"/>
          </a:p>
        </p:txBody>
      </p:sp>
    </p:spTree>
    <p:extLst>
      <p:ext uri="{BB962C8B-B14F-4D97-AF65-F5344CB8AC3E}">
        <p14:creationId xmlns:p14="http://schemas.microsoft.com/office/powerpoint/2010/main" val="28165151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1B6B4A4-0BCC-F331-0C3F-6B7CA921636A}"/>
              </a:ext>
            </a:extLst>
          </p:cNvPr>
          <p:cNvSpPr txBox="1">
            <a:spLocks/>
          </p:cNvSpPr>
          <p:nvPr/>
        </p:nvSpPr>
        <p:spPr>
          <a:xfrm>
            <a:off x="614598" y="1644739"/>
            <a:ext cx="10924644" cy="106609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pic>
        <p:nvPicPr>
          <p:cNvPr id="3" name="Picture 2" descr="A picture containing font, graphics, logo, graphic design&#10;&#10;Description automatically generated">
            <a:extLst>
              <a:ext uri="{FF2B5EF4-FFF2-40B4-BE49-F238E27FC236}">
                <a16:creationId xmlns:a16="http://schemas.microsoft.com/office/drawing/2014/main" id="{E0F87E14-3750-CE7F-9D56-844BEBCD3ED2}"/>
              </a:ext>
            </a:extLst>
          </p:cNvPr>
          <p:cNvPicPr>
            <a:picLocks noChangeAspect="1"/>
          </p:cNvPicPr>
          <p:nvPr/>
        </p:nvPicPr>
        <p:blipFill>
          <a:blip r:embed="rId4"/>
          <a:stretch>
            <a:fillRect/>
          </a:stretch>
        </p:blipFill>
        <p:spPr>
          <a:xfrm>
            <a:off x="3239427" y="1593633"/>
            <a:ext cx="5713145" cy="1725369"/>
          </a:xfrm>
          <a:prstGeom prst="rect">
            <a:avLst/>
          </a:prstGeom>
        </p:spPr>
      </p:pic>
      <p:sp>
        <p:nvSpPr>
          <p:cNvPr id="4" name="TextBox 3">
            <a:extLst>
              <a:ext uri="{FF2B5EF4-FFF2-40B4-BE49-F238E27FC236}">
                <a16:creationId xmlns:a16="http://schemas.microsoft.com/office/drawing/2014/main" id="{9C95E5AC-F322-648C-43BA-CFC803516B0B}"/>
              </a:ext>
            </a:extLst>
          </p:cNvPr>
          <p:cNvSpPr txBox="1"/>
          <p:nvPr/>
        </p:nvSpPr>
        <p:spPr>
          <a:xfrm>
            <a:off x="614599" y="3925850"/>
            <a:ext cx="7303916"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84848"/>
                </a:solidFill>
                <a:effectLst/>
                <a:uLnTx/>
                <a:uFillTx/>
                <a:latin typeface="Calibri" panose="020F0502020204030204"/>
                <a:ea typeface="+mn-ea"/>
                <a:cs typeface="+mn-cs"/>
              </a:rPr>
              <a:t>The See Something, Share Something mobile app allows students, staff, and the community the ability to submit crime tips and suspicious activity anonymously, 24 hours a day, 7 days a week from a mobile device. The District’s first-ever mobile app empowers students, staff, and parents to play an active role in identifying and reporting suspicious activity and bullying.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84848"/>
              </a:solidFill>
              <a:effectLst/>
              <a:uLnTx/>
              <a:uFillTx/>
              <a:latin typeface="Calibri" panose="020F0502020204030204"/>
              <a:ea typeface="+mn-ea"/>
              <a:cs typeface="+mn-cs"/>
            </a:endParaRPr>
          </a:p>
        </p:txBody>
      </p:sp>
      <p:pic>
        <p:nvPicPr>
          <p:cNvPr id="20" name="Picture 19" descr="A qr code with a white background&#10;&#10;Description automatically generated with low confidence">
            <a:extLst>
              <a:ext uri="{FF2B5EF4-FFF2-40B4-BE49-F238E27FC236}">
                <a16:creationId xmlns:a16="http://schemas.microsoft.com/office/drawing/2014/main" id="{65963A70-1B76-B153-9585-290EA93B0EF7}"/>
              </a:ext>
            </a:extLst>
          </p:cNvPr>
          <p:cNvPicPr>
            <a:picLocks noChangeAspect="1"/>
          </p:cNvPicPr>
          <p:nvPr/>
        </p:nvPicPr>
        <p:blipFill>
          <a:blip r:embed="rId5"/>
          <a:stretch>
            <a:fillRect/>
          </a:stretch>
        </p:blipFill>
        <p:spPr>
          <a:xfrm>
            <a:off x="8494332" y="3512562"/>
            <a:ext cx="2857899" cy="2857899"/>
          </a:xfrm>
          <a:prstGeom prst="rect">
            <a:avLst/>
          </a:prstGeom>
        </p:spPr>
      </p:pic>
    </p:spTree>
    <p:extLst>
      <p:ext uri="{BB962C8B-B14F-4D97-AF65-F5344CB8AC3E}">
        <p14:creationId xmlns:p14="http://schemas.microsoft.com/office/powerpoint/2010/main" val="363815382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E62EA-F183-15B7-5A5F-6F82C18CF05B}"/>
              </a:ext>
            </a:extLst>
          </p:cNvPr>
          <p:cNvSpPr>
            <a:spLocks noGrp="1"/>
          </p:cNvSpPr>
          <p:nvPr>
            <p:ph type="title"/>
          </p:nvPr>
        </p:nvSpPr>
        <p:spPr/>
        <p:txBody>
          <a:bodyPr/>
          <a:lstStyle/>
          <a:p>
            <a:pPr algn="ctr"/>
            <a:r>
              <a:rPr lang="en-US" dirty="0"/>
              <a:t>Andrew Ross</a:t>
            </a:r>
          </a:p>
        </p:txBody>
      </p:sp>
      <p:sp>
        <p:nvSpPr>
          <p:cNvPr id="4" name="TextBox 3">
            <a:extLst>
              <a:ext uri="{FF2B5EF4-FFF2-40B4-BE49-F238E27FC236}">
                <a16:creationId xmlns:a16="http://schemas.microsoft.com/office/drawing/2014/main" id="{B69DDE4B-ED83-7218-107F-A4897CF18F4A}"/>
              </a:ext>
            </a:extLst>
          </p:cNvPr>
          <p:cNvSpPr txBox="1"/>
          <p:nvPr/>
        </p:nvSpPr>
        <p:spPr>
          <a:xfrm>
            <a:off x="4093605" y="1646667"/>
            <a:ext cx="4162732" cy="4247317"/>
          </a:xfrm>
          <a:prstGeom prst="rect">
            <a:avLst/>
          </a:prstGeom>
          <a:noFill/>
        </p:spPr>
        <p:txBody>
          <a:bodyPr wrap="square">
            <a:spAutoFit/>
          </a:bodyPr>
          <a:lstStyle/>
          <a:p>
            <a:pPr algn="ctr"/>
            <a:r>
              <a:rPr lang="en-US" b="0" i="0" dirty="0">
                <a:solidFill>
                  <a:srgbClr val="202124"/>
                </a:solidFill>
                <a:effectLst/>
                <a:latin typeface="Roboto" panose="02000000000000000000" pitchFamily="2" charset="0"/>
              </a:rPr>
              <a:t>In the past year, Andrew Ross has been a participating member of the Clements Mental Health Club, an active member of the FBISD Prevention Support Materials Review Committee, the Secretary of the SHAC Advocacy Subcommittee, and a participant of a 9-month Youth Leadership Program with Ft. Bend County. As a young man, he is growing in his awareness of his contributions to wellness, health, and his community. He is actively participating and learning about his civic duties. I think Andrew Ross exemplifies the Profile of a Graduate.</a:t>
            </a:r>
            <a:endParaRPr lang="en-US" dirty="0"/>
          </a:p>
        </p:txBody>
      </p:sp>
      <p:pic>
        <p:nvPicPr>
          <p:cNvPr id="3" name="Picture 2">
            <a:extLst>
              <a:ext uri="{FF2B5EF4-FFF2-40B4-BE49-F238E27FC236}">
                <a16:creationId xmlns:a16="http://schemas.microsoft.com/office/drawing/2014/main" id="{078F5560-E4F3-AA65-71D6-A1CDCC88DB5E}"/>
              </a:ext>
            </a:extLst>
          </p:cNvPr>
          <p:cNvPicPr>
            <a:picLocks noChangeAspect="1"/>
          </p:cNvPicPr>
          <p:nvPr/>
        </p:nvPicPr>
        <p:blipFill>
          <a:blip r:embed="rId2"/>
          <a:stretch>
            <a:fillRect/>
          </a:stretch>
        </p:blipFill>
        <p:spPr>
          <a:xfrm>
            <a:off x="8517276" y="1591754"/>
            <a:ext cx="3442431" cy="4302230"/>
          </a:xfrm>
          <a:prstGeom prst="rect">
            <a:avLst/>
          </a:prstGeom>
        </p:spPr>
      </p:pic>
      <p:pic>
        <p:nvPicPr>
          <p:cNvPr id="5" name="Picture 4">
            <a:extLst>
              <a:ext uri="{FF2B5EF4-FFF2-40B4-BE49-F238E27FC236}">
                <a16:creationId xmlns:a16="http://schemas.microsoft.com/office/drawing/2014/main" id="{9FEC02C4-D5F5-5039-993E-FFEAC4AB9964}"/>
              </a:ext>
            </a:extLst>
          </p:cNvPr>
          <p:cNvPicPr>
            <a:picLocks noChangeAspect="1"/>
          </p:cNvPicPr>
          <p:nvPr/>
        </p:nvPicPr>
        <p:blipFill>
          <a:blip r:embed="rId3"/>
          <a:stretch>
            <a:fillRect/>
          </a:stretch>
        </p:blipFill>
        <p:spPr>
          <a:xfrm>
            <a:off x="107892" y="1573295"/>
            <a:ext cx="3837383" cy="4320690"/>
          </a:xfrm>
          <a:prstGeom prst="rect">
            <a:avLst/>
          </a:prstGeom>
        </p:spPr>
      </p:pic>
    </p:spTree>
    <p:extLst>
      <p:ext uri="{BB962C8B-B14F-4D97-AF65-F5344CB8AC3E}">
        <p14:creationId xmlns:p14="http://schemas.microsoft.com/office/powerpoint/2010/main" val="197187100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BBBB5-6600-7DE4-9EF2-ED54A196CCB0}"/>
              </a:ext>
            </a:extLst>
          </p:cNvPr>
          <p:cNvSpPr>
            <a:spLocks noGrp="1"/>
          </p:cNvSpPr>
          <p:nvPr>
            <p:ph type="title"/>
          </p:nvPr>
        </p:nvSpPr>
        <p:spPr/>
        <p:txBody>
          <a:bodyPr>
            <a:normAutofit fontScale="90000"/>
          </a:bodyPr>
          <a:lstStyle/>
          <a:p>
            <a:r>
              <a:rPr lang="en-US" dirty="0"/>
              <a:t>Nurse Appreciation Week</a:t>
            </a:r>
            <a:br>
              <a:rPr lang="en-US" dirty="0"/>
            </a:br>
            <a:r>
              <a:rPr lang="en-US" sz="2000" dirty="0"/>
              <a:t>Sharyll Etuk</a:t>
            </a:r>
            <a:br>
              <a:rPr lang="en-US" sz="2000" dirty="0"/>
            </a:br>
            <a:r>
              <a:rPr lang="en-US" sz="2000" dirty="0"/>
              <a:t>Health Specialist, FBISD Health Services</a:t>
            </a:r>
            <a:endParaRPr lang="en-US" dirty="0"/>
          </a:p>
        </p:txBody>
      </p:sp>
    </p:spTree>
    <p:extLst>
      <p:ext uri="{BB962C8B-B14F-4D97-AF65-F5344CB8AC3E}">
        <p14:creationId xmlns:p14="http://schemas.microsoft.com/office/powerpoint/2010/main" val="189872916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7C277-214E-78C8-BA3C-417BD6B10005}"/>
              </a:ext>
            </a:extLst>
          </p:cNvPr>
          <p:cNvSpPr>
            <a:spLocks noGrp="1"/>
          </p:cNvSpPr>
          <p:nvPr>
            <p:ph type="title"/>
          </p:nvPr>
        </p:nvSpPr>
        <p:spPr>
          <a:xfrm>
            <a:off x="286533" y="419947"/>
            <a:ext cx="8344444" cy="1299192"/>
          </a:xfrm>
        </p:spPr>
        <p:txBody>
          <a:bodyPr vert="horz" lIns="91440" tIns="45720" rIns="91440" bIns="45720" rtlCol="0" anchor="b">
            <a:normAutofit/>
          </a:bodyPr>
          <a:lstStyle/>
          <a:p>
            <a:pPr algn="ctr"/>
            <a:r>
              <a:rPr lang="en-US">
                <a:solidFill>
                  <a:srgbClr val="5C0202"/>
                </a:solidFill>
                <a:latin typeface="Georgia Pro"/>
              </a:rPr>
              <a:t>Welcome to School Nurse Appreciation Week! </a:t>
            </a:r>
          </a:p>
        </p:txBody>
      </p:sp>
      <p:sp>
        <p:nvSpPr>
          <p:cNvPr id="4" name="TextBox 3">
            <a:extLst>
              <a:ext uri="{FF2B5EF4-FFF2-40B4-BE49-F238E27FC236}">
                <a16:creationId xmlns:a16="http://schemas.microsoft.com/office/drawing/2014/main" id="{26DF9441-4A92-0267-C625-1F8C0EC2D733}"/>
              </a:ext>
            </a:extLst>
          </p:cNvPr>
          <p:cNvSpPr txBox="1"/>
          <p:nvPr/>
        </p:nvSpPr>
        <p:spPr>
          <a:xfrm>
            <a:off x="6766560" y="1929272"/>
            <a:ext cx="5222354" cy="789220"/>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7200" b="1" i="0" u="none" strike="noStrike" kern="1200" cap="none" spc="0" normalizeH="0" baseline="0" noProof="0">
                <a:ln>
                  <a:noFill/>
                </a:ln>
                <a:solidFill>
                  <a:prstClr val="black"/>
                </a:solidFill>
                <a:effectLst/>
                <a:uLnTx/>
                <a:uFillTx/>
                <a:latin typeface="Brush Script MT"/>
                <a:ea typeface="+mn-ea"/>
                <a:cs typeface="+mn-cs"/>
              </a:rPr>
              <a:t>Thank you to our sponsors! </a:t>
            </a:r>
            <a:endParaRPr kumimoji="0" lang="en-US" sz="7200" b="1" i="0" u="none" strike="noStrike" kern="1200" cap="none" spc="0" normalizeH="0" baseline="0" noProof="0">
              <a:ln>
                <a:noFill/>
              </a:ln>
              <a:solidFill>
                <a:prstClr val="black"/>
              </a:solidFill>
              <a:effectLst/>
              <a:uLnTx/>
              <a:uFillTx/>
              <a:latin typeface="Brush Script MT"/>
              <a:ea typeface="Calibri" panose="020F0502020204030204"/>
              <a:cs typeface="Calibri" panose="020F0502020204030204"/>
            </a:endParaRPr>
          </a:p>
        </p:txBody>
      </p:sp>
      <p:pic>
        <p:nvPicPr>
          <p:cNvPr id="6" name="Picture 6" descr="A picture containing graphical user interface&#10;&#10;Description automatically generated">
            <a:extLst>
              <a:ext uri="{FF2B5EF4-FFF2-40B4-BE49-F238E27FC236}">
                <a16:creationId xmlns:a16="http://schemas.microsoft.com/office/drawing/2014/main" id="{12781F2C-7F91-A1A7-8CB3-BC411D6881F6}"/>
              </a:ext>
            </a:extLst>
          </p:cNvPr>
          <p:cNvPicPr>
            <a:picLocks noChangeAspect="1"/>
          </p:cNvPicPr>
          <p:nvPr/>
        </p:nvPicPr>
        <p:blipFill>
          <a:blip r:embed="rId3"/>
          <a:stretch>
            <a:fillRect/>
          </a:stretch>
        </p:blipFill>
        <p:spPr>
          <a:xfrm>
            <a:off x="6257127" y="4144291"/>
            <a:ext cx="1946025" cy="578425"/>
          </a:xfrm>
          <a:prstGeom prst="rect">
            <a:avLst/>
          </a:prstGeom>
        </p:spPr>
      </p:pic>
      <p:pic>
        <p:nvPicPr>
          <p:cNvPr id="5" name="Picture 5">
            <a:extLst>
              <a:ext uri="{FF2B5EF4-FFF2-40B4-BE49-F238E27FC236}">
                <a16:creationId xmlns:a16="http://schemas.microsoft.com/office/drawing/2014/main" id="{78E9E0C9-93CE-84D8-7BDF-9C9CAD13301F}"/>
              </a:ext>
            </a:extLst>
          </p:cNvPr>
          <p:cNvPicPr>
            <a:picLocks noChangeAspect="1"/>
          </p:cNvPicPr>
          <p:nvPr/>
        </p:nvPicPr>
        <p:blipFill>
          <a:blip r:embed="rId4"/>
          <a:stretch>
            <a:fillRect/>
          </a:stretch>
        </p:blipFill>
        <p:spPr>
          <a:xfrm>
            <a:off x="8401045" y="78338"/>
            <a:ext cx="3600936" cy="1993911"/>
          </a:xfrm>
          <a:prstGeom prst="rect">
            <a:avLst/>
          </a:prstGeom>
        </p:spPr>
      </p:pic>
      <p:pic>
        <p:nvPicPr>
          <p:cNvPr id="7" name="Picture 8">
            <a:extLst>
              <a:ext uri="{FF2B5EF4-FFF2-40B4-BE49-F238E27FC236}">
                <a16:creationId xmlns:a16="http://schemas.microsoft.com/office/drawing/2014/main" id="{A14440A1-C339-AC18-C35D-3D569EE8C6E3}"/>
              </a:ext>
            </a:extLst>
          </p:cNvPr>
          <p:cNvPicPr>
            <a:picLocks noChangeAspect="1"/>
          </p:cNvPicPr>
          <p:nvPr/>
        </p:nvPicPr>
        <p:blipFill>
          <a:blip r:embed="rId5"/>
          <a:stretch>
            <a:fillRect/>
          </a:stretch>
        </p:blipFill>
        <p:spPr>
          <a:xfrm>
            <a:off x="8482483" y="5464228"/>
            <a:ext cx="3673325" cy="628895"/>
          </a:xfrm>
          <a:prstGeom prst="rect">
            <a:avLst/>
          </a:prstGeom>
        </p:spPr>
      </p:pic>
      <p:pic>
        <p:nvPicPr>
          <p:cNvPr id="9" name="Picture 10" descr="Logo&#10;&#10;Description automatically generated">
            <a:extLst>
              <a:ext uri="{FF2B5EF4-FFF2-40B4-BE49-F238E27FC236}">
                <a16:creationId xmlns:a16="http://schemas.microsoft.com/office/drawing/2014/main" id="{B214479E-CD2B-E32B-6BF2-70CACABB8F8A}"/>
              </a:ext>
            </a:extLst>
          </p:cNvPr>
          <p:cNvPicPr>
            <a:picLocks noChangeAspect="1"/>
          </p:cNvPicPr>
          <p:nvPr/>
        </p:nvPicPr>
        <p:blipFill>
          <a:blip r:embed="rId6"/>
          <a:stretch>
            <a:fillRect/>
          </a:stretch>
        </p:blipFill>
        <p:spPr>
          <a:xfrm>
            <a:off x="949129" y="2018524"/>
            <a:ext cx="4225055" cy="4115214"/>
          </a:xfrm>
          <a:prstGeom prst="rect">
            <a:avLst/>
          </a:prstGeom>
        </p:spPr>
      </p:pic>
      <p:pic>
        <p:nvPicPr>
          <p:cNvPr id="3" name="Picture 7" descr="A picture containing text&#10;&#10;Description automatically generated">
            <a:extLst>
              <a:ext uri="{FF2B5EF4-FFF2-40B4-BE49-F238E27FC236}">
                <a16:creationId xmlns:a16="http://schemas.microsoft.com/office/drawing/2014/main" id="{4FFA5A5A-4420-CC24-505A-929D79D5E532}"/>
              </a:ext>
            </a:extLst>
          </p:cNvPr>
          <p:cNvPicPr>
            <a:picLocks noChangeAspect="1"/>
          </p:cNvPicPr>
          <p:nvPr/>
        </p:nvPicPr>
        <p:blipFill>
          <a:blip r:embed="rId7"/>
          <a:stretch>
            <a:fillRect/>
          </a:stretch>
        </p:blipFill>
        <p:spPr>
          <a:xfrm>
            <a:off x="5883719" y="5262690"/>
            <a:ext cx="2438400" cy="885825"/>
          </a:xfrm>
          <a:prstGeom prst="rect">
            <a:avLst/>
          </a:prstGeom>
        </p:spPr>
      </p:pic>
      <p:sp>
        <p:nvSpPr>
          <p:cNvPr id="8" name="TextBox 7">
            <a:extLst>
              <a:ext uri="{FF2B5EF4-FFF2-40B4-BE49-F238E27FC236}">
                <a16:creationId xmlns:a16="http://schemas.microsoft.com/office/drawing/2014/main" id="{4E5A93DD-CA97-BC02-7306-FEEEE326BD36}"/>
              </a:ext>
            </a:extLst>
          </p:cNvPr>
          <p:cNvSpPr txBox="1"/>
          <p:nvPr/>
        </p:nvSpPr>
        <p:spPr>
          <a:xfrm>
            <a:off x="9210090" y="4069895"/>
            <a:ext cx="1971924" cy="10705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all" spc="0" normalizeH="0" baseline="0" noProof="0">
                <a:ln>
                  <a:noFill/>
                </a:ln>
                <a:solidFill>
                  <a:srgbClr val="91282A"/>
                </a:solidFill>
                <a:effectLst/>
                <a:uLnTx/>
                <a:uFillTx/>
                <a:latin typeface="Poppins"/>
                <a:ea typeface="+mn-ea"/>
                <a:cs typeface="Poppins"/>
              </a:rPr>
              <a:t>FBISD SCHOOL HEALTH ADVISORY COUNCIL (SHAC)</a:t>
            </a:r>
          </a:p>
        </p:txBody>
      </p:sp>
      <p:pic>
        <p:nvPicPr>
          <p:cNvPr id="10" name="Picture 10" descr="Logo, company name&#10;&#10;Description automatically generated">
            <a:extLst>
              <a:ext uri="{FF2B5EF4-FFF2-40B4-BE49-F238E27FC236}">
                <a16:creationId xmlns:a16="http://schemas.microsoft.com/office/drawing/2014/main" id="{59396B88-41C2-041B-CF8E-5EF2F1ABD75A}"/>
              </a:ext>
            </a:extLst>
          </p:cNvPr>
          <p:cNvPicPr>
            <a:picLocks noChangeAspect="1"/>
          </p:cNvPicPr>
          <p:nvPr/>
        </p:nvPicPr>
        <p:blipFill>
          <a:blip r:embed="rId8"/>
          <a:stretch>
            <a:fillRect/>
          </a:stretch>
        </p:blipFill>
        <p:spPr>
          <a:xfrm>
            <a:off x="5713891" y="2805612"/>
            <a:ext cx="1389028" cy="789220"/>
          </a:xfrm>
          <a:prstGeom prst="rect">
            <a:avLst/>
          </a:prstGeom>
        </p:spPr>
      </p:pic>
      <p:pic>
        <p:nvPicPr>
          <p:cNvPr id="12" name="Picture 11">
            <a:extLst>
              <a:ext uri="{FF2B5EF4-FFF2-40B4-BE49-F238E27FC236}">
                <a16:creationId xmlns:a16="http://schemas.microsoft.com/office/drawing/2014/main" id="{44489DC5-053E-7234-8768-734F401792C6}"/>
              </a:ext>
            </a:extLst>
          </p:cNvPr>
          <p:cNvPicPr>
            <a:picLocks noChangeAspect="1"/>
          </p:cNvPicPr>
          <p:nvPr/>
        </p:nvPicPr>
        <p:blipFill>
          <a:blip r:embed="rId9"/>
          <a:stretch>
            <a:fillRect/>
          </a:stretch>
        </p:blipFill>
        <p:spPr>
          <a:xfrm>
            <a:off x="6766560" y="1616555"/>
            <a:ext cx="2299161" cy="292289"/>
          </a:xfrm>
          <a:prstGeom prst="rect">
            <a:avLst/>
          </a:prstGeom>
        </p:spPr>
      </p:pic>
    </p:spTree>
    <p:extLst>
      <p:ext uri="{BB962C8B-B14F-4D97-AF65-F5344CB8AC3E}">
        <p14:creationId xmlns:p14="http://schemas.microsoft.com/office/powerpoint/2010/main" val="171375453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ew PPt header.jpg">
            <a:extLst>
              <a:ext uri="{FF2B5EF4-FFF2-40B4-BE49-F238E27FC236}">
                <a16:creationId xmlns:a16="http://schemas.microsoft.com/office/drawing/2014/main" id="{93CD17C6-361B-3342-E754-094A671983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5852"/>
            <a:ext cx="12192000" cy="1024128"/>
          </a:xfrm>
          <a:prstGeom prst="rect">
            <a:avLst/>
          </a:prstGeom>
        </p:spPr>
      </p:pic>
      <p:sp>
        <p:nvSpPr>
          <p:cNvPr id="3" name="TextBox 2">
            <a:extLst>
              <a:ext uri="{FF2B5EF4-FFF2-40B4-BE49-F238E27FC236}">
                <a16:creationId xmlns:a16="http://schemas.microsoft.com/office/drawing/2014/main" id="{5DBE803A-660E-2D6D-7B81-39A58854F438}"/>
              </a:ext>
            </a:extLst>
          </p:cNvPr>
          <p:cNvSpPr txBox="1"/>
          <p:nvPr/>
        </p:nvSpPr>
        <p:spPr>
          <a:xfrm>
            <a:off x="1961965" y="2210540"/>
            <a:ext cx="8039958" cy="2308324"/>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rPr>
              <a:t>SHAC Subcommittee Meeting</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rPr>
              <a:t>Nurse Appreciation Ballot</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rPr>
              <a:t>Essay Submission</a:t>
            </a:r>
          </a:p>
        </p:txBody>
      </p:sp>
    </p:spTree>
    <p:extLst>
      <p:ext uri="{BB962C8B-B14F-4D97-AF65-F5344CB8AC3E}">
        <p14:creationId xmlns:p14="http://schemas.microsoft.com/office/powerpoint/2010/main" val="5540269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215" y="1073806"/>
            <a:ext cx="10909640" cy="1687814"/>
          </a:xfrm>
        </p:spPr>
        <p:txBody>
          <a:bodyPr vert="horz" lIns="91440" tIns="45720" rIns="91440" bIns="45720" rtlCol="0" anchor="b">
            <a:normAutofit fontScale="90000"/>
          </a:bodyPr>
          <a:lstStyle/>
          <a:p>
            <a:pPr algn="ctr" defTabSz="914400">
              <a:lnSpc>
                <a:spcPct val="90000"/>
              </a:lnSpc>
            </a:pPr>
            <a:r>
              <a:rPr lang="en-US" sz="6600" dirty="0"/>
              <a:t>FBISD 2022-2023</a:t>
            </a:r>
            <a:br>
              <a:rPr lang="en-US" sz="6600" dirty="0"/>
            </a:br>
            <a:r>
              <a:rPr lang="en-US" sz="6600" kern="1200" dirty="0">
                <a:latin typeface="+mj-lt"/>
                <a:ea typeface="+mj-ea"/>
                <a:cs typeface="+mj-cs"/>
              </a:rPr>
              <a:t>Elementary Nurse of the Year</a:t>
            </a:r>
          </a:p>
        </p:txBody>
      </p:sp>
      <p:pic>
        <p:nvPicPr>
          <p:cNvPr id="4" name="Picture 5">
            <a:extLst>
              <a:ext uri="{FF2B5EF4-FFF2-40B4-BE49-F238E27FC236}">
                <a16:creationId xmlns:a16="http://schemas.microsoft.com/office/drawing/2014/main" id="{90C01FF0-3DF2-6F1D-988F-449D11E97098}"/>
              </a:ext>
            </a:extLst>
          </p:cNvPr>
          <p:cNvPicPr>
            <a:picLocks noChangeAspect="1"/>
          </p:cNvPicPr>
          <p:nvPr/>
        </p:nvPicPr>
        <p:blipFill>
          <a:blip r:embed="rId3"/>
          <a:stretch>
            <a:fillRect/>
          </a:stretch>
        </p:blipFill>
        <p:spPr>
          <a:xfrm>
            <a:off x="4387922" y="4597945"/>
            <a:ext cx="3985410" cy="1782450"/>
          </a:xfrm>
          <a:prstGeom prst="rect">
            <a:avLst/>
          </a:prstGeom>
        </p:spPr>
      </p:pic>
      <p:pic>
        <p:nvPicPr>
          <p:cNvPr id="5" name="Picture 4" descr="New PPt header.jpg">
            <a:extLst>
              <a:ext uri="{FF2B5EF4-FFF2-40B4-BE49-F238E27FC236}">
                <a16:creationId xmlns:a16="http://schemas.microsoft.com/office/drawing/2014/main" id="{FE6B5EC5-8708-6877-9711-73370FD8F4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5852"/>
            <a:ext cx="12192000" cy="1024128"/>
          </a:xfrm>
          <a:prstGeom prst="rect">
            <a:avLst/>
          </a:prstGeom>
        </p:spPr>
      </p:pic>
      <p:sp>
        <p:nvSpPr>
          <p:cNvPr id="3" name="TextBox 2">
            <a:extLst>
              <a:ext uri="{FF2B5EF4-FFF2-40B4-BE49-F238E27FC236}">
                <a16:creationId xmlns:a16="http://schemas.microsoft.com/office/drawing/2014/main" id="{85052881-EA4E-A4C5-F92F-AC7ED31909E7}"/>
              </a:ext>
            </a:extLst>
          </p:cNvPr>
          <p:cNvSpPr txBox="1"/>
          <p:nvPr/>
        </p:nvSpPr>
        <p:spPr>
          <a:xfrm>
            <a:off x="5235388" y="2671482"/>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A1DCAE31-CB15-49C2-405B-80BAE3383F48}"/>
              </a:ext>
            </a:extLst>
          </p:cNvPr>
          <p:cNvSpPr txBox="1"/>
          <p:nvPr/>
        </p:nvSpPr>
        <p:spPr>
          <a:xfrm>
            <a:off x="1204149" y="3198519"/>
            <a:ext cx="1016940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err="1">
                <a:ln>
                  <a:noFill/>
                </a:ln>
                <a:solidFill>
                  <a:srgbClr val="5C0202"/>
                </a:solidFill>
                <a:effectLst/>
                <a:uLnTx/>
                <a:uFillTx/>
                <a:latin typeface="Brush Script MT"/>
                <a:ea typeface="Calibri"/>
                <a:cs typeface="Calibri"/>
              </a:rPr>
              <a:t>Noby</a:t>
            </a:r>
            <a:r>
              <a:rPr kumimoji="0" lang="en-US" sz="7200" b="0" i="0" u="none" strike="noStrike" kern="1200" cap="none" spc="0" normalizeH="0" baseline="0" noProof="0">
                <a:ln>
                  <a:noFill/>
                </a:ln>
                <a:solidFill>
                  <a:srgbClr val="5C0202"/>
                </a:solidFill>
                <a:effectLst/>
                <a:uLnTx/>
                <a:uFillTx/>
                <a:latin typeface="Brush Script MT"/>
                <a:ea typeface="Calibri"/>
                <a:cs typeface="Calibri"/>
              </a:rPr>
              <a:t> </a:t>
            </a:r>
            <a:r>
              <a:rPr kumimoji="0" lang="en-US" sz="7200" b="0" i="0" u="none" strike="noStrike" kern="1200" cap="none" spc="0" normalizeH="0" baseline="0" noProof="0" err="1">
                <a:ln>
                  <a:noFill/>
                </a:ln>
                <a:solidFill>
                  <a:srgbClr val="5C0202"/>
                </a:solidFill>
                <a:effectLst/>
                <a:uLnTx/>
                <a:uFillTx/>
                <a:latin typeface="Brush Script MT"/>
                <a:ea typeface="Calibri"/>
                <a:cs typeface="Calibri"/>
              </a:rPr>
              <a:t>Kandarapally</a:t>
            </a:r>
            <a:r>
              <a:rPr kumimoji="0" lang="en-US" sz="7200" b="0" i="0" u="none" strike="noStrike" kern="1200" cap="none" spc="0" normalizeH="0" baseline="0" noProof="0">
                <a:ln>
                  <a:noFill/>
                </a:ln>
                <a:solidFill>
                  <a:srgbClr val="5C0202"/>
                </a:solidFill>
                <a:effectLst/>
                <a:uLnTx/>
                <a:uFillTx/>
                <a:latin typeface="Brush Script MT"/>
                <a:ea typeface="Calibri"/>
                <a:cs typeface="Calibri"/>
              </a:rPr>
              <a:t>, BSN, RN</a:t>
            </a:r>
            <a:endParaRPr kumimoji="0" lang="en-US" sz="7200" b="0" i="0" u="none" strike="noStrike" kern="1200" cap="none" spc="0" normalizeH="0" baseline="0" noProof="0">
              <a:ln>
                <a:noFill/>
              </a:ln>
              <a:solidFill>
                <a:srgbClr val="5C0202"/>
              </a:solidFill>
              <a:effectLst/>
              <a:uLnTx/>
              <a:uFillTx/>
              <a:latin typeface="Calibri" panose="020F0502020204030204"/>
              <a:ea typeface="Calibri"/>
              <a:cs typeface="Calibri"/>
            </a:endParaRPr>
          </a:p>
        </p:txBody>
      </p:sp>
    </p:spTree>
    <p:extLst>
      <p:ext uri="{BB962C8B-B14F-4D97-AF65-F5344CB8AC3E}">
        <p14:creationId xmlns:p14="http://schemas.microsoft.com/office/powerpoint/2010/main" val="217537165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New PPt header.jpg">
            <a:extLst>
              <a:ext uri="{FF2B5EF4-FFF2-40B4-BE49-F238E27FC236}">
                <a16:creationId xmlns:a16="http://schemas.microsoft.com/office/drawing/2014/main" id="{7BB2054E-5E6B-5CC6-9254-44189B3510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5852"/>
            <a:ext cx="12192000" cy="1024128"/>
          </a:xfrm>
          <a:prstGeom prst="rect">
            <a:avLst/>
          </a:prstGeom>
        </p:spPr>
      </p:pic>
      <p:pic>
        <p:nvPicPr>
          <p:cNvPr id="7" name="Picture 6" descr="A group of women posing for a photo&#10;&#10;Description automatically generated">
            <a:extLst>
              <a:ext uri="{FF2B5EF4-FFF2-40B4-BE49-F238E27FC236}">
                <a16:creationId xmlns:a16="http://schemas.microsoft.com/office/drawing/2014/main" id="{CBF35154-7A00-B919-1D7E-0F5F3370CA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8105" y="1056693"/>
            <a:ext cx="7336971" cy="5502728"/>
          </a:xfrm>
          <a:prstGeom prst="rect">
            <a:avLst/>
          </a:prstGeom>
        </p:spPr>
      </p:pic>
      <p:sp>
        <p:nvSpPr>
          <p:cNvPr id="8" name="TextBox 7">
            <a:extLst>
              <a:ext uri="{FF2B5EF4-FFF2-40B4-BE49-F238E27FC236}">
                <a16:creationId xmlns:a16="http://schemas.microsoft.com/office/drawing/2014/main" id="{9AE8F9D0-29C4-E97A-E343-8DA3FE08C60E}"/>
              </a:ext>
            </a:extLst>
          </p:cNvPr>
          <p:cNvSpPr txBox="1"/>
          <p:nvPr/>
        </p:nvSpPr>
        <p:spPr>
          <a:xfrm>
            <a:off x="255487" y="1388450"/>
            <a:ext cx="3668441"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Noby Kandarapally, BSN, RN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Lantern Lane Elementary</a:t>
            </a:r>
          </a:p>
        </p:txBody>
      </p:sp>
      <p:pic>
        <p:nvPicPr>
          <p:cNvPr id="2051" name="Picture 3">
            <a:extLst>
              <a:ext uri="{FF2B5EF4-FFF2-40B4-BE49-F238E27FC236}">
                <a16:creationId xmlns:a16="http://schemas.microsoft.com/office/drawing/2014/main" id="{FF766A0A-1412-3884-8558-D230668653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324" y="2845105"/>
            <a:ext cx="2637756" cy="3729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628603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215" y="1073806"/>
            <a:ext cx="10909640" cy="1687814"/>
          </a:xfrm>
        </p:spPr>
        <p:txBody>
          <a:bodyPr vert="horz" lIns="91440" tIns="45720" rIns="91440" bIns="45720" rtlCol="0" anchor="b">
            <a:normAutofit fontScale="90000"/>
          </a:bodyPr>
          <a:lstStyle/>
          <a:p>
            <a:pPr algn="ctr" defTabSz="914400">
              <a:lnSpc>
                <a:spcPct val="90000"/>
              </a:lnSpc>
            </a:pPr>
            <a:r>
              <a:rPr lang="en-US" sz="6600" dirty="0"/>
              <a:t>FBISD 2022-2023</a:t>
            </a:r>
            <a:br>
              <a:rPr lang="en-US" sz="6600" dirty="0"/>
            </a:br>
            <a:r>
              <a:rPr lang="en-US" sz="6600" dirty="0"/>
              <a:t>Secondary</a:t>
            </a:r>
            <a:r>
              <a:rPr lang="en-US" sz="6600" kern="1200" dirty="0">
                <a:latin typeface="+mj-lt"/>
                <a:ea typeface="+mj-ea"/>
                <a:cs typeface="+mj-cs"/>
              </a:rPr>
              <a:t> Nurse of the Year</a:t>
            </a:r>
          </a:p>
        </p:txBody>
      </p:sp>
      <p:pic>
        <p:nvPicPr>
          <p:cNvPr id="5" name="Picture 4" descr="New PPt header.jpg">
            <a:extLst>
              <a:ext uri="{FF2B5EF4-FFF2-40B4-BE49-F238E27FC236}">
                <a16:creationId xmlns:a16="http://schemas.microsoft.com/office/drawing/2014/main" id="{FE6B5EC5-8708-6877-9711-73370FD8F4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5852"/>
            <a:ext cx="12192000" cy="1024128"/>
          </a:xfrm>
          <a:prstGeom prst="rect">
            <a:avLst/>
          </a:prstGeom>
        </p:spPr>
      </p:pic>
      <p:sp>
        <p:nvSpPr>
          <p:cNvPr id="3" name="TextBox 2">
            <a:extLst>
              <a:ext uri="{FF2B5EF4-FFF2-40B4-BE49-F238E27FC236}">
                <a16:creationId xmlns:a16="http://schemas.microsoft.com/office/drawing/2014/main" id="{85052881-EA4E-A4C5-F92F-AC7ED31909E7}"/>
              </a:ext>
            </a:extLst>
          </p:cNvPr>
          <p:cNvSpPr txBox="1"/>
          <p:nvPr/>
        </p:nvSpPr>
        <p:spPr>
          <a:xfrm>
            <a:off x="5235388" y="2671482"/>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A1DCAE31-CB15-49C2-405B-80BAE3383F48}"/>
              </a:ext>
            </a:extLst>
          </p:cNvPr>
          <p:cNvSpPr txBox="1"/>
          <p:nvPr/>
        </p:nvSpPr>
        <p:spPr>
          <a:xfrm>
            <a:off x="1204149" y="3198519"/>
            <a:ext cx="1016940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a:noFill/>
                </a:ln>
                <a:solidFill>
                  <a:srgbClr val="5C0202"/>
                </a:solidFill>
                <a:effectLst/>
                <a:uLnTx/>
                <a:uFillTx/>
                <a:latin typeface="Brush Script MT"/>
                <a:ea typeface="Calibri"/>
                <a:cs typeface="Calibri"/>
              </a:rPr>
              <a:t>Natalie Bostic, BSN, RN</a:t>
            </a:r>
            <a:endParaRPr kumimoji="0" lang="en-US" sz="7200" b="0" i="0" u="none" strike="noStrike" kern="1200" cap="none" spc="0" normalizeH="0" baseline="0" noProof="0">
              <a:ln>
                <a:noFill/>
              </a:ln>
              <a:solidFill>
                <a:srgbClr val="5C0202"/>
              </a:solidFill>
              <a:effectLst/>
              <a:uLnTx/>
              <a:uFillTx/>
              <a:latin typeface="Calibri" panose="020F0502020204030204"/>
              <a:ea typeface="Calibri"/>
              <a:cs typeface="Calibri"/>
            </a:endParaRPr>
          </a:p>
        </p:txBody>
      </p:sp>
      <p:pic>
        <p:nvPicPr>
          <p:cNvPr id="6" name="Picture 7" descr="Text&#10;&#10;Description automatically generated">
            <a:extLst>
              <a:ext uri="{FF2B5EF4-FFF2-40B4-BE49-F238E27FC236}">
                <a16:creationId xmlns:a16="http://schemas.microsoft.com/office/drawing/2014/main" id="{5F98346C-91D8-975E-96CB-E2AE66E1E71B}"/>
              </a:ext>
            </a:extLst>
          </p:cNvPr>
          <p:cNvPicPr>
            <a:picLocks noChangeAspect="1"/>
          </p:cNvPicPr>
          <p:nvPr/>
        </p:nvPicPr>
        <p:blipFill>
          <a:blip r:embed="rId4"/>
          <a:stretch>
            <a:fillRect/>
          </a:stretch>
        </p:blipFill>
        <p:spPr>
          <a:xfrm>
            <a:off x="4811301" y="4748624"/>
            <a:ext cx="2381250" cy="1104900"/>
          </a:xfrm>
          <a:prstGeom prst="rect">
            <a:avLst/>
          </a:prstGeom>
        </p:spPr>
      </p:pic>
    </p:spTree>
    <p:extLst>
      <p:ext uri="{BB962C8B-B14F-4D97-AF65-F5344CB8AC3E}">
        <p14:creationId xmlns:p14="http://schemas.microsoft.com/office/powerpoint/2010/main" val="137731396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ew PPt header.jpg">
            <a:extLst>
              <a:ext uri="{FF2B5EF4-FFF2-40B4-BE49-F238E27FC236}">
                <a16:creationId xmlns:a16="http://schemas.microsoft.com/office/drawing/2014/main" id="{139E519A-56EC-0444-1C7E-731C0F510D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5852"/>
            <a:ext cx="12192000" cy="1024128"/>
          </a:xfrm>
          <a:prstGeom prst="rect">
            <a:avLst/>
          </a:prstGeom>
        </p:spPr>
      </p:pic>
      <p:pic>
        <p:nvPicPr>
          <p:cNvPr id="1026" name="Picture 2">
            <a:extLst>
              <a:ext uri="{FF2B5EF4-FFF2-40B4-BE49-F238E27FC236}">
                <a16:creationId xmlns:a16="http://schemas.microsoft.com/office/drawing/2014/main" id="{A2066285-E901-2DF8-22DD-3CE1290E59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208" y="1054358"/>
            <a:ext cx="4236098" cy="5579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ECF5C72D-31F7-9D0D-0237-D8578C62626B}"/>
              </a:ext>
            </a:extLst>
          </p:cNvPr>
          <p:cNvSpPr txBox="1"/>
          <p:nvPr/>
        </p:nvSpPr>
        <p:spPr>
          <a:xfrm>
            <a:off x="5458133" y="1359621"/>
            <a:ext cx="5321586"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Natalie Bostic, BSN, RN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James Reese Career and Technical Center</a:t>
            </a:r>
          </a:p>
        </p:txBody>
      </p:sp>
      <p:pic>
        <p:nvPicPr>
          <p:cNvPr id="7" name="Picture 6" descr="A group of people posing for a photo&#10;&#10;Description automatically generated with medium confidence">
            <a:extLst>
              <a:ext uri="{FF2B5EF4-FFF2-40B4-BE49-F238E27FC236}">
                <a16:creationId xmlns:a16="http://schemas.microsoft.com/office/drawing/2014/main" id="{5A2383F3-1BD6-8EA5-AC2C-5DE0704E0F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66791" y="2407298"/>
            <a:ext cx="5635689" cy="4226767"/>
          </a:xfrm>
          <a:prstGeom prst="rect">
            <a:avLst/>
          </a:prstGeom>
        </p:spPr>
      </p:pic>
    </p:spTree>
    <p:extLst>
      <p:ext uri="{BB962C8B-B14F-4D97-AF65-F5344CB8AC3E}">
        <p14:creationId xmlns:p14="http://schemas.microsoft.com/office/powerpoint/2010/main" val="288614775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215" y="1073806"/>
            <a:ext cx="10909640" cy="1687814"/>
          </a:xfrm>
        </p:spPr>
        <p:txBody>
          <a:bodyPr vert="horz" lIns="91440" tIns="45720" rIns="91440" bIns="45720" rtlCol="0" anchor="b">
            <a:normAutofit fontScale="90000"/>
          </a:bodyPr>
          <a:lstStyle/>
          <a:p>
            <a:pPr algn="ctr" defTabSz="914400">
              <a:lnSpc>
                <a:spcPct val="90000"/>
              </a:lnSpc>
            </a:pPr>
            <a:r>
              <a:rPr lang="en-US" sz="6600" dirty="0"/>
              <a:t>FBISD 2022-2023</a:t>
            </a:r>
            <a:br>
              <a:rPr lang="en-US" sz="6600" dirty="0"/>
            </a:br>
            <a:r>
              <a:rPr lang="en-US" sz="5300" dirty="0"/>
              <a:t>Special Education</a:t>
            </a:r>
            <a:r>
              <a:rPr lang="en-US" sz="5300" kern="1200" dirty="0">
                <a:latin typeface="+mj-lt"/>
                <a:ea typeface="+mj-ea"/>
                <a:cs typeface="+mj-cs"/>
              </a:rPr>
              <a:t> Nurse of the Year</a:t>
            </a:r>
          </a:p>
        </p:txBody>
      </p:sp>
      <p:pic>
        <p:nvPicPr>
          <p:cNvPr id="5" name="Picture 4" descr="New PPt header.jpg">
            <a:extLst>
              <a:ext uri="{FF2B5EF4-FFF2-40B4-BE49-F238E27FC236}">
                <a16:creationId xmlns:a16="http://schemas.microsoft.com/office/drawing/2014/main" id="{FE6B5EC5-8708-6877-9711-73370FD8F4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5852"/>
            <a:ext cx="12192000" cy="1024128"/>
          </a:xfrm>
          <a:prstGeom prst="rect">
            <a:avLst/>
          </a:prstGeom>
        </p:spPr>
      </p:pic>
      <p:sp>
        <p:nvSpPr>
          <p:cNvPr id="3" name="TextBox 2">
            <a:extLst>
              <a:ext uri="{FF2B5EF4-FFF2-40B4-BE49-F238E27FC236}">
                <a16:creationId xmlns:a16="http://schemas.microsoft.com/office/drawing/2014/main" id="{85052881-EA4E-A4C5-F92F-AC7ED31909E7}"/>
              </a:ext>
            </a:extLst>
          </p:cNvPr>
          <p:cNvSpPr txBox="1"/>
          <p:nvPr/>
        </p:nvSpPr>
        <p:spPr>
          <a:xfrm>
            <a:off x="5235388" y="2671482"/>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A1DCAE31-CB15-49C2-405B-80BAE3383F48}"/>
              </a:ext>
            </a:extLst>
          </p:cNvPr>
          <p:cNvSpPr txBox="1"/>
          <p:nvPr/>
        </p:nvSpPr>
        <p:spPr>
          <a:xfrm>
            <a:off x="1204149" y="3198519"/>
            <a:ext cx="1016940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a:noFill/>
                </a:ln>
                <a:solidFill>
                  <a:srgbClr val="5C0202"/>
                </a:solidFill>
                <a:effectLst/>
                <a:uLnTx/>
                <a:uFillTx/>
                <a:latin typeface="Brush Script MT"/>
                <a:ea typeface="Calibri"/>
                <a:cs typeface="Calibri"/>
              </a:rPr>
              <a:t>Michelle Kendrick, MSN, RN</a:t>
            </a:r>
            <a:endParaRPr kumimoji="0" lang="en-US" sz="7200" b="0" i="0" u="none" strike="noStrike" kern="1200" cap="none" spc="0" normalizeH="0" baseline="0" noProof="0">
              <a:ln>
                <a:noFill/>
              </a:ln>
              <a:solidFill>
                <a:srgbClr val="5C0202"/>
              </a:solidFill>
              <a:effectLst/>
              <a:uLnTx/>
              <a:uFillTx/>
              <a:latin typeface="Calibri" panose="020F0502020204030204"/>
              <a:ea typeface="Calibri"/>
              <a:cs typeface="Calibri"/>
            </a:endParaRPr>
          </a:p>
        </p:txBody>
      </p:sp>
      <p:pic>
        <p:nvPicPr>
          <p:cNvPr id="8" name="Picture 8" descr="Logo&#10;&#10;Description automatically generated">
            <a:extLst>
              <a:ext uri="{FF2B5EF4-FFF2-40B4-BE49-F238E27FC236}">
                <a16:creationId xmlns:a16="http://schemas.microsoft.com/office/drawing/2014/main" id="{08CC69CD-8B73-0184-0689-C83639191E23}"/>
              </a:ext>
            </a:extLst>
          </p:cNvPr>
          <p:cNvPicPr>
            <a:picLocks noChangeAspect="1"/>
          </p:cNvPicPr>
          <p:nvPr/>
        </p:nvPicPr>
        <p:blipFill>
          <a:blip r:embed="rId4"/>
          <a:stretch>
            <a:fillRect/>
          </a:stretch>
        </p:blipFill>
        <p:spPr>
          <a:xfrm>
            <a:off x="4629240" y="4213824"/>
            <a:ext cx="2559708" cy="2067823"/>
          </a:xfrm>
          <a:prstGeom prst="rect">
            <a:avLst/>
          </a:prstGeom>
        </p:spPr>
      </p:pic>
    </p:spTree>
    <p:extLst>
      <p:ext uri="{BB962C8B-B14F-4D97-AF65-F5344CB8AC3E}">
        <p14:creationId xmlns:p14="http://schemas.microsoft.com/office/powerpoint/2010/main" val="336148152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ew PPt header.jpg">
            <a:extLst>
              <a:ext uri="{FF2B5EF4-FFF2-40B4-BE49-F238E27FC236}">
                <a16:creationId xmlns:a16="http://schemas.microsoft.com/office/drawing/2014/main" id="{022199B8-F3A8-4801-B6E6-1E73EB245A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5852"/>
            <a:ext cx="12192000" cy="1024128"/>
          </a:xfrm>
          <a:prstGeom prst="rect">
            <a:avLst/>
          </a:prstGeom>
        </p:spPr>
      </p:pic>
      <p:pic>
        <p:nvPicPr>
          <p:cNvPr id="6" name="Picture 5" descr="A group of people posing for a photo&#10;&#10;Description automatically generated with medium confidence">
            <a:extLst>
              <a:ext uri="{FF2B5EF4-FFF2-40B4-BE49-F238E27FC236}">
                <a16:creationId xmlns:a16="http://schemas.microsoft.com/office/drawing/2014/main" id="{30E59515-9A5D-991F-90AF-978A614397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8962" y="1281921"/>
            <a:ext cx="4086809" cy="4988249"/>
          </a:xfrm>
          <a:prstGeom prst="rect">
            <a:avLst/>
          </a:prstGeom>
        </p:spPr>
      </p:pic>
      <p:sp>
        <p:nvSpPr>
          <p:cNvPr id="7" name="TextBox 6">
            <a:extLst>
              <a:ext uri="{FF2B5EF4-FFF2-40B4-BE49-F238E27FC236}">
                <a16:creationId xmlns:a16="http://schemas.microsoft.com/office/drawing/2014/main" id="{F92EAD3B-96AE-3A8F-8BAD-0F780BB44573}"/>
              </a:ext>
            </a:extLst>
          </p:cNvPr>
          <p:cNvSpPr txBox="1"/>
          <p:nvPr/>
        </p:nvSpPr>
        <p:spPr>
          <a:xfrm>
            <a:off x="5700440" y="2475331"/>
            <a:ext cx="5405326" cy="12003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Michelle Kendrick, MSN, RN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Palmer Elementary -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FLaSH</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18464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1B6B4A4-0BCC-F331-0C3F-6B7CA921636A}"/>
              </a:ext>
            </a:extLst>
          </p:cNvPr>
          <p:cNvSpPr txBox="1">
            <a:spLocks/>
          </p:cNvSpPr>
          <p:nvPr/>
        </p:nvSpPr>
        <p:spPr>
          <a:xfrm>
            <a:off x="614598" y="1644739"/>
            <a:ext cx="10924644" cy="106609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8" name="TextBox 7">
            <a:extLst>
              <a:ext uri="{FF2B5EF4-FFF2-40B4-BE49-F238E27FC236}">
                <a16:creationId xmlns:a16="http://schemas.microsoft.com/office/drawing/2014/main" id="{2134275B-CEB8-A4DE-8B51-D72DA22E51F2}"/>
              </a:ext>
            </a:extLst>
          </p:cNvPr>
          <p:cNvSpPr txBox="1"/>
          <p:nvPr/>
        </p:nvSpPr>
        <p:spPr>
          <a:xfrm>
            <a:off x="614598" y="1970202"/>
            <a:ext cx="4798243" cy="35394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84848"/>
                </a:solidFill>
                <a:effectLst/>
                <a:uLnTx/>
                <a:uFillTx/>
                <a:latin typeface="Calibri" panose="020F0502020204030204"/>
                <a:ea typeface="+mn-ea"/>
                <a:cs typeface="+mn-cs"/>
              </a:rPr>
              <a:t>FBISD Police Department Dispatch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84848"/>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84848"/>
                </a:solidFill>
                <a:effectLst/>
                <a:uLnTx/>
                <a:uFillTx/>
                <a:latin typeface="Calibri" panose="020F0502020204030204"/>
                <a:ea typeface="+mn-ea"/>
                <a:cs typeface="+mn-cs"/>
              </a:rPr>
              <a:t>The FBISD Police Department’s Dispatch team takes calls for service 24 hours a day, 7 days a week, 365 days a year!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84848"/>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84848"/>
                </a:solidFill>
                <a:effectLst/>
                <a:uLnTx/>
                <a:uFillTx/>
                <a:latin typeface="Calibri" panose="020F0502020204030204"/>
                <a:ea typeface="+mn-ea"/>
                <a:cs typeface="+mn-cs"/>
              </a:rPr>
              <a:t>Phone: (281) 634-5500</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b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3" name="Picture 2" descr="A picture containing indoor, ceiling, office building, wall&#10;&#10;Description automatically generated">
            <a:extLst>
              <a:ext uri="{FF2B5EF4-FFF2-40B4-BE49-F238E27FC236}">
                <a16:creationId xmlns:a16="http://schemas.microsoft.com/office/drawing/2014/main" id="{8C23927B-182D-1B5D-5E5B-D65687328AF2}"/>
              </a:ext>
            </a:extLst>
          </p:cNvPr>
          <p:cNvPicPr>
            <a:picLocks noChangeAspect="1"/>
          </p:cNvPicPr>
          <p:nvPr/>
        </p:nvPicPr>
        <p:blipFill>
          <a:blip r:embed="rId4"/>
          <a:stretch>
            <a:fillRect/>
          </a:stretch>
        </p:blipFill>
        <p:spPr>
          <a:xfrm>
            <a:off x="5811690" y="1866506"/>
            <a:ext cx="5375831" cy="4031873"/>
          </a:xfrm>
          <a:prstGeom prst="rect">
            <a:avLst/>
          </a:prstGeom>
        </p:spPr>
      </p:pic>
    </p:spTree>
    <p:extLst>
      <p:ext uri="{BB962C8B-B14F-4D97-AF65-F5344CB8AC3E}">
        <p14:creationId xmlns:p14="http://schemas.microsoft.com/office/powerpoint/2010/main" val="63618588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AEC61-8529-84C4-E45D-CBD3CB738EB9}"/>
              </a:ext>
            </a:extLst>
          </p:cNvPr>
          <p:cNvSpPr>
            <a:spLocks noGrp="1"/>
          </p:cNvSpPr>
          <p:nvPr>
            <p:ph type="title"/>
          </p:nvPr>
        </p:nvSpPr>
        <p:spPr>
          <a:xfrm>
            <a:off x="838200" y="4667724"/>
            <a:ext cx="10515600" cy="848533"/>
          </a:xfrm>
        </p:spPr>
        <p:txBody>
          <a:bodyPr>
            <a:normAutofit fontScale="90000"/>
          </a:bodyPr>
          <a:lstStyle/>
          <a:p>
            <a:r>
              <a:rPr lang="en-US" dirty="0"/>
              <a:t>Announcements</a:t>
            </a:r>
            <a:br>
              <a:rPr lang="en-US" dirty="0"/>
            </a:br>
            <a:r>
              <a:rPr lang="en-US" sz="2000" dirty="0"/>
              <a:t>LaDonna Green</a:t>
            </a:r>
            <a:br>
              <a:rPr lang="en-US" sz="2000" dirty="0"/>
            </a:br>
            <a:r>
              <a:rPr lang="en-US" sz="2000" dirty="0"/>
              <a:t>FBISD Wellness, Health &amp; Prevention Specialist</a:t>
            </a:r>
            <a:endParaRPr lang="en-US" dirty="0"/>
          </a:p>
        </p:txBody>
      </p:sp>
    </p:spTree>
    <p:extLst>
      <p:ext uri="{BB962C8B-B14F-4D97-AF65-F5344CB8AC3E}">
        <p14:creationId xmlns:p14="http://schemas.microsoft.com/office/powerpoint/2010/main" val="215464943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F763C-69C7-35B4-F671-C80AD53A8C4B}"/>
              </a:ext>
            </a:extLst>
          </p:cNvPr>
          <p:cNvSpPr>
            <a:spLocks noGrp="1"/>
          </p:cNvSpPr>
          <p:nvPr>
            <p:ph type="title"/>
          </p:nvPr>
        </p:nvSpPr>
        <p:spPr>
          <a:xfrm>
            <a:off x="8702211" y="1384748"/>
            <a:ext cx="3140467" cy="1133080"/>
          </a:xfrm>
        </p:spPr>
        <p:txBody>
          <a:bodyPr>
            <a:normAutofit/>
          </a:bodyPr>
          <a:lstStyle/>
          <a:p>
            <a:pPr algn="ctr"/>
            <a:r>
              <a:rPr lang="en-US" sz="3600" dirty="0">
                <a:solidFill>
                  <a:schemeClr val="tx1">
                    <a:lumMod val="85000"/>
                    <a:lumOff val="15000"/>
                  </a:schemeClr>
                </a:solidFill>
              </a:rPr>
              <a:t>FBISD Summer </a:t>
            </a:r>
            <a:br>
              <a:rPr lang="en-US" sz="3600" dirty="0">
                <a:solidFill>
                  <a:schemeClr val="tx1">
                    <a:lumMod val="85000"/>
                    <a:lumOff val="15000"/>
                  </a:schemeClr>
                </a:solidFill>
              </a:rPr>
            </a:br>
            <a:r>
              <a:rPr lang="en-US" sz="3600" dirty="0">
                <a:solidFill>
                  <a:schemeClr val="tx1">
                    <a:lumMod val="85000"/>
                    <a:lumOff val="15000"/>
                  </a:schemeClr>
                </a:solidFill>
              </a:rPr>
              <a:t>Meal Program</a:t>
            </a:r>
          </a:p>
        </p:txBody>
      </p:sp>
      <p:pic>
        <p:nvPicPr>
          <p:cNvPr id="5" name="Picture 4">
            <a:extLst>
              <a:ext uri="{FF2B5EF4-FFF2-40B4-BE49-F238E27FC236}">
                <a16:creationId xmlns:a16="http://schemas.microsoft.com/office/drawing/2014/main" id="{547F8373-8719-2BAB-A2ED-F486DDD1D0FF}"/>
              </a:ext>
            </a:extLst>
          </p:cNvPr>
          <p:cNvPicPr>
            <a:picLocks noChangeAspect="1"/>
          </p:cNvPicPr>
          <p:nvPr/>
        </p:nvPicPr>
        <p:blipFill>
          <a:blip r:embed="rId2"/>
          <a:stretch>
            <a:fillRect/>
          </a:stretch>
        </p:blipFill>
        <p:spPr>
          <a:xfrm>
            <a:off x="0" y="5952999"/>
            <a:ext cx="8311792" cy="905001"/>
          </a:xfrm>
          <a:prstGeom prst="rect">
            <a:avLst/>
          </a:prstGeom>
        </p:spPr>
      </p:pic>
      <p:pic>
        <p:nvPicPr>
          <p:cNvPr id="7" name="Picture 6">
            <a:extLst>
              <a:ext uri="{FF2B5EF4-FFF2-40B4-BE49-F238E27FC236}">
                <a16:creationId xmlns:a16="http://schemas.microsoft.com/office/drawing/2014/main" id="{624170D2-22CD-9D5D-6122-3083265C4763}"/>
              </a:ext>
            </a:extLst>
          </p:cNvPr>
          <p:cNvPicPr>
            <a:picLocks noChangeAspect="1"/>
          </p:cNvPicPr>
          <p:nvPr/>
        </p:nvPicPr>
        <p:blipFill>
          <a:blip r:embed="rId3"/>
          <a:stretch>
            <a:fillRect/>
          </a:stretch>
        </p:blipFill>
        <p:spPr>
          <a:xfrm>
            <a:off x="-1" y="1"/>
            <a:ext cx="8311793" cy="5952998"/>
          </a:xfrm>
          <a:prstGeom prst="rect">
            <a:avLst/>
          </a:prstGeom>
        </p:spPr>
      </p:pic>
      <p:pic>
        <p:nvPicPr>
          <p:cNvPr id="9" name="Picture 8">
            <a:extLst>
              <a:ext uri="{FF2B5EF4-FFF2-40B4-BE49-F238E27FC236}">
                <a16:creationId xmlns:a16="http://schemas.microsoft.com/office/drawing/2014/main" id="{EDE27D48-E188-C833-DE2B-7F10874AE8D2}"/>
              </a:ext>
            </a:extLst>
          </p:cNvPr>
          <p:cNvPicPr>
            <a:picLocks noChangeAspect="1"/>
          </p:cNvPicPr>
          <p:nvPr/>
        </p:nvPicPr>
        <p:blipFill>
          <a:blip r:embed="rId4"/>
          <a:stretch>
            <a:fillRect/>
          </a:stretch>
        </p:blipFill>
        <p:spPr>
          <a:xfrm>
            <a:off x="8921196" y="4092682"/>
            <a:ext cx="2381582" cy="1390844"/>
          </a:xfrm>
          <a:prstGeom prst="rect">
            <a:avLst/>
          </a:prstGeom>
        </p:spPr>
      </p:pic>
      <p:pic>
        <p:nvPicPr>
          <p:cNvPr id="11" name="Picture 10">
            <a:extLst>
              <a:ext uri="{FF2B5EF4-FFF2-40B4-BE49-F238E27FC236}">
                <a16:creationId xmlns:a16="http://schemas.microsoft.com/office/drawing/2014/main" id="{8C2DB8EE-BA3B-C7BE-F67F-CDB453540C93}"/>
              </a:ext>
            </a:extLst>
          </p:cNvPr>
          <p:cNvPicPr>
            <a:picLocks noChangeAspect="1"/>
          </p:cNvPicPr>
          <p:nvPr/>
        </p:nvPicPr>
        <p:blipFill>
          <a:blip r:embed="rId5"/>
          <a:stretch>
            <a:fillRect/>
          </a:stretch>
        </p:blipFill>
        <p:spPr>
          <a:xfrm>
            <a:off x="9138160" y="2811079"/>
            <a:ext cx="1947653" cy="1179313"/>
          </a:xfrm>
          <a:prstGeom prst="rect">
            <a:avLst/>
          </a:prstGeom>
        </p:spPr>
      </p:pic>
      <p:pic>
        <p:nvPicPr>
          <p:cNvPr id="13" name="Picture 12">
            <a:extLst>
              <a:ext uri="{FF2B5EF4-FFF2-40B4-BE49-F238E27FC236}">
                <a16:creationId xmlns:a16="http://schemas.microsoft.com/office/drawing/2014/main" id="{99AF32E4-E4C7-F9C7-5053-320C99D0D2E7}"/>
              </a:ext>
            </a:extLst>
          </p:cNvPr>
          <p:cNvPicPr>
            <a:picLocks noChangeAspect="1"/>
          </p:cNvPicPr>
          <p:nvPr/>
        </p:nvPicPr>
        <p:blipFill>
          <a:blip r:embed="rId6"/>
          <a:stretch>
            <a:fillRect/>
          </a:stretch>
        </p:blipFill>
        <p:spPr>
          <a:xfrm>
            <a:off x="9335591" y="5555445"/>
            <a:ext cx="1552792" cy="1286054"/>
          </a:xfrm>
          <a:prstGeom prst="rect">
            <a:avLst/>
          </a:prstGeom>
        </p:spPr>
      </p:pic>
    </p:spTree>
    <p:extLst>
      <p:ext uri="{BB962C8B-B14F-4D97-AF65-F5344CB8AC3E}">
        <p14:creationId xmlns:p14="http://schemas.microsoft.com/office/powerpoint/2010/main" val="397500195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CBBA9-276F-A2D2-73D8-F6489E7BC55E}"/>
              </a:ext>
            </a:extLst>
          </p:cNvPr>
          <p:cNvSpPr>
            <a:spLocks noGrp="1"/>
          </p:cNvSpPr>
          <p:nvPr>
            <p:ph type="title"/>
          </p:nvPr>
        </p:nvSpPr>
        <p:spPr/>
        <p:txBody>
          <a:bodyPr/>
          <a:lstStyle/>
          <a:p>
            <a:pPr algn="ctr"/>
            <a:r>
              <a:rPr lang="en-US" dirty="0"/>
              <a:t>Whole Child Health Webinar TONIGHT!</a:t>
            </a:r>
          </a:p>
        </p:txBody>
      </p:sp>
      <p:pic>
        <p:nvPicPr>
          <p:cNvPr id="6" name="Picture 5">
            <a:extLst>
              <a:ext uri="{FF2B5EF4-FFF2-40B4-BE49-F238E27FC236}">
                <a16:creationId xmlns:a16="http://schemas.microsoft.com/office/drawing/2014/main" id="{FB3EF69E-EB6B-9FA5-B712-B5A87775B333}"/>
              </a:ext>
            </a:extLst>
          </p:cNvPr>
          <p:cNvPicPr>
            <a:picLocks noChangeAspect="1"/>
          </p:cNvPicPr>
          <p:nvPr/>
        </p:nvPicPr>
        <p:blipFill>
          <a:blip r:embed="rId2"/>
          <a:stretch>
            <a:fillRect/>
          </a:stretch>
        </p:blipFill>
        <p:spPr>
          <a:xfrm>
            <a:off x="5287328" y="2834124"/>
            <a:ext cx="5353282" cy="3600437"/>
          </a:xfrm>
          <a:prstGeom prst="rect">
            <a:avLst/>
          </a:prstGeom>
        </p:spPr>
      </p:pic>
      <p:pic>
        <p:nvPicPr>
          <p:cNvPr id="8" name="Picture 7">
            <a:extLst>
              <a:ext uri="{FF2B5EF4-FFF2-40B4-BE49-F238E27FC236}">
                <a16:creationId xmlns:a16="http://schemas.microsoft.com/office/drawing/2014/main" id="{309E81D3-3522-7BDE-225D-9A4C9A505BAD}"/>
              </a:ext>
            </a:extLst>
          </p:cNvPr>
          <p:cNvPicPr>
            <a:picLocks noChangeAspect="1"/>
          </p:cNvPicPr>
          <p:nvPr/>
        </p:nvPicPr>
        <p:blipFill>
          <a:blip r:embed="rId3"/>
          <a:stretch>
            <a:fillRect/>
          </a:stretch>
        </p:blipFill>
        <p:spPr>
          <a:xfrm>
            <a:off x="4851655" y="1438693"/>
            <a:ext cx="6224631" cy="784965"/>
          </a:xfrm>
          <a:prstGeom prst="rect">
            <a:avLst/>
          </a:prstGeom>
        </p:spPr>
      </p:pic>
      <p:pic>
        <p:nvPicPr>
          <p:cNvPr id="10" name="Picture 9">
            <a:extLst>
              <a:ext uri="{FF2B5EF4-FFF2-40B4-BE49-F238E27FC236}">
                <a16:creationId xmlns:a16="http://schemas.microsoft.com/office/drawing/2014/main" id="{30D8D30B-2F8B-5F46-597A-C0EB9EB71EEE}"/>
              </a:ext>
            </a:extLst>
          </p:cNvPr>
          <p:cNvPicPr>
            <a:picLocks noChangeAspect="1"/>
          </p:cNvPicPr>
          <p:nvPr/>
        </p:nvPicPr>
        <p:blipFill>
          <a:blip r:embed="rId4"/>
          <a:stretch>
            <a:fillRect/>
          </a:stretch>
        </p:blipFill>
        <p:spPr>
          <a:xfrm>
            <a:off x="6727323" y="2223658"/>
            <a:ext cx="2473293" cy="490134"/>
          </a:xfrm>
          <a:prstGeom prst="rect">
            <a:avLst/>
          </a:prstGeom>
        </p:spPr>
      </p:pic>
      <p:pic>
        <p:nvPicPr>
          <p:cNvPr id="12" name="Picture 11">
            <a:extLst>
              <a:ext uri="{FF2B5EF4-FFF2-40B4-BE49-F238E27FC236}">
                <a16:creationId xmlns:a16="http://schemas.microsoft.com/office/drawing/2014/main" id="{FD56992A-D307-1806-56AF-DD036EE9D153}"/>
              </a:ext>
            </a:extLst>
          </p:cNvPr>
          <p:cNvPicPr>
            <a:picLocks noChangeAspect="1"/>
          </p:cNvPicPr>
          <p:nvPr/>
        </p:nvPicPr>
        <p:blipFill>
          <a:blip r:embed="rId5"/>
          <a:stretch>
            <a:fillRect/>
          </a:stretch>
        </p:blipFill>
        <p:spPr>
          <a:xfrm>
            <a:off x="224723" y="1120539"/>
            <a:ext cx="4364342" cy="5552802"/>
          </a:xfrm>
          <a:prstGeom prst="rect">
            <a:avLst/>
          </a:prstGeom>
        </p:spPr>
      </p:pic>
    </p:spTree>
    <p:extLst>
      <p:ext uri="{BB962C8B-B14F-4D97-AF65-F5344CB8AC3E}">
        <p14:creationId xmlns:p14="http://schemas.microsoft.com/office/powerpoint/2010/main" val="412696597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11C07-7702-1240-8FF7-D5F1F4C3A2CD}"/>
              </a:ext>
            </a:extLst>
          </p:cNvPr>
          <p:cNvSpPr>
            <a:spLocks noGrp="1"/>
          </p:cNvSpPr>
          <p:nvPr>
            <p:ph type="title"/>
          </p:nvPr>
        </p:nvSpPr>
        <p:spPr/>
        <p:txBody>
          <a:bodyPr/>
          <a:lstStyle/>
          <a:p>
            <a:pPr algn="ctr"/>
            <a:r>
              <a:rPr lang="en-US" dirty="0"/>
              <a:t>NAMI Walks</a:t>
            </a:r>
          </a:p>
        </p:txBody>
      </p:sp>
      <p:sp>
        <p:nvSpPr>
          <p:cNvPr id="4" name="TextBox 3">
            <a:extLst>
              <a:ext uri="{FF2B5EF4-FFF2-40B4-BE49-F238E27FC236}">
                <a16:creationId xmlns:a16="http://schemas.microsoft.com/office/drawing/2014/main" id="{DE9EE780-D53D-AC1D-98B8-7F74C3900CDF}"/>
              </a:ext>
            </a:extLst>
          </p:cNvPr>
          <p:cNvSpPr txBox="1"/>
          <p:nvPr/>
        </p:nvSpPr>
        <p:spPr>
          <a:xfrm>
            <a:off x="3185344" y="5698286"/>
            <a:ext cx="5331118" cy="646331"/>
          </a:xfrm>
          <a:prstGeom prst="rect">
            <a:avLst/>
          </a:prstGeom>
          <a:noFill/>
        </p:spPr>
        <p:txBody>
          <a:bodyPr wrap="square">
            <a:spAutoFit/>
          </a:bodyPr>
          <a:lstStyle/>
          <a:p>
            <a:r>
              <a:rPr lang="en-US" dirty="0"/>
              <a:t>To register as a Team Captain, please Scan the QR Code above or visit http://namiwalks.org/greaterhouston/</a:t>
            </a:r>
          </a:p>
        </p:txBody>
      </p:sp>
      <p:pic>
        <p:nvPicPr>
          <p:cNvPr id="8" name="Picture 7">
            <a:extLst>
              <a:ext uri="{FF2B5EF4-FFF2-40B4-BE49-F238E27FC236}">
                <a16:creationId xmlns:a16="http://schemas.microsoft.com/office/drawing/2014/main" id="{13B5A856-E7A2-453D-74EF-503EF4478509}"/>
              </a:ext>
            </a:extLst>
          </p:cNvPr>
          <p:cNvPicPr>
            <a:picLocks noChangeAspect="1"/>
          </p:cNvPicPr>
          <p:nvPr/>
        </p:nvPicPr>
        <p:blipFill>
          <a:blip r:embed="rId2"/>
          <a:stretch>
            <a:fillRect/>
          </a:stretch>
        </p:blipFill>
        <p:spPr>
          <a:xfrm>
            <a:off x="4179845" y="6344617"/>
            <a:ext cx="3158159" cy="436538"/>
          </a:xfrm>
          <a:prstGeom prst="rect">
            <a:avLst/>
          </a:prstGeom>
        </p:spPr>
      </p:pic>
      <p:pic>
        <p:nvPicPr>
          <p:cNvPr id="11" name="Picture 10">
            <a:extLst>
              <a:ext uri="{FF2B5EF4-FFF2-40B4-BE49-F238E27FC236}">
                <a16:creationId xmlns:a16="http://schemas.microsoft.com/office/drawing/2014/main" id="{FC00261A-B200-5E84-1B37-773769D42116}"/>
              </a:ext>
            </a:extLst>
          </p:cNvPr>
          <p:cNvPicPr>
            <a:picLocks noChangeAspect="1"/>
          </p:cNvPicPr>
          <p:nvPr/>
        </p:nvPicPr>
        <p:blipFill>
          <a:blip r:embed="rId3"/>
          <a:stretch>
            <a:fillRect/>
          </a:stretch>
        </p:blipFill>
        <p:spPr>
          <a:xfrm>
            <a:off x="1606264" y="1089330"/>
            <a:ext cx="8305322" cy="4679340"/>
          </a:xfrm>
          <a:prstGeom prst="rect">
            <a:avLst/>
          </a:prstGeom>
        </p:spPr>
      </p:pic>
    </p:spTree>
    <p:extLst>
      <p:ext uri="{BB962C8B-B14F-4D97-AF65-F5344CB8AC3E}">
        <p14:creationId xmlns:p14="http://schemas.microsoft.com/office/powerpoint/2010/main" val="110402810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A6BC5-F319-7BE8-D55C-8F5AAA1AB3EC}"/>
              </a:ext>
            </a:extLst>
          </p:cNvPr>
          <p:cNvSpPr>
            <a:spLocks noGrp="1"/>
          </p:cNvSpPr>
          <p:nvPr>
            <p:ph type="title"/>
          </p:nvPr>
        </p:nvSpPr>
        <p:spPr/>
        <p:txBody>
          <a:bodyPr/>
          <a:lstStyle/>
          <a:p>
            <a:pPr algn="ctr"/>
            <a:r>
              <a:rPr lang="en-US" dirty="0"/>
              <a:t>Thank You!</a:t>
            </a:r>
          </a:p>
        </p:txBody>
      </p:sp>
      <p:sp>
        <p:nvSpPr>
          <p:cNvPr id="4" name="TextBox 3">
            <a:extLst>
              <a:ext uri="{FF2B5EF4-FFF2-40B4-BE49-F238E27FC236}">
                <a16:creationId xmlns:a16="http://schemas.microsoft.com/office/drawing/2014/main" id="{54B31B9E-EDCD-5100-50C8-9B9053EA1DBB}"/>
              </a:ext>
            </a:extLst>
          </p:cNvPr>
          <p:cNvSpPr txBox="1"/>
          <p:nvPr/>
        </p:nvSpPr>
        <p:spPr>
          <a:xfrm>
            <a:off x="6494106" y="2099757"/>
            <a:ext cx="4301412" cy="3416320"/>
          </a:xfrm>
          <a:prstGeom prst="rect">
            <a:avLst/>
          </a:prstGeom>
          <a:noFill/>
        </p:spPr>
        <p:txBody>
          <a:bodyPr wrap="square" rtlCol="0">
            <a:spAutoFit/>
          </a:bodyPr>
          <a:lstStyle/>
          <a:p>
            <a:pPr algn="ctr"/>
            <a:r>
              <a:rPr lang="en-US" sz="2400" dirty="0"/>
              <a:t>The Fort Bend ISD SHAC would like to thank</a:t>
            </a:r>
          </a:p>
          <a:p>
            <a:pPr algn="ctr"/>
            <a:r>
              <a:rPr lang="en-US" sz="2400" b="1" dirty="0">
                <a:solidFill>
                  <a:srgbClr val="C00000"/>
                </a:solidFill>
              </a:rPr>
              <a:t>Cathy Hunter </a:t>
            </a:r>
          </a:p>
          <a:p>
            <a:pPr algn="ctr"/>
            <a:r>
              <a:rPr lang="en-US" sz="2400" dirty="0"/>
              <a:t>for 10+ years of service!</a:t>
            </a:r>
          </a:p>
          <a:p>
            <a:pPr algn="ctr"/>
            <a:endParaRPr lang="en-US" sz="2400" dirty="0"/>
          </a:p>
          <a:p>
            <a:pPr algn="ctr"/>
            <a:r>
              <a:rPr lang="en-US" sz="2400" dirty="0"/>
              <a:t>We appreciate your dedication to the Health &amp; Wellness of the faculty, students, and staff in Fort Bend ISD!</a:t>
            </a:r>
          </a:p>
        </p:txBody>
      </p:sp>
      <p:pic>
        <p:nvPicPr>
          <p:cNvPr id="5" name="Picture 4">
            <a:extLst>
              <a:ext uri="{FF2B5EF4-FFF2-40B4-BE49-F238E27FC236}">
                <a16:creationId xmlns:a16="http://schemas.microsoft.com/office/drawing/2014/main" id="{E8EF7BA9-7389-9CEA-B057-73B72563B409}"/>
              </a:ext>
            </a:extLst>
          </p:cNvPr>
          <p:cNvPicPr>
            <a:picLocks noChangeAspect="1"/>
          </p:cNvPicPr>
          <p:nvPr/>
        </p:nvPicPr>
        <p:blipFill>
          <a:blip r:embed="rId2"/>
          <a:stretch>
            <a:fillRect/>
          </a:stretch>
        </p:blipFill>
        <p:spPr>
          <a:xfrm>
            <a:off x="1832920" y="1133081"/>
            <a:ext cx="3232239" cy="5625471"/>
          </a:xfrm>
          <a:prstGeom prst="rect">
            <a:avLst/>
          </a:prstGeom>
        </p:spPr>
      </p:pic>
    </p:spTree>
    <p:extLst>
      <p:ext uri="{BB962C8B-B14F-4D97-AF65-F5344CB8AC3E}">
        <p14:creationId xmlns:p14="http://schemas.microsoft.com/office/powerpoint/2010/main" val="45713134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FE1E6-5694-409B-3C8A-4056D14FE0A5}"/>
              </a:ext>
            </a:extLst>
          </p:cNvPr>
          <p:cNvSpPr>
            <a:spLocks noGrp="1"/>
          </p:cNvSpPr>
          <p:nvPr>
            <p:ph type="title"/>
          </p:nvPr>
        </p:nvSpPr>
        <p:spPr>
          <a:xfrm>
            <a:off x="78971" y="5256127"/>
            <a:ext cx="12034058" cy="1133080"/>
          </a:xfrm>
        </p:spPr>
        <p:txBody>
          <a:bodyPr/>
          <a:lstStyle/>
          <a:p>
            <a:pPr algn="ctr"/>
            <a:r>
              <a:rPr lang="en-US" dirty="0">
                <a:solidFill>
                  <a:schemeClr val="tx1"/>
                </a:solidFill>
              </a:rPr>
              <a:t>Questions?</a:t>
            </a:r>
          </a:p>
        </p:txBody>
      </p:sp>
      <p:pic>
        <p:nvPicPr>
          <p:cNvPr id="4" name="Picture 3">
            <a:extLst>
              <a:ext uri="{FF2B5EF4-FFF2-40B4-BE49-F238E27FC236}">
                <a16:creationId xmlns:a16="http://schemas.microsoft.com/office/drawing/2014/main" id="{29E42D0F-FF84-163C-B722-DBEF7BA75DE2}"/>
              </a:ext>
            </a:extLst>
          </p:cNvPr>
          <p:cNvPicPr>
            <a:picLocks noChangeAspect="1"/>
          </p:cNvPicPr>
          <p:nvPr/>
        </p:nvPicPr>
        <p:blipFill>
          <a:blip r:embed="rId2"/>
          <a:stretch>
            <a:fillRect/>
          </a:stretch>
        </p:blipFill>
        <p:spPr>
          <a:xfrm>
            <a:off x="2906106" y="1601873"/>
            <a:ext cx="6379788" cy="2975449"/>
          </a:xfrm>
          <a:prstGeom prst="rect">
            <a:avLst/>
          </a:prstGeom>
        </p:spPr>
      </p:pic>
    </p:spTree>
    <p:extLst>
      <p:ext uri="{BB962C8B-B14F-4D97-AF65-F5344CB8AC3E}">
        <p14:creationId xmlns:p14="http://schemas.microsoft.com/office/powerpoint/2010/main" val="291860756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570EC-21A3-CAEE-0B0B-650352C2F0BB}"/>
              </a:ext>
            </a:extLst>
          </p:cNvPr>
          <p:cNvSpPr>
            <a:spLocks noGrp="1"/>
          </p:cNvSpPr>
          <p:nvPr>
            <p:ph type="title"/>
          </p:nvPr>
        </p:nvSpPr>
        <p:spPr/>
        <p:txBody>
          <a:bodyPr/>
          <a:lstStyle/>
          <a:p>
            <a:pPr algn="ctr"/>
            <a:r>
              <a:rPr lang="en-US" dirty="0"/>
              <a:t>Break Out Session</a:t>
            </a:r>
          </a:p>
        </p:txBody>
      </p:sp>
      <p:pic>
        <p:nvPicPr>
          <p:cNvPr id="6" name="Picture 5">
            <a:extLst>
              <a:ext uri="{FF2B5EF4-FFF2-40B4-BE49-F238E27FC236}">
                <a16:creationId xmlns:a16="http://schemas.microsoft.com/office/drawing/2014/main" id="{0B1B8828-8E4E-3ABB-4B06-A4FF1981552E}"/>
              </a:ext>
            </a:extLst>
          </p:cNvPr>
          <p:cNvPicPr>
            <a:picLocks noChangeAspect="1"/>
          </p:cNvPicPr>
          <p:nvPr/>
        </p:nvPicPr>
        <p:blipFill>
          <a:blip r:embed="rId2"/>
          <a:stretch>
            <a:fillRect/>
          </a:stretch>
        </p:blipFill>
        <p:spPr>
          <a:xfrm>
            <a:off x="8466567" y="2605997"/>
            <a:ext cx="3317891" cy="4134601"/>
          </a:xfrm>
          <a:prstGeom prst="rect">
            <a:avLst/>
          </a:prstGeom>
        </p:spPr>
      </p:pic>
      <p:pic>
        <p:nvPicPr>
          <p:cNvPr id="8" name="Picture 7">
            <a:extLst>
              <a:ext uri="{FF2B5EF4-FFF2-40B4-BE49-F238E27FC236}">
                <a16:creationId xmlns:a16="http://schemas.microsoft.com/office/drawing/2014/main" id="{F8D14FB2-D79B-0CBA-1D98-537A798E280E}"/>
              </a:ext>
            </a:extLst>
          </p:cNvPr>
          <p:cNvPicPr>
            <a:picLocks noChangeAspect="1"/>
          </p:cNvPicPr>
          <p:nvPr/>
        </p:nvPicPr>
        <p:blipFill>
          <a:blip r:embed="rId3"/>
          <a:stretch>
            <a:fillRect/>
          </a:stretch>
        </p:blipFill>
        <p:spPr>
          <a:xfrm>
            <a:off x="7324836" y="4268428"/>
            <a:ext cx="1467055" cy="809738"/>
          </a:xfrm>
          <a:prstGeom prst="rect">
            <a:avLst/>
          </a:prstGeom>
        </p:spPr>
      </p:pic>
      <p:pic>
        <p:nvPicPr>
          <p:cNvPr id="4" name="Picture 3">
            <a:extLst>
              <a:ext uri="{FF2B5EF4-FFF2-40B4-BE49-F238E27FC236}">
                <a16:creationId xmlns:a16="http://schemas.microsoft.com/office/drawing/2014/main" id="{6857E224-2B2E-FEEC-58EE-E1E0C3AB8F9B}"/>
              </a:ext>
            </a:extLst>
          </p:cNvPr>
          <p:cNvPicPr>
            <a:picLocks noChangeAspect="1"/>
          </p:cNvPicPr>
          <p:nvPr/>
        </p:nvPicPr>
        <p:blipFill>
          <a:blip r:embed="rId4"/>
          <a:stretch>
            <a:fillRect/>
          </a:stretch>
        </p:blipFill>
        <p:spPr>
          <a:xfrm>
            <a:off x="2848668" y="1427564"/>
            <a:ext cx="5712400" cy="3475941"/>
          </a:xfrm>
          <a:prstGeom prst="rect">
            <a:avLst/>
          </a:prstGeom>
        </p:spPr>
      </p:pic>
      <p:sp>
        <p:nvSpPr>
          <p:cNvPr id="9" name="TextBox 8">
            <a:extLst>
              <a:ext uri="{FF2B5EF4-FFF2-40B4-BE49-F238E27FC236}">
                <a16:creationId xmlns:a16="http://schemas.microsoft.com/office/drawing/2014/main" id="{4F06046C-9387-5651-BFFB-E364C842C259}"/>
              </a:ext>
            </a:extLst>
          </p:cNvPr>
          <p:cNvSpPr txBox="1"/>
          <p:nvPr/>
        </p:nvSpPr>
        <p:spPr>
          <a:xfrm>
            <a:off x="5548046" y="4673297"/>
            <a:ext cx="3394455" cy="1107996"/>
          </a:xfrm>
          <a:prstGeom prst="rect">
            <a:avLst/>
          </a:prstGeom>
          <a:noFill/>
        </p:spPr>
        <p:txBody>
          <a:bodyPr wrap="none" rtlCol="0">
            <a:spAutoFit/>
          </a:bodyPr>
          <a:lstStyle/>
          <a:p>
            <a:r>
              <a:rPr lang="en-US" sz="6600" b="1" dirty="0"/>
              <a:t>For SHAC</a:t>
            </a:r>
          </a:p>
        </p:txBody>
      </p:sp>
    </p:spTree>
    <p:extLst>
      <p:ext uri="{BB962C8B-B14F-4D97-AF65-F5344CB8AC3E}">
        <p14:creationId xmlns:p14="http://schemas.microsoft.com/office/powerpoint/2010/main" val="77048246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3CB67-0974-5F2E-12EA-6A7AF0123FA2}"/>
              </a:ext>
            </a:extLst>
          </p:cNvPr>
          <p:cNvSpPr>
            <a:spLocks noGrp="1"/>
          </p:cNvSpPr>
          <p:nvPr>
            <p:ph type="title"/>
          </p:nvPr>
        </p:nvSpPr>
        <p:spPr/>
        <p:txBody>
          <a:bodyPr/>
          <a:lstStyle/>
          <a:p>
            <a:pPr algn="ctr"/>
            <a:r>
              <a:rPr lang="en-US" dirty="0"/>
              <a:t>Subcommittee Survey</a:t>
            </a:r>
          </a:p>
        </p:txBody>
      </p:sp>
      <p:pic>
        <p:nvPicPr>
          <p:cNvPr id="3" name="Picture 2">
            <a:extLst>
              <a:ext uri="{FF2B5EF4-FFF2-40B4-BE49-F238E27FC236}">
                <a16:creationId xmlns:a16="http://schemas.microsoft.com/office/drawing/2014/main" id="{5F409CE3-9555-87A1-64A6-460948363ADA}"/>
              </a:ext>
            </a:extLst>
          </p:cNvPr>
          <p:cNvPicPr>
            <a:picLocks noChangeAspect="1"/>
          </p:cNvPicPr>
          <p:nvPr/>
        </p:nvPicPr>
        <p:blipFill>
          <a:blip r:embed="rId2"/>
          <a:stretch>
            <a:fillRect/>
          </a:stretch>
        </p:blipFill>
        <p:spPr>
          <a:xfrm>
            <a:off x="0" y="1099903"/>
            <a:ext cx="12192000" cy="5758096"/>
          </a:xfrm>
          <a:prstGeom prst="rect">
            <a:avLst/>
          </a:prstGeom>
        </p:spPr>
      </p:pic>
      <p:sp>
        <p:nvSpPr>
          <p:cNvPr id="4" name="TextBox 3">
            <a:extLst>
              <a:ext uri="{FF2B5EF4-FFF2-40B4-BE49-F238E27FC236}">
                <a16:creationId xmlns:a16="http://schemas.microsoft.com/office/drawing/2014/main" id="{93229008-DF70-A343-F997-DA1B3B5DF149}"/>
              </a:ext>
            </a:extLst>
          </p:cNvPr>
          <p:cNvSpPr txBox="1"/>
          <p:nvPr/>
        </p:nvSpPr>
        <p:spPr>
          <a:xfrm>
            <a:off x="789398" y="4358463"/>
            <a:ext cx="10613204" cy="1938992"/>
          </a:xfrm>
          <a:prstGeom prst="rect">
            <a:avLst/>
          </a:prstGeom>
          <a:noFill/>
        </p:spPr>
        <p:txBody>
          <a:bodyPr wrap="square" rtlCol="0">
            <a:spAutoFit/>
          </a:bodyPr>
          <a:lstStyle/>
          <a:p>
            <a:pPr algn="ctr"/>
            <a:r>
              <a:rPr lang="en-US" sz="2400" dirty="0">
                <a:solidFill>
                  <a:schemeClr val="tx1">
                    <a:lumMod val="85000"/>
                    <a:lumOff val="15000"/>
                  </a:schemeClr>
                </a:solidFill>
              </a:rPr>
              <a:t>FBISD SHAC Subcommittee Survey </a:t>
            </a:r>
          </a:p>
          <a:p>
            <a:pPr algn="ctr"/>
            <a:r>
              <a:rPr lang="en-US" sz="2400" dirty="0">
                <a:solidFill>
                  <a:schemeClr val="tx1">
                    <a:lumMod val="85000"/>
                    <a:lumOff val="15000"/>
                  </a:schemeClr>
                </a:solidFill>
              </a:rPr>
              <a:t>Is linked below:</a:t>
            </a:r>
          </a:p>
          <a:p>
            <a:pPr algn="ctr"/>
            <a:r>
              <a:rPr lang="en-US" sz="2400" b="0" i="0" dirty="0">
                <a:solidFill>
                  <a:srgbClr val="242424"/>
                </a:solidFill>
                <a:effectLst/>
                <a:latin typeface="garamond" panose="02020404030301010803" pitchFamily="18" charset="0"/>
              </a:rPr>
              <a:t> </a:t>
            </a:r>
            <a:r>
              <a:rPr lang="en-US" sz="2400" b="0" i="0" dirty="0">
                <a:effectLst/>
                <a:latin typeface="garamond" panose="02020404030301010803" pitchFamily="18" charset="0"/>
                <a:hlinkClick r:id="rId3"/>
              </a:rPr>
              <a:t>https://www.surveymonkey.com/r/GLVYFJJ</a:t>
            </a:r>
            <a:r>
              <a:rPr lang="en-US" sz="2400" b="0" i="0" dirty="0">
                <a:solidFill>
                  <a:srgbClr val="242424"/>
                </a:solidFill>
                <a:effectLst/>
                <a:latin typeface="garamond" panose="02020404030301010803" pitchFamily="18" charset="0"/>
              </a:rPr>
              <a:t> </a:t>
            </a:r>
            <a:endParaRPr lang="en-US" sz="2400" b="0" i="0" dirty="0">
              <a:solidFill>
                <a:schemeClr val="tx1">
                  <a:lumMod val="85000"/>
                  <a:lumOff val="15000"/>
                </a:schemeClr>
              </a:solidFill>
              <a:effectLst/>
              <a:latin typeface="garamond" panose="02020404030301010803" pitchFamily="18" charset="0"/>
            </a:endParaRPr>
          </a:p>
          <a:p>
            <a:pPr algn="ctr"/>
            <a:r>
              <a:rPr lang="en-US" sz="2400" b="0" i="0" dirty="0">
                <a:effectLst/>
                <a:latin typeface="garamond" panose="02020404030301010803" pitchFamily="18" charset="0"/>
                <a:hlinkClick r:id="rId4"/>
              </a:rPr>
              <a:t>https://www.surveymonkey.com/r/7KVNQ3G</a:t>
            </a:r>
            <a:r>
              <a:rPr lang="en-US" sz="2400" b="0" i="0" dirty="0">
                <a:solidFill>
                  <a:srgbClr val="242424"/>
                </a:solidFill>
                <a:effectLst/>
                <a:latin typeface="garamond" panose="02020404030301010803" pitchFamily="18" charset="0"/>
              </a:rPr>
              <a:t> </a:t>
            </a:r>
          </a:p>
          <a:p>
            <a:pPr algn="ctr"/>
            <a:r>
              <a:rPr lang="en-US" sz="2400" b="0" i="0" dirty="0">
                <a:effectLst/>
                <a:latin typeface="garamond" panose="02020404030301010803" pitchFamily="18" charset="0"/>
                <a:hlinkClick r:id="rId5"/>
              </a:rPr>
              <a:t>https://www.surveymonkey.com/r/G8XDVYB</a:t>
            </a:r>
            <a:endParaRPr lang="en-US" sz="2400" dirty="0">
              <a:solidFill>
                <a:schemeClr val="tx1">
                  <a:lumMod val="85000"/>
                  <a:lumOff val="15000"/>
                </a:schemeClr>
              </a:solidFill>
            </a:endParaRPr>
          </a:p>
        </p:txBody>
      </p:sp>
    </p:spTree>
    <p:extLst>
      <p:ext uri="{BB962C8B-B14F-4D97-AF65-F5344CB8AC3E}">
        <p14:creationId xmlns:p14="http://schemas.microsoft.com/office/powerpoint/2010/main" val="33432378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796FB-E4C7-551A-7CFF-4E078E16921C}"/>
              </a:ext>
            </a:extLst>
          </p:cNvPr>
          <p:cNvSpPr>
            <a:spLocks noGrp="1"/>
          </p:cNvSpPr>
          <p:nvPr>
            <p:ph type="title"/>
          </p:nvPr>
        </p:nvSpPr>
        <p:spPr/>
        <p:txBody>
          <a:bodyPr/>
          <a:lstStyle/>
          <a:p>
            <a:pPr algn="ctr"/>
            <a:r>
              <a:rPr lang="en-US" dirty="0"/>
              <a:t>Meeting Closure</a:t>
            </a:r>
          </a:p>
        </p:txBody>
      </p:sp>
      <p:pic>
        <p:nvPicPr>
          <p:cNvPr id="5" name="Picture 4">
            <a:extLst>
              <a:ext uri="{FF2B5EF4-FFF2-40B4-BE49-F238E27FC236}">
                <a16:creationId xmlns:a16="http://schemas.microsoft.com/office/drawing/2014/main" id="{AB6B9E95-A0A9-8E96-8425-C5C8B492B8C3}"/>
              </a:ext>
            </a:extLst>
          </p:cNvPr>
          <p:cNvPicPr>
            <a:picLocks noChangeAspect="1"/>
          </p:cNvPicPr>
          <p:nvPr/>
        </p:nvPicPr>
        <p:blipFill>
          <a:blip r:embed="rId2"/>
          <a:stretch>
            <a:fillRect/>
          </a:stretch>
        </p:blipFill>
        <p:spPr>
          <a:xfrm>
            <a:off x="254626" y="1521246"/>
            <a:ext cx="5167741" cy="3821356"/>
          </a:xfrm>
          <a:prstGeom prst="rect">
            <a:avLst/>
          </a:prstGeom>
        </p:spPr>
      </p:pic>
      <p:sp>
        <p:nvSpPr>
          <p:cNvPr id="6" name="TextBox 5">
            <a:extLst>
              <a:ext uri="{FF2B5EF4-FFF2-40B4-BE49-F238E27FC236}">
                <a16:creationId xmlns:a16="http://schemas.microsoft.com/office/drawing/2014/main" id="{DC990F0D-AFEF-CF4E-E57F-25190DAEA0B2}"/>
              </a:ext>
            </a:extLst>
          </p:cNvPr>
          <p:cNvSpPr txBox="1"/>
          <p:nvPr/>
        </p:nvSpPr>
        <p:spPr>
          <a:xfrm>
            <a:off x="6096000" y="1521246"/>
            <a:ext cx="5841374" cy="5139869"/>
          </a:xfrm>
          <a:prstGeom prst="rect">
            <a:avLst/>
          </a:prstGeom>
          <a:noFill/>
        </p:spPr>
        <p:txBody>
          <a:bodyPr wrap="square" rtlCol="0">
            <a:spAutoFit/>
          </a:bodyPr>
          <a:lstStyle/>
          <a:p>
            <a:pPr algn="ctr"/>
            <a:r>
              <a:rPr lang="en-US" sz="3200" b="1" dirty="0">
                <a:solidFill>
                  <a:srgbClr val="C00000"/>
                </a:solidFill>
              </a:rPr>
              <a:t>Next Fort Bend ISD SHAC Meeting:</a:t>
            </a:r>
          </a:p>
          <a:p>
            <a:pPr algn="ctr"/>
            <a:endParaRPr lang="en-US" sz="3200" dirty="0"/>
          </a:p>
          <a:p>
            <a:pPr algn="ctr"/>
            <a:r>
              <a:rPr lang="en-US" sz="3200" b="1" dirty="0"/>
              <a:t>Fort Bend Administration Building</a:t>
            </a:r>
          </a:p>
          <a:p>
            <a:pPr algn="ctr"/>
            <a:r>
              <a:rPr lang="en-US" sz="3200" b="1" dirty="0"/>
              <a:t>FBISD Board Room</a:t>
            </a:r>
          </a:p>
          <a:p>
            <a:pPr algn="ctr"/>
            <a:r>
              <a:rPr lang="en-US" sz="3200" dirty="0"/>
              <a:t>September 7, 2023</a:t>
            </a:r>
          </a:p>
          <a:p>
            <a:pPr algn="ctr"/>
            <a:r>
              <a:rPr lang="en-US" sz="3200" dirty="0"/>
              <a:t>12:00 pm – 1:30 pm</a:t>
            </a:r>
          </a:p>
          <a:p>
            <a:pPr algn="ctr"/>
            <a:endParaRPr lang="en-US" sz="3200" dirty="0"/>
          </a:p>
          <a:p>
            <a:pPr algn="ctr"/>
            <a:r>
              <a:rPr lang="en-US" sz="2000" b="1" dirty="0"/>
              <a:t>16431 Lexington Blvd.</a:t>
            </a:r>
          </a:p>
          <a:p>
            <a:pPr algn="ctr"/>
            <a:r>
              <a:rPr lang="en-US" sz="2000" b="1" dirty="0"/>
              <a:t>Sugar Land, TX 77479</a:t>
            </a:r>
          </a:p>
        </p:txBody>
      </p:sp>
    </p:spTree>
    <p:extLst>
      <p:ext uri="{BB962C8B-B14F-4D97-AF65-F5344CB8AC3E}">
        <p14:creationId xmlns:p14="http://schemas.microsoft.com/office/powerpoint/2010/main" val="309473323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40785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1B6B4A4-0BCC-F331-0C3F-6B7CA921636A}"/>
              </a:ext>
            </a:extLst>
          </p:cNvPr>
          <p:cNvSpPr txBox="1">
            <a:spLocks/>
          </p:cNvSpPr>
          <p:nvPr/>
        </p:nvSpPr>
        <p:spPr>
          <a:xfrm>
            <a:off x="614598" y="1644739"/>
            <a:ext cx="10924644" cy="106609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pic>
        <p:nvPicPr>
          <p:cNvPr id="5" name="Picture 4" descr="A hand holding a cell phone&#10;&#10;Description automatically generated with medium confidence">
            <a:extLst>
              <a:ext uri="{FF2B5EF4-FFF2-40B4-BE49-F238E27FC236}">
                <a16:creationId xmlns:a16="http://schemas.microsoft.com/office/drawing/2014/main" id="{80B3A732-B6E0-3D86-FF30-CF4AB29BCB3B}"/>
              </a:ext>
            </a:extLst>
          </p:cNvPr>
          <p:cNvPicPr>
            <a:picLocks noChangeAspect="1"/>
          </p:cNvPicPr>
          <p:nvPr/>
        </p:nvPicPr>
        <p:blipFill>
          <a:blip r:embed="rId4"/>
          <a:stretch>
            <a:fillRect/>
          </a:stretch>
        </p:blipFill>
        <p:spPr>
          <a:xfrm>
            <a:off x="5653547" y="1644739"/>
            <a:ext cx="5882326" cy="4352921"/>
          </a:xfrm>
          <a:prstGeom prst="rect">
            <a:avLst/>
          </a:prstGeom>
        </p:spPr>
      </p:pic>
      <p:sp>
        <p:nvSpPr>
          <p:cNvPr id="8" name="TextBox 7">
            <a:extLst>
              <a:ext uri="{FF2B5EF4-FFF2-40B4-BE49-F238E27FC236}">
                <a16:creationId xmlns:a16="http://schemas.microsoft.com/office/drawing/2014/main" id="{2134275B-CEB8-A4DE-8B51-D72DA22E51F2}"/>
              </a:ext>
            </a:extLst>
          </p:cNvPr>
          <p:cNvSpPr txBox="1"/>
          <p:nvPr/>
        </p:nvSpPr>
        <p:spPr>
          <a:xfrm>
            <a:off x="490194" y="1866507"/>
            <a:ext cx="4798243" cy="40318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484848"/>
                </a:solidFill>
                <a:effectLst/>
                <a:uLnTx/>
                <a:uFillTx/>
                <a:latin typeface="Calibri" panose="020F0502020204030204"/>
                <a:ea typeface="+mn-ea"/>
                <a:cs typeface="+mn-cs"/>
              </a:rPr>
              <a:t>CrimeStoppers</a:t>
            </a:r>
            <a:endParaRPr kumimoji="0" lang="en-US" sz="4000" b="1" i="0" u="none" strike="noStrike" kern="1200" cap="none" spc="0" normalizeH="0" baseline="0" noProof="0" dirty="0">
              <a:ln>
                <a:noFill/>
              </a:ln>
              <a:solidFill>
                <a:srgbClr val="484848"/>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84848"/>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84848"/>
                </a:solidFill>
                <a:effectLst/>
                <a:uLnTx/>
                <a:uFillTx/>
                <a:latin typeface="Calibri" panose="020F0502020204030204"/>
                <a:ea typeface="+mn-ea"/>
                <a:cs typeface="+mn-cs"/>
              </a:rPr>
              <a:t>The Fort Bend Independent School District Crime Stoppers program provides a safe and anonymous system to give information about criminal activity, threats, drugs or weapons, without fear of retaliation. If you have information about a crime committed on or around school property, or about threats of a crime, call the 24-Hour Campus Crime Stoppers Tip Line at (281) 491-TIPS (8477).</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b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056140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6|2.5|2.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Custom 5">
      <a:dk1>
        <a:sysClr val="windowText" lastClr="000000"/>
      </a:dk1>
      <a:lt1>
        <a:sysClr val="window" lastClr="FFFFFF"/>
      </a:lt1>
      <a:dk2>
        <a:srgbClr val="632E62"/>
      </a:dk2>
      <a:lt2>
        <a:srgbClr val="EAE5EB"/>
      </a:lt2>
      <a:accent1>
        <a:srgbClr val="5268C3"/>
      </a:accent1>
      <a:accent2>
        <a:srgbClr val="5268C3"/>
      </a:accent2>
      <a:accent3>
        <a:srgbClr val="755DD9"/>
      </a:accent3>
      <a:accent4>
        <a:srgbClr val="665EB8"/>
      </a:accent4>
      <a:accent5>
        <a:srgbClr val="45A5ED"/>
      </a:accent5>
      <a:accent6>
        <a:srgbClr val="5982DB"/>
      </a:accent6>
      <a:hlink>
        <a:srgbClr val="0066FF"/>
      </a:hlink>
      <a:folHlink>
        <a:srgbClr val="666699"/>
      </a:folHlink>
    </a:clrScheme>
    <a:fontScheme name="Custom 149">
      <a:majorFont>
        <a:latin typeface="Corbel"/>
        <a:ea typeface=""/>
        <a:cs typeface=""/>
      </a:majorFont>
      <a:minorFont>
        <a:latin typeface="Candar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16411250_Bright business presentation_AAS_v3" id="{57D58BC9-3F05-45D4-81CD-7BA898B4CAAD}" vid="{0F92AA19-00D6-4C71-B13F-219D7994A0BF}"/>
    </a:ext>
  </a:extLst>
</a:theme>
</file>

<file path=ppt/theme/theme6.xml><?xml version="1.0" encoding="utf-8"?>
<a:theme xmlns:a="http://schemas.openxmlformats.org/drawingml/2006/main" name="5_Office Theme">
  <a:themeElements>
    <a:clrScheme name="FBISD Primary 1">
      <a:dk1>
        <a:srgbClr val="000000"/>
      </a:dk1>
      <a:lt1>
        <a:srgbClr val="FFFFFF"/>
      </a:lt1>
      <a:dk2>
        <a:srgbClr val="535659"/>
      </a:dk2>
      <a:lt2>
        <a:srgbClr val="E7E6E6"/>
      </a:lt2>
      <a:accent1>
        <a:srgbClr val="8A2A2B"/>
      </a:accent1>
      <a:accent2>
        <a:srgbClr val="CB6015"/>
      </a:accent2>
      <a:accent3>
        <a:srgbClr val="B7A99A"/>
      </a:accent3>
      <a:accent4>
        <a:srgbClr val="FFB81C"/>
      </a:accent4>
      <a:accent5>
        <a:srgbClr val="509E2F"/>
      </a:accent5>
      <a:accent6>
        <a:srgbClr val="642667"/>
      </a:accent6>
      <a:hlink>
        <a:srgbClr val="00778B"/>
      </a:hlink>
      <a:folHlink>
        <a:srgbClr val="00386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2 Bond PowerPoint Template" id="{6BAE0A72-1440-FF42-A0BC-B68A4BF0A84E}" vid="{78CF414C-5364-F64B-8D15-FBC72E3379C3}"/>
    </a:ext>
  </a:extLst>
</a:theme>
</file>

<file path=ppt/theme/theme7.xml><?xml version="1.0" encoding="utf-8"?>
<a:theme xmlns:a="http://schemas.openxmlformats.org/drawingml/2006/main" name="6_Office Theme">
  <a:themeElements>
    <a:clrScheme name="FBISD">
      <a:dk1>
        <a:srgbClr val="555559"/>
      </a:dk1>
      <a:lt1>
        <a:srgbClr val="FFFFFF"/>
      </a:lt1>
      <a:dk2>
        <a:srgbClr val="8F2829"/>
      </a:dk2>
      <a:lt2>
        <a:srgbClr val="FFFFFF"/>
      </a:lt2>
      <a:accent1>
        <a:srgbClr val="76265F"/>
      </a:accent1>
      <a:accent2>
        <a:srgbClr val="4F863D"/>
      </a:accent2>
      <a:accent3>
        <a:srgbClr val="C39B2E"/>
      </a:accent3>
      <a:accent4>
        <a:srgbClr val="0D6F74"/>
      </a:accent4>
      <a:accent5>
        <a:srgbClr val="215178"/>
      </a:accent5>
      <a:accent6>
        <a:srgbClr val="C56A2E"/>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2-23 FBISD PPT" id="{43151A14-EF95-4CD4-B5F7-D2F68E5116B2}" vid="{BA90653B-557B-4281-BA76-6A1D046C0C4C}"/>
    </a:ext>
  </a:extLst>
</a:theme>
</file>

<file path=ppt/theme/theme8.xml><?xml version="1.0" encoding="utf-8"?>
<a:theme xmlns:a="http://schemas.openxmlformats.org/drawingml/2006/main" name="7_Office Theme">
  <a:themeElements>
    <a:clrScheme name="Custom 5">
      <a:dk1>
        <a:sysClr val="windowText" lastClr="000000"/>
      </a:dk1>
      <a:lt1>
        <a:sysClr val="window" lastClr="FFFFFF"/>
      </a:lt1>
      <a:dk2>
        <a:srgbClr val="2F2F2F"/>
      </a:dk2>
      <a:lt2>
        <a:srgbClr val="F8F8F8"/>
      </a:lt2>
      <a:accent1>
        <a:srgbClr val="245495"/>
      </a:accent1>
      <a:accent2>
        <a:srgbClr val="DB3530"/>
      </a:accent2>
      <a:accent3>
        <a:srgbClr val="77797C"/>
      </a:accent3>
      <a:accent4>
        <a:srgbClr val="3E3672"/>
      </a:accent4>
      <a:accent5>
        <a:srgbClr val="4688D5"/>
      </a:accent5>
      <a:accent6>
        <a:srgbClr val="D72B27"/>
      </a:accent6>
      <a:hlink>
        <a:srgbClr val="5F5F5F"/>
      </a:hlink>
      <a:folHlink>
        <a:srgbClr val="919191"/>
      </a:folHlink>
    </a:clrScheme>
    <a:fontScheme name="Custom 1">
      <a:majorFont>
        <a:latin typeface="Century Gothic"/>
        <a:ea typeface=""/>
        <a:cs typeface=""/>
      </a:majorFont>
      <a:minorFont>
        <a:latin typeface="Century Gothi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defRPr dirty="0" err="1" smtClean="0"/>
        </a:defPPr>
      </a:lstStyle>
    </a:txDef>
  </a:objectDefaults>
  <a:extraClrSchemeLst/>
  <a:extLst>
    <a:ext uri="{05A4C25C-085E-4340-85A3-A5531E510DB2}">
      <thm15:themeFamily xmlns:thm15="http://schemas.microsoft.com/office/thememl/2012/main" name="TTT_Standard.pptx" id="{1637E913-F9B6-4625-AEBA-CF07AC883C1A}" vid="{ECB4936B-A0C0-4529-B8C6-E1F606F03BC2}"/>
    </a:ext>
  </a:extLst>
</a:theme>
</file>

<file path=ppt/theme/theme9.xml><?xml version="1.0" encoding="utf-8"?>
<a:theme xmlns:a="http://schemas.openxmlformats.org/drawingml/2006/main" name="8_Office Theme">
  <a:themeElements>
    <a:clrScheme name="Custom 5">
      <a:dk1>
        <a:sysClr val="windowText" lastClr="000000"/>
      </a:dk1>
      <a:lt1>
        <a:sysClr val="window" lastClr="FFFFFF"/>
      </a:lt1>
      <a:dk2>
        <a:srgbClr val="2F2F2F"/>
      </a:dk2>
      <a:lt2>
        <a:srgbClr val="F8F8F8"/>
      </a:lt2>
      <a:accent1>
        <a:srgbClr val="245495"/>
      </a:accent1>
      <a:accent2>
        <a:srgbClr val="DB3530"/>
      </a:accent2>
      <a:accent3>
        <a:srgbClr val="77797C"/>
      </a:accent3>
      <a:accent4>
        <a:srgbClr val="3E3672"/>
      </a:accent4>
      <a:accent5>
        <a:srgbClr val="4688D5"/>
      </a:accent5>
      <a:accent6>
        <a:srgbClr val="D72B27"/>
      </a:accent6>
      <a:hlink>
        <a:srgbClr val="5F5F5F"/>
      </a:hlink>
      <a:folHlink>
        <a:srgbClr val="919191"/>
      </a:folHlink>
    </a:clrScheme>
    <a:fontScheme name="Custom 1">
      <a:majorFont>
        <a:latin typeface="Century Gothic"/>
        <a:ea typeface=""/>
        <a:cs typeface=""/>
      </a:majorFont>
      <a:minorFont>
        <a:latin typeface="Century Gothi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defRPr dirty="0" err="1" smtClean="0"/>
        </a:defPPr>
      </a:lstStyle>
    </a:txDef>
  </a:objectDefaults>
  <a:extraClrSchemeLst/>
  <a:extLst>
    <a:ext uri="{05A4C25C-085E-4340-85A3-A5531E510DB2}">
      <thm15:themeFamily xmlns:thm15="http://schemas.microsoft.com/office/thememl/2012/main" name="TTT_Standard.pptx" id="{1637E913-F9B6-4625-AEBA-CF07AC883C1A}" vid="{ECB4936B-A0C0-4529-B8C6-E1F606F03BC2}"/>
    </a:ext>
  </a:extLst>
</a:theme>
</file>

<file path=docProps/app.xml><?xml version="1.0" encoding="utf-8"?>
<Properties xmlns="http://schemas.openxmlformats.org/officeDocument/2006/extended-properties" xmlns:vt="http://schemas.openxmlformats.org/officeDocument/2006/docPropsVTypes">
  <TotalTime>18630</TotalTime>
  <Words>3619</Words>
  <Application>Microsoft Office PowerPoint</Application>
  <PresentationFormat>Widescreen</PresentationFormat>
  <Paragraphs>498</Paragraphs>
  <Slides>89</Slides>
  <Notes>20</Notes>
  <HiddenSlides>2</HiddenSlides>
  <MMClips>0</MMClips>
  <ScaleCrop>false</ScaleCrop>
  <HeadingPairs>
    <vt:vector size="6" baseType="variant">
      <vt:variant>
        <vt:lpstr>Fonts Used</vt:lpstr>
      </vt:variant>
      <vt:variant>
        <vt:i4>21</vt:i4>
      </vt:variant>
      <vt:variant>
        <vt:lpstr>Theme</vt:lpstr>
      </vt:variant>
      <vt:variant>
        <vt:i4>9</vt:i4>
      </vt:variant>
      <vt:variant>
        <vt:lpstr>Slide Titles</vt:lpstr>
      </vt:variant>
      <vt:variant>
        <vt:i4>89</vt:i4>
      </vt:variant>
    </vt:vector>
  </HeadingPairs>
  <TitlesOfParts>
    <vt:vector size="119" baseType="lpstr">
      <vt:lpstr>A Safe Place to Fall</vt:lpstr>
      <vt:lpstr>Adobe Fan Heiti Std B</vt:lpstr>
      <vt:lpstr>Arial</vt:lpstr>
      <vt:lpstr>Brush Script MT</vt:lpstr>
      <vt:lpstr>Calibri</vt:lpstr>
      <vt:lpstr>Calibri Light</vt:lpstr>
      <vt:lpstr>Candara</vt:lpstr>
      <vt:lpstr>Century Gothic</vt:lpstr>
      <vt:lpstr>Corbel</vt:lpstr>
      <vt:lpstr>Courier New</vt:lpstr>
      <vt:lpstr>garamond</vt:lpstr>
      <vt:lpstr>Georgia Pro</vt:lpstr>
      <vt:lpstr>Google Sans</vt:lpstr>
      <vt:lpstr>Helvetica</vt:lpstr>
      <vt:lpstr>Poppins</vt:lpstr>
      <vt:lpstr>Proxima Nova</vt:lpstr>
      <vt:lpstr>Roboto</vt:lpstr>
      <vt:lpstr>Symbol</vt:lpstr>
      <vt:lpstr>Times New Roman</vt:lpstr>
      <vt:lpstr>Wingdings</vt:lpstr>
      <vt:lpstr>Wingdings 3</vt:lpstr>
      <vt:lpstr>Office Theme</vt:lpstr>
      <vt:lpstr>1_Office Theme</vt:lpstr>
      <vt:lpstr>2_Office Theme</vt:lpstr>
      <vt:lpstr>3_Office Theme</vt:lpstr>
      <vt:lpstr>4_Office Theme</vt:lpstr>
      <vt:lpstr>5_Office Theme</vt:lpstr>
      <vt:lpstr>6_Office Theme</vt:lpstr>
      <vt:lpstr>7_Office Theme</vt:lpstr>
      <vt:lpstr>8_Office Theme</vt:lpstr>
      <vt:lpstr>General SHAC Meeting</vt:lpstr>
      <vt:lpstr>Welcome &amp; Mindful Moment</vt:lpstr>
      <vt:lpstr>Getting to Know the Health &amp; Safety Subcommittee</vt:lpstr>
      <vt:lpstr>Health &amp; Safety Subcommittee Leaders</vt:lpstr>
      <vt:lpstr>FBISD Safety Updates – “See Something, Share Something”</vt:lpstr>
      <vt:lpstr>PowerPoint Presentation</vt:lpstr>
      <vt:lpstr>PowerPoint Presentation</vt:lpstr>
      <vt:lpstr>PowerPoint Presentation</vt:lpstr>
      <vt:lpstr>PowerPoint Presentation</vt:lpstr>
      <vt:lpstr>Child Advocates “Child Safety and Teen Safety Matters”  Lindsey Castellanos Community Outreach Coordinator Casey Davis Community Engagement Director  Child Advocates of Fort Bend</vt:lpstr>
      <vt:lpstr>PowerPoint Presentation</vt:lpstr>
      <vt:lpstr>PowerPoint Presentation</vt:lpstr>
      <vt:lpstr>Comprehensive Content CSM (Grades K – 5th)</vt:lpstr>
      <vt:lpstr>Comprehensive Content</vt:lpstr>
      <vt:lpstr>The foundation of the programs</vt:lpstr>
      <vt:lpstr>Program Related Reports</vt:lpstr>
      <vt:lpstr>How to request a presentation</vt:lpstr>
      <vt:lpstr>Contact Us</vt:lpstr>
      <vt:lpstr>Crime Stoppers “Safe School Institute 101” Joshua Webb Program Coordinator, Crime Stoppers of Houston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AVDA John Reyes Prevention &amp; Education Manager, AVDA</vt:lpstr>
      <vt:lpstr>Presentations and Programs  for  Youth Offered By AVDA</vt:lpstr>
      <vt:lpstr>PowerPoint Presentation</vt:lpstr>
      <vt:lpstr>AVDA’s Services</vt:lpstr>
      <vt:lpstr>Presentations Offered By AVDA</vt:lpstr>
      <vt:lpstr>Programs Offered by AVDA</vt:lpstr>
      <vt:lpstr>Safe Dates</vt:lpstr>
      <vt:lpstr>Safe Dates</vt:lpstr>
      <vt:lpstr>Safe Dates</vt:lpstr>
      <vt:lpstr>Safe Dates</vt:lpstr>
      <vt:lpstr>Live Respect</vt:lpstr>
      <vt:lpstr>Live Respect</vt:lpstr>
      <vt:lpstr>Live Respect</vt:lpstr>
      <vt:lpstr>Live Respect</vt:lpstr>
      <vt:lpstr>Love 146 – Not  A Number</vt:lpstr>
      <vt:lpstr>Love 146 – Not  A Number</vt:lpstr>
      <vt:lpstr>Love 146 – Not  A Number</vt:lpstr>
      <vt:lpstr>Love 146 – Not  A Number</vt:lpstr>
      <vt:lpstr>QUESTIONS?   </vt:lpstr>
      <vt:lpstr>Brain Break SHAC Health &amp; Safety Subcommittee</vt:lpstr>
      <vt:lpstr>Rock Paper Scissors Evolution</vt:lpstr>
      <vt:lpstr>PowerPoint Presentation</vt:lpstr>
      <vt:lpstr>PowerPoint Presentation</vt:lpstr>
      <vt:lpstr>FBISD Ranking Presentation Dr. Pilar Westbrook FBISD Executive Director of SEL and Comprehensive Health</vt:lpstr>
      <vt:lpstr>Policy EIC (Class Rank)</vt:lpstr>
      <vt:lpstr>SHAC Votes!</vt:lpstr>
      <vt:lpstr>Celebrations! Allison Thummel Fort Bend ISD SHAC Chair</vt:lpstr>
      <vt:lpstr>2022-2023 FBISD Wellness Heroes</vt:lpstr>
      <vt:lpstr>HHS Student Wellness Committee Officers SriVeda Chinapuvula, Jude Chittet, Isabella Orlaska, Allison Nguyen, Reeya Mequiabas</vt:lpstr>
      <vt:lpstr>Hightower HS SWC</vt:lpstr>
      <vt:lpstr>Felicia Holmes Neill Elementary Assistant Principal</vt:lpstr>
      <vt:lpstr>Andrew Ross</vt:lpstr>
      <vt:lpstr>Nurse Appreciation Week Sharyll Etuk Health Specialist, FBISD Health Services</vt:lpstr>
      <vt:lpstr>Welcome to School Nurse Appreciation Week! </vt:lpstr>
      <vt:lpstr>PowerPoint Presentation</vt:lpstr>
      <vt:lpstr>FBISD 2022-2023 Elementary Nurse of the Year</vt:lpstr>
      <vt:lpstr>PowerPoint Presentation</vt:lpstr>
      <vt:lpstr>FBISD 2022-2023 Secondary Nurse of the Year</vt:lpstr>
      <vt:lpstr>PowerPoint Presentation</vt:lpstr>
      <vt:lpstr>FBISD 2022-2023 Special Education Nurse of the Year</vt:lpstr>
      <vt:lpstr>PowerPoint Presentation</vt:lpstr>
      <vt:lpstr>Announcements LaDonna Green FBISD Wellness, Health &amp; Prevention Specialist</vt:lpstr>
      <vt:lpstr>FBISD Summer  Meal Program</vt:lpstr>
      <vt:lpstr>Whole Child Health Webinar TONIGHT!</vt:lpstr>
      <vt:lpstr>NAMI Walks</vt:lpstr>
      <vt:lpstr>Thank You!</vt:lpstr>
      <vt:lpstr>Questions?</vt:lpstr>
      <vt:lpstr>Break Out Session</vt:lpstr>
      <vt:lpstr>Subcommittee Survey</vt:lpstr>
      <vt:lpstr>Meeting Closure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Here</dc:title>
  <dc:creator>Williams, Kelly</dc:creator>
  <cp:lastModifiedBy>Green, Ladonna</cp:lastModifiedBy>
  <cp:revision>8</cp:revision>
  <dcterms:created xsi:type="dcterms:W3CDTF">2022-05-20T14:55:30Z</dcterms:created>
  <dcterms:modified xsi:type="dcterms:W3CDTF">2023-05-18T13:20:44Z</dcterms:modified>
</cp:coreProperties>
</file>