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49"/>
  </p:notesMasterIdLst>
  <p:handoutMasterIdLst>
    <p:handoutMasterId r:id="rId50"/>
  </p:handoutMasterIdLst>
  <p:sldIdLst>
    <p:sldId id="267" r:id="rId3"/>
    <p:sldId id="275" r:id="rId4"/>
    <p:sldId id="276" r:id="rId5"/>
    <p:sldId id="277" r:id="rId6"/>
    <p:sldId id="271" r:id="rId7"/>
    <p:sldId id="278" r:id="rId8"/>
    <p:sldId id="297" r:id="rId9"/>
    <p:sldId id="298" r:id="rId10"/>
    <p:sldId id="302" r:id="rId11"/>
    <p:sldId id="299" r:id="rId12"/>
    <p:sldId id="300" r:id="rId13"/>
    <p:sldId id="296" r:id="rId14"/>
    <p:sldId id="280" r:id="rId15"/>
    <p:sldId id="283" r:id="rId16"/>
    <p:sldId id="284" r:id="rId17"/>
    <p:sldId id="285" r:id="rId18"/>
    <p:sldId id="286" r:id="rId19"/>
    <p:sldId id="287" r:id="rId20"/>
    <p:sldId id="288" r:id="rId21"/>
    <p:sldId id="256" r:id="rId22"/>
    <p:sldId id="279" r:id="rId23"/>
    <p:sldId id="259" r:id="rId24"/>
    <p:sldId id="272" r:id="rId25"/>
    <p:sldId id="273" r:id="rId26"/>
    <p:sldId id="306" r:id="rId27"/>
    <p:sldId id="261" r:id="rId28"/>
    <p:sldId id="264" r:id="rId29"/>
    <p:sldId id="307" r:id="rId30"/>
    <p:sldId id="270" r:id="rId31"/>
    <p:sldId id="274" r:id="rId32"/>
    <p:sldId id="308" r:id="rId33"/>
    <p:sldId id="309" r:id="rId34"/>
    <p:sldId id="312" r:id="rId35"/>
    <p:sldId id="311" r:id="rId36"/>
    <p:sldId id="289" r:id="rId37"/>
    <p:sldId id="290" r:id="rId38"/>
    <p:sldId id="291" r:id="rId39"/>
    <p:sldId id="292" r:id="rId40"/>
    <p:sldId id="303" r:id="rId41"/>
    <p:sldId id="293" r:id="rId42"/>
    <p:sldId id="304" r:id="rId43"/>
    <p:sldId id="313" r:id="rId44"/>
    <p:sldId id="314" r:id="rId45"/>
    <p:sldId id="294" r:id="rId46"/>
    <p:sldId id="305" r:id="rId47"/>
    <p:sldId id="26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ison Thummel" initials="AT" lastIdx="2" clrIdx="0">
    <p:extLst>
      <p:ext uri="{19B8F6BF-5375-455C-9EA6-DF929625EA0E}">
        <p15:presenceInfo xmlns:p15="http://schemas.microsoft.com/office/powerpoint/2012/main" userId="145fc9ebcaaa401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84724" autoAdjust="0"/>
  </p:normalViewPr>
  <p:slideViewPr>
    <p:cSldViewPr snapToGrid="0">
      <p:cViewPr varScale="1">
        <p:scale>
          <a:sx n="96" d="100"/>
          <a:sy n="96" d="100"/>
        </p:scale>
        <p:origin x="264"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84CF3E-747D-41F5-8415-0871A2740C1F}"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7CCEEF32-7E76-4035-935D-532451FAB4D5}">
      <dgm:prSet/>
      <dgm:spPr>
        <a:solidFill>
          <a:schemeClr val="accent6"/>
        </a:solidFill>
      </dgm:spPr>
      <dgm:t>
        <a:bodyPr/>
        <a:lstStyle/>
        <a:p>
          <a:r>
            <a:rPr lang="en-US" b="1" dirty="0">
              <a:solidFill>
                <a:srgbClr val="050505"/>
              </a:solidFill>
              <a:latin typeface="Century Gothic" panose="020B0502020202020204" pitchFamily="34" charset="0"/>
            </a:rPr>
            <a:t>Nutrition </a:t>
          </a:r>
        </a:p>
      </dgm:t>
    </dgm:pt>
    <dgm:pt modelId="{45432AE3-1974-40B1-AD33-07678ADA3F61}" type="parTrans" cxnId="{175E2EF7-BC25-42F1-BF30-6A63240EC5C0}">
      <dgm:prSet/>
      <dgm:spPr/>
      <dgm:t>
        <a:bodyPr/>
        <a:lstStyle/>
        <a:p>
          <a:endParaRPr lang="en-US"/>
        </a:p>
      </dgm:t>
    </dgm:pt>
    <dgm:pt modelId="{5B28FEF4-3E65-4042-A55D-B0CC22FECA86}" type="sibTrans" cxnId="{175E2EF7-BC25-42F1-BF30-6A63240EC5C0}">
      <dgm:prSet/>
      <dgm:spPr/>
      <dgm:t>
        <a:bodyPr/>
        <a:lstStyle/>
        <a:p>
          <a:endParaRPr lang="en-US"/>
        </a:p>
      </dgm:t>
    </dgm:pt>
    <dgm:pt modelId="{A32741CB-F020-472B-99DE-4B45EDA12E2F}">
      <dgm:prSet/>
      <dgm:spPr>
        <a:solidFill>
          <a:schemeClr val="accent5"/>
        </a:solidFill>
      </dgm:spPr>
      <dgm:t>
        <a:bodyPr/>
        <a:lstStyle/>
        <a:p>
          <a:r>
            <a:rPr lang="en-US" b="1" dirty="0">
              <a:solidFill>
                <a:srgbClr val="050505"/>
              </a:solidFill>
              <a:latin typeface="Century Gothic" panose="020B0502020202020204" pitchFamily="34" charset="0"/>
            </a:rPr>
            <a:t>Physical Activity </a:t>
          </a:r>
        </a:p>
      </dgm:t>
    </dgm:pt>
    <dgm:pt modelId="{669C1EF4-EA93-4521-A2C1-8EC4B6D71466}" type="parTrans" cxnId="{D2A53212-879E-4A73-BD62-A2CA65D86A88}">
      <dgm:prSet/>
      <dgm:spPr/>
      <dgm:t>
        <a:bodyPr/>
        <a:lstStyle/>
        <a:p>
          <a:endParaRPr lang="en-US"/>
        </a:p>
      </dgm:t>
    </dgm:pt>
    <dgm:pt modelId="{E21A5439-FDFE-4605-9604-3BF9DE664921}" type="sibTrans" cxnId="{D2A53212-879E-4A73-BD62-A2CA65D86A88}">
      <dgm:prSet/>
      <dgm:spPr/>
      <dgm:t>
        <a:bodyPr/>
        <a:lstStyle/>
        <a:p>
          <a:endParaRPr lang="en-US"/>
        </a:p>
      </dgm:t>
    </dgm:pt>
    <dgm:pt modelId="{ED1F40B7-4C7D-4966-91C3-3738C60D39D8}">
      <dgm:prSet/>
      <dgm:spPr>
        <a:solidFill>
          <a:schemeClr val="accent4"/>
        </a:solidFill>
      </dgm:spPr>
      <dgm:t>
        <a:bodyPr/>
        <a:lstStyle/>
        <a:p>
          <a:r>
            <a:rPr lang="en-US" b="1" dirty="0">
              <a:solidFill>
                <a:srgbClr val="050505"/>
              </a:solidFill>
              <a:latin typeface="Century Gothic" panose="020B0502020202020204" pitchFamily="34" charset="0"/>
            </a:rPr>
            <a:t>Socializing</a:t>
          </a:r>
        </a:p>
      </dgm:t>
    </dgm:pt>
    <dgm:pt modelId="{6A42B44D-6AA0-49A3-B253-E7765C341E2C}" type="parTrans" cxnId="{E19579C9-3293-43C6-8035-9515F399A240}">
      <dgm:prSet/>
      <dgm:spPr/>
      <dgm:t>
        <a:bodyPr/>
        <a:lstStyle/>
        <a:p>
          <a:endParaRPr lang="en-US"/>
        </a:p>
      </dgm:t>
    </dgm:pt>
    <dgm:pt modelId="{AAB160C6-C16A-4BB7-96EC-AAC58AF43FF2}" type="sibTrans" cxnId="{E19579C9-3293-43C6-8035-9515F399A240}">
      <dgm:prSet/>
      <dgm:spPr/>
      <dgm:t>
        <a:bodyPr/>
        <a:lstStyle/>
        <a:p>
          <a:endParaRPr lang="en-US"/>
        </a:p>
      </dgm:t>
    </dgm:pt>
    <dgm:pt modelId="{62EF9B4F-4D21-416B-9D6C-A539D8982C7C}">
      <dgm:prSet/>
      <dgm:spPr>
        <a:solidFill>
          <a:schemeClr val="accent5"/>
        </a:solidFill>
      </dgm:spPr>
      <dgm:t>
        <a:bodyPr/>
        <a:lstStyle/>
        <a:p>
          <a:r>
            <a:rPr lang="en-US" dirty="0"/>
            <a:t>50% of waking hours</a:t>
          </a:r>
        </a:p>
      </dgm:t>
    </dgm:pt>
    <dgm:pt modelId="{9D87291F-BB19-419C-84A4-19276CC63540}" type="parTrans" cxnId="{F01DF285-AF79-49F7-B4ED-87706C9B8689}">
      <dgm:prSet/>
      <dgm:spPr/>
      <dgm:t>
        <a:bodyPr/>
        <a:lstStyle/>
        <a:p>
          <a:endParaRPr lang="en-US"/>
        </a:p>
      </dgm:t>
    </dgm:pt>
    <dgm:pt modelId="{7364D5F7-51AD-401C-BA45-F9564F779D22}" type="sibTrans" cxnId="{F01DF285-AF79-49F7-B4ED-87706C9B8689}">
      <dgm:prSet/>
      <dgm:spPr/>
      <dgm:t>
        <a:bodyPr/>
        <a:lstStyle/>
        <a:p>
          <a:endParaRPr lang="en-US"/>
        </a:p>
      </dgm:t>
    </dgm:pt>
    <dgm:pt modelId="{A25FAB3D-08CF-4A35-8731-CEB09007D116}">
      <dgm:prSet/>
      <dgm:spPr>
        <a:solidFill>
          <a:schemeClr val="accent4"/>
        </a:solidFill>
      </dgm:spPr>
      <dgm:t>
        <a:bodyPr/>
        <a:lstStyle/>
        <a:p>
          <a:r>
            <a:rPr lang="en-US" dirty="0"/>
            <a:t>Other adults                                                                                                                                                                                                                                                                                                                                                                                                                                                                                                          </a:t>
          </a:r>
        </a:p>
      </dgm:t>
    </dgm:pt>
    <dgm:pt modelId="{6BD3E059-6971-4333-A106-89D976EE395A}" type="parTrans" cxnId="{F5003588-1A84-46B2-90A9-5639B6FECFD8}">
      <dgm:prSet/>
      <dgm:spPr/>
      <dgm:t>
        <a:bodyPr/>
        <a:lstStyle/>
        <a:p>
          <a:endParaRPr lang="en-US"/>
        </a:p>
      </dgm:t>
    </dgm:pt>
    <dgm:pt modelId="{C0823C94-D108-4062-8EAE-37955F41D9D6}" type="sibTrans" cxnId="{F5003588-1A84-46B2-90A9-5639B6FECFD8}">
      <dgm:prSet/>
      <dgm:spPr/>
      <dgm:t>
        <a:bodyPr/>
        <a:lstStyle/>
        <a:p>
          <a:endParaRPr lang="en-US"/>
        </a:p>
      </dgm:t>
    </dgm:pt>
    <dgm:pt modelId="{9A7FC5CE-C6D0-4115-A568-788F031BE848}">
      <dgm:prSet/>
      <dgm:spPr>
        <a:solidFill>
          <a:schemeClr val="accent3"/>
        </a:solidFill>
      </dgm:spPr>
      <dgm:t>
        <a:bodyPr/>
        <a:lstStyle/>
        <a:p>
          <a:r>
            <a:rPr lang="en-US" b="1" dirty="0">
              <a:solidFill>
                <a:srgbClr val="050505"/>
              </a:solidFill>
              <a:latin typeface="Century Gothic" panose="020B0502020202020204" pitchFamily="34" charset="0"/>
            </a:rPr>
            <a:t>Health services</a:t>
          </a:r>
        </a:p>
      </dgm:t>
    </dgm:pt>
    <dgm:pt modelId="{FC7543E9-2E89-4BD5-8354-FFE1D2769BCF}" type="parTrans" cxnId="{C770BAB1-E3F0-489C-8531-3E27B6E355DE}">
      <dgm:prSet/>
      <dgm:spPr/>
      <dgm:t>
        <a:bodyPr/>
        <a:lstStyle/>
        <a:p>
          <a:endParaRPr lang="en-US"/>
        </a:p>
      </dgm:t>
    </dgm:pt>
    <dgm:pt modelId="{1D6D4B8F-DE4F-40FC-8284-7B3D6BBA24DD}" type="sibTrans" cxnId="{C770BAB1-E3F0-489C-8531-3E27B6E355DE}">
      <dgm:prSet/>
      <dgm:spPr/>
      <dgm:t>
        <a:bodyPr/>
        <a:lstStyle/>
        <a:p>
          <a:endParaRPr lang="en-US"/>
        </a:p>
      </dgm:t>
    </dgm:pt>
    <dgm:pt modelId="{4E46BFAD-95F6-4FC3-BC36-85B0FCDEF51E}">
      <dgm:prSet/>
      <dgm:spPr>
        <a:solidFill>
          <a:schemeClr val="accent3"/>
        </a:solidFill>
      </dgm:spPr>
      <dgm:t>
        <a:bodyPr/>
        <a:lstStyle/>
        <a:p>
          <a:r>
            <a:rPr lang="en-US" dirty="0"/>
            <a:t>Disease mgt</a:t>
          </a:r>
        </a:p>
      </dgm:t>
    </dgm:pt>
    <dgm:pt modelId="{31D37A3F-8C97-441D-ADD0-9FE008C48DD8}" type="parTrans" cxnId="{6F5D4525-2E02-4FA6-AD5B-505195BFBF78}">
      <dgm:prSet/>
      <dgm:spPr/>
      <dgm:t>
        <a:bodyPr/>
        <a:lstStyle/>
        <a:p>
          <a:endParaRPr lang="en-US"/>
        </a:p>
      </dgm:t>
    </dgm:pt>
    <dgm:pt modelId="{8BBDBCB4-512D-46F5-94BE-262D60DDAB10}" type="sibTrans" cxnId="{6F5D4525-2E02-4FA6-AD5B-505195BFBF78}">
      <dgm:prSet/>
      <dgm:spPr/>
      <dgm:t>
        <a:bodyPr/>
        <a:lstStyle/>
        <a:p>
          <a:endParaRPr lang="en-US"/>
        </a:p>
      </dgm:t>
    </dgm:pt>
    <dgm:pt modelId="{E99F414F-2EBF-4656-A7E6-521906D0CFB6}">
      <dgm:prSet/>
      <dgm:spPr>
        <a:solidFill>
          <a:schemeClr val="accent3"/>
        </a:solidFill>
      </dgm:spPr>
      <dgm:t>
        <a:bodyPr/>
        <a:lstStyle/>
        <a:p>
          <a:r>
            <a:rPr lang="en-US" dirty="0"/>
            <a:t>Screening</a:t>
          </a:r>
        </a:p>
      </dgm:t>
    </dgm:pt>
    <dgm:pt modelId="{063A7707-D652-4557-B0EB-EDCE710C3914}" type="parTrans" cxnId="{A18A8C2C-9C97-477E-B53D-0EAC73740569}">
      <dgm:prSet/>
      <dgm:spPr/>
      <dgm:t>
        <a:bodyPr/>
        <a:lstStyle/>
        <a:p>
          <a:endParaRPr lang="en-US"/>
        </a:p>
      </dgm:t>
    </dgm:pt>
    <dgm:pt modelId="{0B00CC96-4A22-4403-AE24-522BFA59B5AD}" type="sibTrans" cxnId="{A18A8C2C-9C97-477E-B53D-0EAC73740569}">
      <dgm:prSet/>
      <dgm:spPr/>
      <dgm:t>
        <a:bodyPr/>
        <a:lstStyle/>
        <a:p>
          <a:endParaRPr lang="en-US"/>
        </a:p>
      </dgm:t>
    </dgm:pt>
    <dgm:pt modelId="{36589E25-4779-47E7-A9F1-323A055D5A50}">
      <dgm:prSet/>
      <dgm:spPr>
        <a:solidFill>
          <a:schemeClr val="accent3"/>
        </a:solidFill>
      </dgm:spPr>
      <dgm:t>
        <a:bodyPr/>
        <a:lstStyle/>
        <a:p>
          <a:r>
            <a:rPr lang="en-US" dirty="0"/>
            <a:t>Referrals</a:t>
          </a:r>
        </a:p>
      </dgm:t>
    </dgm:pt>
    <dgm:pt modelId="{0FF43FFC-6B97-443E-B823-E57BDD262325}" type="parTrans" cxnId="{BCFC0702-F750-4D50-A077-0823E15B7F78}">
      <dgm:prSet/>
      <dgm:spPr/>
      <dgm:t>
        <a:bodyPr/>
        <a:lstStyle/>
        <a:p>
          <a:endParaRPr lang="en-US"/>
        </a:p>
      </dgm:t>
    </dgm:pt>
    <dgm:pt modelId="{571438C5-126D-4D93-B0A4-9A1DB889B172}" type="sibTrans" cxnId="{BCFC0702-F750-4D50-A077-0823E15B7F78}">
      <dgm:prSet/>
      <dgm:spPr/>
      <dgm:t>
        <a:bodyPr/>
        <a:lstStyle/>
        <a:p>
          <a:endParaRPr lang="en-US"/>
        </a:p>
      </dgm:t>
    </dgm:pt>
    <dgm:pt modelId="{D0B1E9E2-4FB5-4E23-A674-BAFAA9019788}">
      <dgm:prSet/>
      <dgm:spPr>
        <a:solidFill>
          <a:schemeClr val="accent3"/>
        </a:solidFill>
      </dgm:spPr>
      <dgm:t>
        <a:bodyPr/>
        <a:lstStyle/>
        <a:p>
          <a:r>
            <a:rPr lang="en-US" dirty="0"/>
            <a:t>Access</a:t>
          </a:r>
        </a:p>
      </dgm:t>
    </dgm:pt>
    <dgm:pt modelId="{F283912D-57AC-420E-8668-FCEBEE9847CB}" type="parTrans" cxnId="{65A56EDB-548D-4C5A-8F73-E9895C6A43B3}">
      <dgm:prSet/>
      <dgm:spPr/>
      <dgm:t>
        <a:bodyPr/>
        <a:lstStyle/>
        <a:p>
          <a:endParaRPr lang="en-US"/>
        </a:p>
      </dgm:t>
    </dgm:pt>
    <dgm:pt modelId="{A504D51B-E6E3-46AC-A4A6-92B9020C1B65}" type="sibTrans" cxnId="{65A56EDB-548D-4C5A-8F73-E9895C6A43B3}">
      <dgm:prSet/>
      <dgm:spPr/>
      <dgm:t>
        <a:bodyPr/>
        <a:lstStyle/>
        <a:p>
          <a:endParaRPr lang="en-US"/>
        </a:p>
      </dgm:t>
    </dgm:pt>
    <dgm:pt modelId="{DD0DC9BA-C263-4771-8BF0-39747C614C8B}">
      <dgm:prSet/>
      <dgm:spPr>
        <a:solidFill>
          <a:schemeClr val="accent5"/>
        </a:solidFill>
      </dgm:spPr>
      <dgm:t>
        <a:bodyPr/>
        <a:lstStyle/>
        <a:p>
          <a:r>
            <a:rPr lang="en-US" dirty="0"/>
            <a:t>Access</a:t>
          </a:r>
        </a:p>
      </dgm:t>
    </dgm:pt>
    <dgm:pt modelId="{C550854E-6DE8-44D8-B443-354C74792F7C}" type="parTrans" cxnId="{CD9DA823-86ED-4DD8-9315-3AB728697906}">
      <dgm:prSet/>
      <dgm:spPr/>
      <dgm:t>
        <a:bodyPr/>
        <a:lstStyle/>
        <a:p>
          <a:endParaRPr lang="en-US"/>
        </a:p>
      </dgm:t>
    </dgm:pt>
    <dgm:pt modelId="{14A7FA48-F7EE-48CB-B27E-09B12AFB8337}" type="sibTrans" cxnId="{CD9DA823-86ED-4DD8-9315-3AB728697906}">
      <dgm:prSet/>
      <dgm:spPr/>
      <dgm:t>
        <a:bodyPr/>
        <a:lstStyle/>
        <a:p>
          <a:endParaRPr lang="en-US"/>
        </a:p>
      </dgm:t>
    </dgm:pt>
    <dgm:pt modelId="{03525327-7C8E-4F24-A144-AFF3419FE3E8}">
      <dgm:prSet/>
      <dgm:spPr>
        <a:solidFill>
          <a:schemeClr val="accent5"/>
        </a:solidFill>
      </dgm:spPr>
      <dgm:t>
        <a:bodyPr/>
        <a:lstStyle/>
        <a:p>
          <a:r>
            <a:rPr lang="en-US" dirty="0"/>
            <a:t>Education</a:t>
          </a:r>
        </a:p>
      </dgm:t>
    </dgm:pt>
    <dgm:pt modelId="{AF67DAC5-ECC7-4536-AED9-CAD90C770060}" type="parTrans" cxnId="{A7C46863-DF66-4B26-8C7B-2AF338223FED}">
      <dgm:prSet/>
      <dgm:spPr/>
      <dgm:t>
        <a:bodyPr/>
        <a:lstStyle/>
        <a:p>
          <a:endParaRPr lang="en-US"/>
        </a:p>
      </dgm:t>
    </dgm:pt>
    <dgm:pt modelId="{475B675F-335C-4B26-B0EA-E47EEFE9D7F7}" type="sibTrans" cxnId="{A7C46863-DF66-4B26-8C7B-2AF338223FED}">
      <dgm:prSet/>
      <dgm:spPr/>
      <dgm:t>
        <a:bodyPr/>
        <a:lstStyle/>
        <a:p>
          <a:endParaRPr lang="en-US"/>
        </a:p>
      </dgm:t>
    </dgm:pt>
    <dgm:pt modelId="{6FD23CE6-CBE5-4817-B360-15D250F16BA8}">
      <dgm:prSet/>
      <dgm:spPr>
        <a:solidFill>
          <a:schemeClr val="accent6"/>
        </a:solidFill>
      </dgm:spPr>
      <dgm:t>
        <a:bodyPr/>
        <a:lstStyle/>
        <a:p>
          <a:r>
            <a:rPr lang="en-US" dirty="0"/>
            <a:t>Access</a:t>
          </a:r>
        </a:p>
      </dgm:t>
    </dgm:pt>
    <dgm:pt modelId="{165C3C1A-1F7C-435B-8632-800D9A0A89E4}" type="parTrans" cxnId="{2AE5D4DD-4070-4728-A0E3-8A96316D9828}">
      <dgm:prSet/>
      <dgm:spPr/>
      <dgm:t>
        <a:bodyPr/>
        <a:lstStyle/>
        <a:p>
          <a:endParaRPr lang="en-US"/>
        </a:p>
      </dgm:t>
    </dgm:pt>
    <dgm:pt modelId="{B992BFC3-5FDB-4719-A08B-0E7404F2881B}" type="sibTrans" cxnId="{2AE5D4DD-4070-4728-A0E3-8A96316D9828}">
      <dgm:prSet/>
      <dgm:spPr/>
      <dgm:t>
        <a:bodyPr/>
        <a:lstStyle/>
        <a:p>
          <a:endParaRPr lang="en-US"/>
        </a:p>
      </dgm:t>
    </dgm:pt>
    <dgm:pt modelId="{59A41E73-5975-41D8-97F3-67881DA5BA74}">
      <dgm:prSet/>
      <dgm:spPr>
        <a:solidFill>
          <a:schemeClr val="accent4"/>
        </a:solidFill>
      </dgm:spPr>
      <dgm:t>
        <a:bodyPr/>
        <a:lstStyle/>
        <a:p>
          <a:r>
            <a:rPr lang="en-US" dirty="0"/>
            <a:t>Peers</a:t>
          </a:r>
          <a:endParaRPr lang="en-US" b="1" dirty="0">
            <a:solidFill>
              <a:srgbClr val="050505"/>
            </a:solidFill>
            <a:latin typeface="Century Gothic" panose="020B0502020202020204" pitchFamily="34" charset="0"/>
          </a:endParaRPr>
        </a:p>
      </dgm:t>
    </dgm:pt>
    <dgm:pt modelId="{9F3C75DC-D209-400B-9257-7BC4C6CCF510}" type="parTrans" cxnId="{8A898437-0D03-4A7B-8775-58DEEAE6FBC1}">
      <dgm:prSet/>
      <dgm:spPr/>
      <dgm:t>
        <a:bodyPr/>
        <a:lstStyle/>
        <a:p>
          <a:endParaRPr lang="en-US"/>
        </a:p>
      </dgm:t>
    </dgm:pt>
    <dgm:pt modelId="{77336401-F3E8-425E-AAF8-BDFBF48C1EDD}" type="sibTrans" cxnId="{8A898437-0D03-4A7B-8775-58DEEAE6FBC1}">
      <dgm:prSet/>
      <dgm:spPr/>
      <dgm:t>
        <a:bodyPr/>
        <a:lstStyle/>
        <a:p>
          <a:endParaRPr lang="en-US"/>
        </a:p>
      </dgm:t>
    </dgm:pt>
    <dgm:pt modelId="{0C71069E-5A42-49A7-A216-0672511FC16E}">
      <dgm:prSet/>
      <dgm:spPr>
        <a:solidFill>
          <a:schemeClr val="accent4"/>
        </a:solidFill>
      </dgm:spPr>
      <dgm:t>
        <a:bodyPr/>
        <a:lstStyle/>
        <a:p>
          <a:endParaRPr lang="en-US" b="1" dirty="0">
            <a:solidFill>
              <a:srgbClr val="050505"/>
            </a:solidFill>
            <a:latin typeface="Century Gothic" panose="020B0502020202020204" pitchFamily="34" charset="0"/>
          </a:endParaRPr>
        </a:p>
      </dgm:t>
    </dgm:pt>
    <dgm:pt modelId="{06EA8AD1-8066-4170-8884-8145AAF953FD}" type="parTrans" cxnId="{AF112499-2CF7-4FB5-810A-7DE0100DA6DC}">
      <dgm:prSet/>
      <dgm:spPr/>
      <dgm:t>
        <a:bodyPr/>
        <a:lstStyle/>
        <a:p>
          <a:endParaRPr lang="en-US"/>
        </a:p>
      </dgm:t>
    </dgm:pt>
    <dgm:pt modelId="{C2BFB09B-A5D1-4D3B-A2D4-FC89A1779C26}" type="sibTrans" cxnId="{AF112499-2CF7-4FB5-810A-7DE0100DA6DC}">
      <dgm:prSet/>
      <dgm:spPr/>
      <dgm:t>
        <a:bodyPr/>
        <a:lstStyle/>
        <a:p>
          <a:endParaRPr lang="en-US"/>
        </a:p>
      </dgm:t>
    </dgm:pt>
    <dgm:pt modelId="{82026BDF-CABE-4877-AC51-62F52841968C}">
      <dgm:prSet/>
      <dgm:spPr>
        <a:solidFill>
          <a:schemeClr val="accent6"/>
        </a:solidFill>
      </dgm:spPr>
      <dgm:t>
        <a:bodyPr/>
        <a:lstStyle/>
        <a:p>
          <a:r>
            <a:rPr lang="en-US" dirty="0"/>
            <a:t>2/3 of daily calories </a:t>
          </a:r>
          <a:r>
            <a:rPr lang="en-US" b="1" dirty="0">
              <a:solidFill>
                <a:srgbClr val="050505"/>
              </a:solidFill>
              <a:latin typeface="Century Gothic" panose="020B0502020202020204" pitchFamily="34" charset="0"/>
            </a:rPr>
            <a:t>                                                                                                                                                                                                                                                                                                                                                                                                                                                                                                                                                                                                                                                                                                                                                                                                                                                                                                                 </a:t>
          </a:r>
        </a:p>
      </dgm:t>
    </dgm:pt>
    <dgm:pt modelId="{66621989-69C6-442C-BAB9-CA6F10C79BBB}" type="parTrans" cxnId="{68602533-4B4B-4FE5-8F63-AE1102971CAD}">
      <dgm:prSet/>
      <dgm:spPr/>
      <dgm:t>
        <a:bodyPr/>
        <a:lstStyle/>
        <a:p>
          <a:endParaRPr lang="en-US"/>
        </a:p>
      </dgm:t>
    </dgm:pt>
    <dgm:pt modelId="{F403378D-9D33-45B5-B199-D3D0A630FCD2}" type="sibTrans" cxnId="{68602533-4B4B-4FE5-8F63-AE1102971CAD}">
      <dgm:prSet/>
      <dgm:spPr/>
      <dgm:t>
        <a:bodyPr/>
        <a:lstStyle/>
        <a:p>
          <a:endParaRPr lang="en-US"/>
        </a:p>
      </dgm:t>
    </dgm:pt>
    <dgm:pt modelId="{3BECE070-AC11-4072-BBE0-82C9134CC66D}">
      <dgm:prSet/>
      <dgm:spPr>
        <a:solidFill>
          <a:schemeClr val="accent6"/>
        </a:solidFill>
      </dgm:spPr>
      <dgm:t>
        <a:bodyPr/>
        <a:lstStyle/>
        <a:p>
          <a:endParaRPr lang="en-US" b="1" dirty="0">
            <a:solidFill>
              <a:srgbClr val="050505"/>
            </a:solidFill>
            <a:latin typeface="Century Gothic" panose="020B0502020202020204" pitchFamily="34" charset="0"/>
          </a:endParaRPr>
        </a:p>
      </dgm:t>
    </dgm:pt>
    <dgm:pt modelId="{701E3638-B6C3-4379-875F-3A0841CF6AF7}" type="parTrans" cxnId="{238BD2BE-03B5-4066-82F3-464F1FAC64C0}">
      <dgm:prSet/>
      <dgm:spPr/>
      <dgm:t>
        <a:bodyPr/>
        <a:lstStyle/>
        <a:p>
          <a:endParaRPr lang="en-US"/>
        </a:p>
      </dgm:t>
    </dgm:pt>
    <dgm:pt modelId="{A1E590F7-0ABE-49A0-B4C7-827810F6B5FF}" type="sibTrans" cxnId="{238BD2BE-03B5-4066-82F3-464F1FAC64C0}">
      <dgm:prSet/>
      <dgm:spPr/>
      <dgm:t>
        <a:bodyPr/>
        <a:lstStyle/>
        <a:p>
          <a:endParaRPr lang="en-US"/>
        </a:p>
      </dgm:t>
    </dgm:pt>
    <dgm:pt modelId="{D61296FC-C467-47DD-A77D-93517E69F694}">
      <dgm:prSet/>
      <dgm:spPr>
        <a:solidFill>
          <a:schemeClr val="accent6"/>
        </a:solidFill>
      </dgm:spPr>
      <dgm:t>
        <a:bodyPr/>
        <a:lstStyle/>
        <a:p>
          <a:endParaRPr lang="en-US" b="1" dirty="0">
            <a:solidFill>
              <a:srgbClr val="050505"/>
            </a:solidFill>
            <a:latin typeface="Century Gothic" panose="020B0502020202020204" pitchFamily="34" charset="0"/>
          </a:endParaRPr>
        </a:p>
      </dgm:t>
    </dgm:pt>
    <dgm:pt modelId="{7AF3FF2F-206B-4E2B-83C8-A390FAB8B246}" type="parTrans" cxnId="{F8952C03-3DD1-456F-8C3D-474FFC0F4B9B}">
      <dgm:prSet/>
      <dgm:spPr/>
      <dgm:t>
        <a:bodyPr/>
        <a:lstStyle/>
        <a:p>
          <a:endParaRPr lang="en-US"/>
        </a:p>
      </dgm:t>
    </dgm:pt>
    <dgm:pt modelId="{54F4AF09-FB88-43AE-8A62-9C8DB5A63A23}" type="sibTrans" cxnId="{F8952C03-3DD1-456F-8C3D-474FFC0F4B9B}">
      <dgm:prSet/>
      <dgm:spPr/>
      <dgm:t>
        <a:bodyPr/>
        <a:lstStyle/>
        <a:p>
          <a:endParaRPr lang="en-US"/>
        </a:p>
      </dgm:t>
    </dgm:pt>
    <dgm:pt modelId="{ACF7E6D0-A0A5-46CA-8CEA-B8DAAF0B794A}">
      <dgm:prSet/>
      <dgm:spPr>
        <a:solidFill>
          <a:schemeClr val="accent5"/>
        </a:solidFill>
      </dgm:spPr>
      <dgm:t>
        <a:bodyPr/>
        <a:lstStyle/>
        <a:p>
          <a:endParaRPr lang="en-US" dirty="0"/>
        </a:p>
      </dgm:t>
    </dgm:pt>
    <dgm:pt modelId="{467371A4-3C7B-48C3-9DDA-C0461973BE17}" type="parTrans" cxnId="{CE159FBA-705C-44D6-9B54-F3939A1EF707}">
      <dgm:prSet/>
      <dgm:spPr/>
      <dgm:t>
        <a:bodyPr/>
        <a:lstStyle/>
        <a:p>
          <a:endParaRPr lang="en-US"/>
        </a:p>
      </dgm:t>
    </dgm:pt>
    <dgm:pt modelId="{02DBF514-D28D-48D8-8E7C-56EA20C68CE5}" type="sibTrans" cxnId="{CE159FBA-705C-44D6-9B54-F3939A1EF707}">
      <dgm:prSet/>
      <dgm:spPr/>
      <dgm:t>
        <a:bodyPr/>
        <a:lstStyle/>
        <a:p>
          <a:endParaRPr lang="en-US"/>
        </a:p>
      </dgm:t>
    </dgm:pt>
    <dgm:pt modelId="{17943BA6-F564-4FC4-B34D-F30FDBB55980}">
      <dgm:prSet/>
      <dgm:spPr>
        <a:solidFill>
          <a:schemeClr val="accent4"/>
        </a:solidFill>
      </dgm:spPr>
      <dgm:t>
        <a:bodyPr/>
        <a:lstStyle/>
        <a:p>
          <a:endParaRPr lang="en-US" b="1" dirty="0">
            <a:solidFill>
              <a:srgbClr val="050505"/>
            </a:solidFill>
            <a:latin typeface="Century Gothic" panose="020B0502020202020204" pitchFamily="34" charset="0"/>
          </a:endParaRPr>
        </a:p>
      </dgm:t>
    </dgm:pt>
    <dgm:pt modelId="{22BAAD75-D6F7-4864-98C8-61A38C74D563}" type="parTrans" cxnId="{9322A453-6B5E-42A4-A19B-B72691A1A745}">
      <dgm:prSet/>
      <dgm:spPr/>
      <dgm:t>
        <a:bodyPr/>
        <a:lstStyle/>
        <a:p>
          <a:endParaRPr lang="en-US"/>
        </a:p>
      </dgm:t>
    </dgm:pt>
    <dgm:pt modelId="{31656D0F-0F97-41CF-8E7B-6C5A66652385}" type="sibTrans" cxnId="{9322A453-6B5E-42A4-A19B-B72691A1A745}">
      <dgm:prSet/>
      <dgm:spPr/>
      <dgm:t>
        <a:bodyPr/>
        <a:lstStyle/>
        <a:p>
          <a:endParaRPr lang="en-US"/>
        </a:p>
      </dgm:t>
    </dgm:pt>
    <dgm:pt modelId="{909C7419-249A-40C5-B99F-0C0782463F3E}">
      <dgm:prSet/>
      <dgm:spPr>
        <a:solidFill>
          <a:schemeClr val="accent3"/>
        </a:solidFill>
      </dgm:spPr>
      <dgm:t>
        <a:bodyPr/>
        <a:lstStyle/>
        <a:p>
          <a:endParaRPr lang="en-US" dirty="0"/>
        </a:p>
      </dgm:t>
    </dgm:pt>
    <dgm:pt modelId="{6C18BB2C-1876-432F-907D-935976B0FE72}" type="parTrans" cxnId="{B42EE131-1289-446A-B390-D0D969B8341F}">
      <dgm:prSet/>
      <dgm:spPr/>
      <dgm:t>
        <a:bodyPr/>
        <a:lstStyle/>
        <a:p>
          <a:endParaRPr lang="en-US"/>
        </a:p>
      </dgm:t>
    </dgm:pt>
    <dgm:pt modelId="{FDC90EBD-8D1A-44AB-ABCC-DAF6B63A449E}" type="sibTrans" cxnId="{B42EE131-1289-446A-B390-D0D969B8341F}">
      <dgm:prSet/>
      <dgm:spPr/>
      <dgm:t>
        <a:bodyPr/>
        <a:lstStyle/>
        <a:p>
          <a:endParaRPr lang="en-US"/>
        </a:p>
      </dgm:t>
    </dgm:pt>
    <dgm:pt modelId="{CA6468B9-8AC7-4C01-B281-9803AFF210EC}" type="pres">
      <dgm:prSet presAssocID="{FE84CF3E-747D-41F5-8415-0871A2740C1F}" presName="Name0" presStyleCnt="0">
        <dgm:presLayoutVars>
          <dgm:dir/>
          <dgm:resizeHandles val="exact"/>
        </dgm:presLayoutVars>
      </dgm:prSet>
      <dgm:spPr/>
    </dgm:pt>
    <dgm:pt modelId="{6ADFCB37-1E22-46BC-B0A0-822DCE7C2D16}" type="pres">
      <dgm:prSet presAssocID="{7CCEEF32-7E76-4035-935D-532451FAB4D5}" presName="node" presStyleLbl="node1" presStyleIdx="0" presStyleCnt="4" custLinFactNeighborX="27640" custLinFactNeighborY="229">
        <dgm:presLayoutVars>
          <dgm:bulletEnabled val="1"/>
        </dgm:presLayoutVars>
      </dgm:prSet>
      <dgm:spPr/>
    </dgm:pt>
    <dgm:pt modelId="{593667F5-D446-4D5F-AA5C-D071DA9ECC70}" type="pres">
      <dgm:prSet presAssocID="{5B28FEF4-3E65-4042-A55D-B0CC22FECA86}" presName="sibTrans" presStyleCnt="0"/>
      <dgm:spPr/>
    </dgm:pt>
    <dgm:pt modelId="{7B0AFDB3-34D2-4B5A-94C7-804B39B7439C}" type="pres">
      <dgm:prSet presAssocID="{A32741CB-F020-472B-99DE-4B45EDA12E2F}" presName="node" presStyleLbl="node1" presStyleIdx="1" presStyleCnt="4">
        <dgm:presLayoutVars>
          <dgm:bulletEnabled val="1"/>
        </dgm:presLayoutVars>
      </dgm:prSet>
      <dgm:spPr/>
    </dgm:pt>
    <dgm:pt modelId="{990B41B4-A553-4AD5-91C6-5E4F1C23E3FE}" type="pres">
      <dgm:prSet presAssocID="{E21A5439-FDFE-4605-9604-3BF9DE664921}" presName="sibTrans" presStyleCnt="0"/>
      <dgm:spPr/>
    </dgm:pt>
    <dgm:pt modelId="{795DA87F-1FAD-441C-B949-6868A84AA8DC}" type="pres">
      <dgm:prSet presAssocID="{ED1F40B7-4C7D-4966-91C3-3738C60D39D8}" presName="node" presStyleLbl="node1" presStyleIdx="2" presStyleCnt="4">
        <dgm:presLayoutVars>
          <dgm:bulletEnabled val="1"/>
        </dgm:presLayoutVars>
      </dgm:prSet>
      <dgm:spPr/>
    </dgm:pt>
    <dgm:pt modelId="{D81810BD-439B-4C75-977A-9D7CBB7BE0A2}" type="pres">
      <dgm:prSet presAssocID="{AAB160C6-C16A-4BB7-96EC-AAC58AF43FF2}" presName="sibTrans" presStyleCnt="0"/>
      <dgm:spPr/>
    </dgm:pt>
    <dgm:pt modelId="{A94FAC3D-756B-4999-AE4D-47DE74BAA32E}" type="pres">
      <dgm:prSet presAssocID="{9A7FC5CE-C6D0-4115-A568-788F031BE848}" presName="node" presStyleLbl="node1" presStyleIdx="3" presStyleCnt="4" custScaleX="93156" custScaleY="100000">
        <dgm:presLayoutVars>
          <dgm:bulletEnabled val="1"/>
        </dgm:presLayoutVars>
      </dgm:prSet>
      <dgm:spPr/>
    </dgm:pt>
  </dgm:ptLst>
  <dgm:cxnLst>
    <dgm:cxn modelId="{EB05CA00-0D77-4FAF-BAE4-9E01B3936D30}" type="presOf" srcId="{62EF9B4F-4D21-416B-9D6C-A539D8982C7C}" destId="{7B0AFDB3-34D2-4B5A-94C7-804B39B7439C}" srcOrd="0" destOrd="2" presId="urn:microsoft.com/office/officeart/2005/8/layout/hList6"/>
    <dgm:cxn modelId="{BCFC0702-F750-4D50-A077-0823E15B7F78}" srcId="{9A7FC5CE-C6D0-4115-A568-788F031BE848}" destId="{36589E25-4779-47E7-A9F1-323A055D5A50}" srcOrd="3" destOrd="0" parTransId="{0FF43FFC-6B97-443E-B823-E57BDD262325}" sibTransId="{571438C5-126D-4D93-B0A4-9A1DB889B172}"/>
    <dgm:cxn modelId="{F8952C03-3DD1-456F-8C3D-474FFC0F4B9B}" srcId="{7CCEEF32-7E76-4035-935D-532451FAB4D5}" destId="{D61296FC-C467-47DD-A77D-93517E69F694}" srcOrd="1" destOrd="0" parTransId="{7AF3FF2F-206B-4E2B-83C8-A390FAB8B246}" sibTransId="{54F4AF09-FB88-43AE-8A62-9C8DB5A63A23}"/>
    <dgm:cxn modelId="{41E82204-205E-467F-85FC-E93E2B321F91}" type="presOf" srcId="{36589E25-4779-47E7-A9F1-323A055D5A50}" destId="{A94FAC3D-756B-4999-AE4D-47DE74BAA32E}" srcOrd="0" destOrd="4" presId="urn:microsoft.com/office/officeart/2005/8/layout/hList6"/>
    <dgm:cxn modelId="{62678104-733F-466B-9550-5F8695948619}" type="presOf" srcId="{FE84CF3E-747D-41F5-8415-0871A2740C1F}" destId="{CA6468B9-8AC7-4C01-B281-9803AFF210EC}" srcOrd="0" destOrd="0" presId="urn:microsoft.com/office/officeart/2005/8/layout/hList6"/>
    <dgm:cxn modelId="{46E91D06-02A1-45AB-B600-DEE1A3618350}" type="presOf" srcId="{7CCEEF32-7E76-4035-935D-532451FAB4D5}" destId="{6ADFCB37-1E22-46BC-B0A0-822DCE7C2D16}" srcOrd="0" destOrd="0" presId="urn:microsoft.com/office/officeart/2005/8/layout/hList6"/>
    <dgm:cxn modelId="{D2A53212-879E-4A73-BD62-A2CA65D86A88}" srcId="{FE84CF3E-747D-41F5-8415-0871A2740C1F}" destId="{A32741CB-F020-472B-99DE-4B45EDA12E2F}" srcOrd="1" destOrd="0" parTransId="{669C1EF4-EA93-4521-A2C1-8EC4B6D71466}" sibTransId="{E21A5439-FDFE-4605-9604-3BF9DE664921}"/>
    <dgm:cxn modelId="{F9BE9A21-49BF-4052-99FD-5162111F5D86}" type="presOf" srcId="{D61296FC-C467-47DD-A77D-93517E69F694}" destId="{6ADFCB37-1E22-46BC-B0A0-822DCE7C2D16}" srcOrd="0" destOrd="2" presId="urn:microsoft.com/office/officeart/2005/8/layout/hList6"/>
    <dgm:cxn modelId="{CD9DA823-86ED-4DD8-9315-3AB728697906}" srcId="{A32741CB-F020-472B-99DE-4B45EDA12E2F}" destId="{DD0DC9BA-C263-4771-8BF0-39747C614C8B}" srcOrd="2" destOrd="0" parTransId="{C550854E-6DE8-44D8-B443-354C74792F7C}" sibTransId="{14A7FA48-F7EE-48CB-B27E-09B12AFB8337}"/>
    <dgm:cxn modelId="{CD87AD23-C6C1-470D-B96F-91F68FA2B4CD}" type="presOf" srcId="{4E46BFAD-95F6-4FC3-BC36-85B0FCDEF51E}" destId="{A94FAC3D-756B-4999-AE4D-47DE74BAA32E}" srcOrd="0" destOrd="2" presId="urn:microsoft.com/office/officeart/2005/8/layout/hList6"/>
    <dgm:cxn modelId="{6F5D4525-2E02-4FA6-AD5B-505195BFBF78}" srcId="{9A7FC5CE-C6D0-4115-A568-788F031BE848}" destId="{4E46BFAD-95F6-4FC3-BC36-85B0FCDEF51E}" srcOrd="1" destOrd="0" parTransId="{31D37A3F-8C97-441D-ADD0-9FE008C48DD8}" sibTransId="{8BBDBCB4-512D-46F5-94BE-262D60DDAB10}"/>
    <dgm:cxn modelId="{A18A8C2C-9C97-477E-B53D-0EAC73740569}" srcId="{9A7FC5CE-C6D0-4115-A568-788F031BE848}" destId="{E99F414F-2EBF-4656-A7E6-521906D0CFB6}" srcOrd="2" destOrd="0" parTransId="{063A7707-D652-4557-B0EB-EDCE710C3914}" sibTransId="{0B00CC96-4A22-4403-AE24-522BFA59B5AD}"/>
    <dgm:cxn modelId="{97CAA72E-5A68-4BD2-B4B0-E7A97F6B5FE7}" type="presOf" srcId="{17943BA6-F564-4FC4-B34D-F30FDBB55980}" destId="{795DA87F-1FAD-441C-B949-6868A84AA8DC}" srcOrd="0" destOrd="2" presId="urn:microsoft.com/office/officeart/2005/8/layout/hList6"/>
    <dgm:cxn modelId="{B42EE131-1289-446A-B390-D0D969B8341F}" srcId="{9A7FC5CE-C6D0-4115-A568-788F031BE848}" destId="{909C7419-249A-40C5-B99F-0C0782463F3E}" srcOrd="0" destOrd="0" parTransId="{6C18BB2C-1876-432F-907D-935976B0FE72}" sibTransId="{FDC90EBD-8D1A-44AB-ABCC-DAF6B63A449E}"/>
    <dgm:cxn modelId="{68602533-4B4B-4FE5-8F63-AE1102971CAD}" srcId="{7CCEEF32-7E76-4035-935D-532451FAB4D5}" destId="{82026BDF-CABE-4877-AC51-62F52841968C}" srcOrd="2" destOrd="0" parTransId="{66621989-69C6-442C-BAB9-CA6F10C79BBB}" sibTransId="{F403378D-9D33-45B5-B199-D3D0A630FCD2}"/>
    <dgm:cxn modelId="{8A898437-0D03-4A7B-8775-58DEEAE6FBC1}" srcId="{ED1F40B7-4C7D-4966-91C3-3738C60D39D8}" destId="{59A41E73-5975-41D8-97F3-67881DA5BA74}" srcOrd="2" destOrd="0" parTransId="{9F3C75DC-D209-400B-9257-7BC4C6CCF510}" sibTransId="{77336401-F3E8-425E-AAF8-BDFBF48C1EDD}"/>
    <dgm:cxn modelId="{FD35F437-3541-4B9A-B9C7-8FD042E4FB1A}" type="presOf" srcId="{82026BDF-CABE-4877-AC51-62F52841968C}" destId="{6ADFCB37-1E22-46BC-B0A0-822DCE7C2D16}" srcOrd="0" destOrd="3" presId="urn:microsoft.com/office/officeart/2005/8/layout/hList6"/>
    <dgm:cxn modelId="{CFD8FE5D-5D20-4380-8942-0C21BF6E94DC}" type="presOf" srcId="{D0B1E9E2-4FB5-4E23-A674-BAFAA9019788}" destId="{A94FAC3D-756B-4999-AE4D-47DE74BAA32E}" srcOrd="0" destOrd="5" presId="urn:microsoft.com/office/officeart/2005/8/layout/hList6"/>
    <dgm:cxn modelId="{A7C46863-DF66-4B26-8C7B-2AF338223FED}" srcId="{A32741CB-F020-472B-99DE-4B45EDA12E2F}" destId="{03525327-7C8E-4F24-A144-AFF3419FE3E8}" srcOrd="3" destOrd="0" parTransId="{AF67DAC5-ECC7-4536-AED9-CAD90C770060}" sibTransId="{475B675F-335C-4B26-B0EA-E47EEFE9D7F7}"/>
    <dgm:cxn modelId="{9322A453-6B5E-42A4-A19B-B72691A1A745}" srcId="{ED1F40B7-4C7D-4966-91C3-3738C60D39D8}" destId="{17943BA6-F564-4FC4-B34D-F30FDBB55980}" srcOrd="1" destOrd="0" parTransId="{22BAAD75-D6F7-4864-98C8-61A38C74D563}" sibTransId="{31656D0F-0F97-41CF-8E7B-6C5A66652385}"/>
    <dgm:cxn modelId="{9534BF76-D269-4F0E-9B58-D002EF18FE6A}" type="presOf" srcId="{03525327-7C8E-4F24-A144-AFF3419FE3E8}" destId="{7B0AFDB3-34D2-4B5A-94C7-804B39B7439C}" srcOrd="0" destOrd="4" presId="urn:microsoft.com/office/officeart/2005/8/layout/hList6"/>
    <dgm:cxn modelId="{DE69E579-5635-489D-9E52-6DEC096CE3C7}" type="presOf" srcId="{59A41E73-5975-41D8-97F3-67881DA5BA74}" destId="{795DA87F-1FAD-441C-B949-6868A84AA8DC}" srcOrd="0" destOrd="3" presId="urn:microsoft.com/office/officeart/2005/8/layout/hList6"/>
    <dgm:cxn modelId="{BD1C7780-B66A-4D21-BBD7-6ABE520F513B}" type="presOf" srcId="{3BECE070-AC11-4072-BBE0-82C9134CC66D}" destId="{6ADFCB37-1E22-46BC-B0A0-822DCE7C2D16}" srcOrd="0" destOrd="1" presId="urn:microsoft.com/office/officeart/2005/8/layout/hList6"/>
    <dgm:cxn modelId="{6F95D684-6FA6-42B4-8531-97421B715004}" type="presOf" srcId="{ED1F40B7-4C7D-4966-91C3-3738C60D39D8}" destId="{795DA87F-1FAD-441C-B949-6868A84AA8DC}" srcOrd="0" destOrd="0" presId="urn:microsoft.com/office/officeart/2005/8/layout/hList6"/>
    <dgm:cxn modelId="{F01DF285-AF79-49F7-B4ED-87706C9B8689}" srcId="{A32741CB-F020-472B-99DE-4B45EDA12E2F}" destId="{62EF9B4F-4D21-416B-9D6C-A539D8982C7C}" srcOrd="1" destOrd="0" parTransId="{9D87291F-BB19-419C-84A4-19276CC63540}" sibTransId="{7364D5F7-51AD-401C-BA45-F9564F779D22}"/>
    <dgm:cxn modelId="{F5003588-1A84-46B2-90A9-5639B6FECFD8}" srcId="{ED1F40B7-4C7D-4966-91C3-3738C60D39D8}" destId="{A25FAB3D-08CF-4A35-8731-CEB09007D116}" srcOrd="3" destOrd="0" parTransId="{6BD3E059-6971-4333-A106-89D976EE395A}" sibTransId="{C0823C94-D108-4062-8EAE-37955F41D9D6}"/>
    <dgm:cxn modelId="{9A9B4B8E-8272-4C87-B0BF-9BDF1C659301}" type="presOf" srcId="{ACF7E6D0-A0A5-46CA-8CEA-B8DAAF0B794A}" destId="{7B0AFDB3-34D2-4B5A-94C7-804B39B7439C}" srcOrd="0" destOrd="1" presId="urn:microsoft.com/office/officeart/2005/8/layout/hList6"/>
    <dgm:cxn modelId="{1A3E898F-FA0A-41E0-A0D1-5EA192633A0F}" type="presOf" srcId="{9A7FC5CE-C6D0-4115-A568-788F031BE848}" destId="{A94FAC3D-756B-4999-AE4D-47DE74BAA32E}" srcOrd="0" destOrd="0" presId="urn:microsoft.com/office/officeart/2005/8/layout/hList6"/>
    <dgm:cxn modelId="{6E625390-FE87-4108-8BBF-266117589961}" type="presOf" srcId="{909C7419-249A-40C5-B99F-0C0782463F3E}" destId="{A94FAC3D-756B-4999-AE4D-47DE74BAA32E}" srcOrd="0" destOrd="1" presId="urn:microsoft.com/office/officeart/2005/8/layout/hList6"/>
    <dgm:cxn modelId="{AF112499-2CF7-4FB5-810A-7DE0100DA6DC}" srcId="{ED1F40B7-4C7D-4966-91C3-3738C60D39D8}" destId="{0C71069E-5A42-49A7-A216-0672511FC16E}" srcOrd="0" destOrd="0" parTransId="{06EA8AD1-8066-4170-8884-8145AAF953FD}" sibTransId="{C2BFB09B-A5D1-4D3B-A2D4-FC89A1779C26}"/>
    <dgm:cxn modelId="{EA3FD2A2-648C-44B8-8CAF-F07AC11031C0}" type="presOf" srcId="{6FD23CE6-CBE5-4817-B360-15D250F16BA8}" destId="{6ADFCB37-1E22-46BC-B0A0-822DCE7C2D16}" srcOrd="0" destOrd="4" presId="urn:microsoft.com/office/officeart/2005/8/layout/hList6"/>
    <dgm:cxn modelId="{C770BAB1-E3F0-489C-8531-3E27B6E355DE}" srcId="{FE84CF3E-747D-41F5-8415-0871A2740C1F}" destId="{9A7FC5CE-C6D0-4115-A568-788F031BE848}" srcOrd="3" destOrd="0" parTransId="{FC7543E9-2E89-4BD5-8354-FFE1D2769BCF}" sibTransId="{1D6D4B8F-DE4F-40FC-8284-7B3D6BBA24DD}"/>
    <dgm:cxn modelId="{CE159FBA-705C-44D6-9B54-F3939A1EF707}" srcId="{A32741CB-F020-472B-99DE-4B45EDA12E2F}" destId="{ACF7E6D0-A0A5-46CA-8CEA-B8DAAF0B794A}" srcOrd="0" destOrd="0" parTransId="{467371A4-3C7B-48C3-9DDA-C0461973BE17}" sibTransId="{02DBF514-D28D-48D8-8E7C-56EA20C68CE5}"/>
    <dgm:cxn modelId="{0E417EBC-E606-4486-A039-B8883435F343}" type="presOf" srcId="{A25FAB3D-08CF-4A35-8731-CEB09007D116}" destId="{795DA87F-1FAD-441C-B949-6868A84AA8DC}" srcOrd="0" destOrd="4" presId="urn:microsoft.com/office/officeart/2005/8/layout/hList6"/>
    <dgm:cxn modelId="{DCC39BBD-D979-4216-9E2D-D2E4C4356A00}" type="presOf" srcId="{0C71069E-5A42-49A7-A216-0672511FC16E}" destId="{795DA87F-1FAD-441C-B949-6868A84AA8DC}" srcOrd="0" destOrd="1" presId="urn:microsoft.com/office/officeart/2005/8/layout/hList6"/>
    <dgm:cxn modelId="{238BD2BE-03B5-4066-82F3-464F1FAC64C0}" srcId="{7CCEEF32-7E76-4035-935D-532451FAB4D5}" destId="{3BECE070-AC11-4072-BBE0-82C9134CC66D}" srcOrd="0" destOrd="0" parTransId="{701E3638-B6C3-4379-875F-3A0841CF6AF7}" sibTransId="{A1E590F7-0ABE-49A0-B4C7-827810F6B5FF}"/>
    <dgm:cxn modelId="{E19579C9-3293-43C6-8035-9515F399A240}" srcId="{FE84CF3E-747D-41F5-8415-0871A2740C1F}" destId="{ED1F40B7-4C7D-4966-91C3-3738C60D39D8}" srcOrd="2" destOrd="0" parTransId="{6A42B44D-6AA0-49A3-B253-E7765C341E2C}" sibTransId="{AAB160C6-C16A-4BB7-96EC-AAC58AF43FF2}"/>
    <dgm:cxn modelId="{F898D5D2-26F9-4F52-89B1-28BA036F86EE}" type="presOf" srcId="{A32741CB-F020-472B-99DE-4B45EDA12E2F}" destId="{7B0AFDB3-34D2-4B5A-94C7-804B39B7439C}" srcOrd="0" destOrd="0" presId="urn:microsoft.com/office/officeart/2005/8/layout/hList6"/>
    <dgm:cxn modelId="{65A56EDB-548D-4C5A-8F73-E9895C6A43B3}" srcId="{9A7FC5CE-C6D0-4115-A568-788F031BE848}" destId="{D0B1E9E2-4FB5-4E23-A674-BAFAA9019788}" srcOrd="4" destOrd="0" parTransId="{F283912D-57AC-420E-8668-FCEBEE9847CB}" sibTransId="{A504D51B-E6E3-46AC-A4A6-92B9020C1B65}"/>
    <dgm:cxn modelId="{2AE5D4DD-4070-4728-A0E3-8A96316D9828}" srcId="{7CCEEF32-7E76-4035-935D-532451FAB4D5}" destId="{6FD23CE6-CBE5-4817-B360-15D250F16BA8}" srcOrd="3" destOrd="0" parTransId="{165C3C1A-1F7C-435B-8632-800D9A0A89E4}" sibTransId="{B992BFC3-5FDB-4719-A08B-0E7404F2881B}"/>
    <dgm:cxn modelId="{0D20F8E6-AD37-4B03-BC67-EDB43FC32FD2}" type="presOf" srcId="{E99F414F-2EBF-4656-A7E6-521906D0CFB6}" destId="{A94FAC3D-756B-4999-AE4D-47DE74BAA32E}" srcOrd="0" destOrd="3" presId="urn:microsoft.com/office/officeart/2005/8/layout/hList6"/>
    <dgm:cxn modelId="{608903E9-BA32-4CC7-A3F8-DC977E0DE183}" type="presOf" srcId="{DD0DC9BA-C263-4771-8BF0-39747C614C8B}" destId="{7B0AFDB3-34D2-4B5A-94C7-804B39B7439C}" srcOrd="0" destOrd="3" presId="urn:microsoft.com/office/officeart/2005/8/layout/hList6"/>
    <dgm:cxn modelId="{175E2EF7-BC25-42F1-BF30-6A63240EC5C0}" srcId="{FE84CF3E-747D-41F5-8415-0871A2740C1F}" destId="{7CCEEF32-7E76-4035-935D-532451FAB4D5}" srcOrd="0" destOrd="0" parTransId="{45432AE3-1974-40B1-AD33-07678ADA3F61}" sibTransId="{5B28FEF4-3E65-4042-A55D-B0CC22FECA86}"/>
    <dgm:cxn modelId="{1BE5E8D7-44EF-4386-89CB-8D0B6F7B9F88}" type="presParOf" srcId="{CA6468B9-8AC7-4C01-B281-9803AFF210EC}" destId="{6ADFCB37-1E22-46BC-B0A0-822DCE7C2D16}" srcOrd="0" destOrd="0" presId="urn:microsoft.com/office/officeart/2005/8/layout/hList6"/>
    <dgm:cxn modelId="{B98CA570-B7AE-4B77-A920-214F11E41239}" type="presParOf" srcId="{CA6468B9-8AC7-4C01-B281-9803AFF210EC}" destId="{593667F5-D446-4D5F-AA5C-D071DA9ECC70}" srcOrd="1" destOrd="0" presId="urn:microsoft.com/office/officeart/2005/8/layout/hList6"/>
    <dgm:cxn modelId="{787BC2EE-2F4E-4B74-80B7-015975B725B3}" type="presParOf" srcId="{CA6468B9-8AC7-4C01-B281-9803AFF210EC}" destId="{7B0AFDB3-34D2-4B5A-94C7-804B39B7439C}" srcOrd="2" destOrd="0" presId="urn:microsoft.com/office/officeart/2005/8/layout/hList6"/>
    <dgm:cxn modelId="{95528ABE-7913-4F3E-9216-931BF162B87E}" type="presParOf" srcId="{CA6468B9-8AC7-4C01-B281-9803AFF210EC}" destId="{990B41B4-A553-4AD5-91C6-5E4F1C23E3FE}" srcOrd="3" destOrd="0" presId="urn:microsoft.com/office/officeart/2005/8/layout/hList6"/>
    <dgm:cxn modelId="{6CC6505E-4E8E-4EFC-AC57-F41BA8634B59}" type="presParOf" srcId="{CA6468B9-8AC7-4C01-B281-9803AFF210EC}" destId="{795DA87F-1FAD-441C-B949-6868A84AA8DC}" srcOrd="4" destOrd="0" presId="urn:microsoft.com/office/officeart/2005/8/layout/hList6"/>
    <dgm:cxn modelId="{B0E3B7F3-F05B-4A05-81D2-CBE51176CB9F}" type="presParOf" srcId="{CA6468B9-8AC7-4C01-B281-9803AFF210EC}" destId="{D81810BD-439B-4C75-977A-9D7CBB7BE0A2}" srcOrd="5" destOrd="0" presId="urn:microsoft.com/office/officeart/2005/8/layout/hList6"/>
    <dgm:cxn modelId="{ADDB7815-B6F3-4445-87EF-747FED99D0B0}" type="presParOf" srcId="{CA6468B9-8AC7-4C01-B281-9803AFF210EC}" destId="{A94FAC3D-756B-4999-AE4D-47DE74BAA32E}" srcOrd="6"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DFCB37-1E22-46BC-B0A0-822DCE7C2D16}">
      <dsp:nvSpPr>
        <dsp:cNvPr id="0" name=""/>
        <dsp:cNvSpPr/>
      </dsp:nvSpPr>
      <dsp:spPr>
        <a:xfrm rot="16200000">
          <a:off x="-1140262" y="1200431"/>
          <a:ext cx="5181600" cy="2780737"/>
        </a:xfrm>
        <a:prstGeom prst="flowChartManualOperation">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4661" bIns="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rgbClr val="050505"/>
              </a:solidFill>
              <a:latin typeface="Century Gothic" panose="020B0502020202020204" pitchFamily="34" charset="0"/>
            </a:rPr>
            <a:t>Nutrition </a:t>
          </a:r>
        </a:p>
        <a:p>
          <a:pPr marL="228600" lvl="1" indent="-228600" algn="l" defTabSz="1111250">
            <a:lnSpc>
              <a:spcPct val="90000"/>
            </a:lnSpc>
            <a:spcBef>
              <a:spcPct val="0"/>
            </a:spcBef>
            <a:spcAft>
              <a:spcPct val="15000"/>
            </a:spcAft>
            <a:buChar char="•"/>
          </a:pPr>
          <a:endParaRPr lang="en-US" sz="2500" b="1" kern="1200" dirty="0">
            <a:solidFill>
              <a:srgbClr val="050505"/>
            </a:solidFill>
            <a:latin typeface="Century Gothic" panose="020B0502020202020204" pitchFamily="34" charset="0"/>
          </a:endParaRPr>
        </a:p>
        <a:p>
          <a:pPr marL="228600" lvl="1" indent="-228600" algn="l" defTabSz="1111250">
            <a:lnSpc>
              <a:spcPct val="90000"/>
            </a:lnSpc>
            <a:spcBef>
              <a:spcPct val="0"/>
            </a:spcBef>
            <a:spcAft>
              <a:spcPct val="15000"/>
            </a:spcAft>
            <a:buChar char="•"/>
          </a:pPr>
          <a:endParaRPr lang="en-US" sz="2500" b="1" kern="1200" dirty="0">
            <a:solidFill>
              <a:srgbClr val="050505"/>
            </a:solidFill>
            <a:latin typeface="Century Gothic" panose="020B0502020202020204" pitchFamily="34" charset="0"/>
          </a:endParaRPr>
        </a:p>
        <a:p>
          <a:pPr marL="228600" lvl="1" indent="-228600" algn="l" defTabSz="1111250">
            <a:lnSpc>
              <a:spcPct val="90000"/>
            </a:lnSpc>
            <a:spcBef>
              <a:spcPct val="0"/>
            </a:spcBef>
            <a:spcAft>
              <a:spcPct val="15000"/>
            </a:spcAft>
            <a:buChar char="•"/>
          </a:pPr>
          <a:r>
            <a:rPr lang="en-US" sz="2500" kern="1200" dirty="0"/>
            <a:t>2/3 of daily calories </a:t>
          </a:r>
          <a:r>
            <a:rPr lang="en-US" sz="2500" b="1" kern="1200" dirty="0">
              <a:solidFill>
                <a:srgbClr val="050505"/>
              </a:solidFill>
              <a:latin typeface="Century Gothic" panose="020B0502020202020204" pitchFamily="34" charset="0"/>
            </a:rPr>
            <a:t>                                                                                                                                                                                                                                                                                                                                                                                                                                                                                                                                                                                                                                                                                                                                                                                                                                                                                                                 </a:t>
          </a:r>
        </a:p>
        <a:p>
          <a:pPr marL="228600" lvl="1" indent="-228600" algn="l" defTabSz="1111250">
            <a:lnSpc>
              <a:spcPct val="90000"/>
            </a:lnSpc>
            <a:spcBef>
              <a:spcPct val="0"/>
            </a:spcBef>
            <a:spcAft>
              <a:spcPct val="15000"/>
            </a:spcAft>
            <a:buChar char="•"/>
          </a:pPr>
          <a:r>
            <a:rPr lang="en-US" sz="2500" kern="1200" dirty="0"/>
            <a:t>Access</a:t>
          </a:r>
        </a:p>
      </dsp:txBody>
      <dsp:txXfrm rot="5400000">
        <a:off x="60169" y="1036320"/>
        <a:ext cx="2780737" cy="3108960"/>
      </dsp:txXfrm>
    </dsp:sp>
    <dsp:sp modelId="{7B0AFDB3-34D2-4B5A-94C7-804B39B7439C}">
      <dsp:nvSpPr>
        <dsp:cNvPr id="0" name=""/>
        <dsp:cNvSpPr/>
      </dsp:nvSpPr>
      <dsp:spPr>
        <a:xfrm rot="16200000">
          <a:off x="1791385" y="1200431"/>
          <a:ext cx="5181600" cy="2780737"/>
        </a:xfrm>
        <a:prstGeom prst="flowChartManualOperation">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4661" bIns="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rgbClr val="050505"/>
              </a:solidFill>
              <a:latin typeface="Century Gothic" panose="020B0502020202020204" pitchFamily="34" charset="0"/>
            </a:rPr>
            <a:t>Physical Activity </a:t>
          </a:r>
        </a:p>
        <a:p>
          <a:pPr marL="228600" lvl="1" indent="-228600" algn="l" defTabSz="1111250">
            <a:lnSpc>
              <a:spcPct val="90000"/>
            </a:lnSpc>
            <a:spcBef>
              <a:spcPct val="0"/>
            </a:spcBef>
            <a:spcAft>
              <a:spcPct val="15000"/>
            </a:spcAft>
            <a:buChar char="•"/>
          </a:pPr>
          <a:endParaRPr lang="en-US" sz="2500" kern="1200" dirty="0"/>
        </a:p>
        <a:p>
          <a:pPr marL="228600" lvl="1" indent="-228600" algn="l" defTabSz="1111250">
            <a:lnSpc>
              <a:spcPct val="90000"/>
            </a:lnSpc>
            <a:spcBef>
              <a:spcPct val="0"/>
            </a:spcBef>
            <a:spcAft>
              <a:spcPct val="15000"/>
            </a:spcAft>
            <a:buChar char="•"/>
          </a:pPr>
          <a:r>
            <a:rPr lang="en-US" sz="2500" kern="1200" dirty="0"/>
            <a:t>50% of waking hours</a:t>
          </a:r>
        </a:p>
        <a:p>
          <a:pPr marL="228600" lvl="1" indent="-228600" algn="l" defTabSz="1111250">
            <a:lnSpc>
              <a:spcPct val="90000"/>
            </a:lnSpc>
            <a:spcBef>
              <a:spcPct val="0"/>
            </a:spcBef>
            <a:spcAft>
              <a:spcPct val="15000"/>
            </a:spcAft>
            <a:buChar char="•"/>
          </a:pPr>
          <a:r>
            <a:rPr lang="en-US" sz="2500" kern="1200" dirty="0"/>
            <a:t>Access</a:t>
          </a:r>
        </a:p>
        <a:p>
          <a:pPr marL="228600" lvl="1" indent="-228600" algn="l" defTabSz="1111250">
            <a:lnSpc>
              <a:spcPct val="90000"/>
            </a:lnSpc>
            <a:spcBef>
              <a:spcPct val="0"/>
            </a:spcBef>
            <a:spcAft>
              <a:spcPct val="15000"/>
            </a:spcAft>
            <a:buChar char="•"/>
          </a:pPr>
          <a:r>
            <a:rPr lang="en-US" sz="2500" kern="1200" dirty="0"/>
            <a:t>Education</a:t>
          </a:r>
        </a:p>
      </dsp:txBody>
      <dsp:txXfrm rot="5400000">
        <a:off x="2991816" y="1036320"/>
        <a:ext cx="2780737" cy="3108960"/>
      </dsp:txXfrm>
    </dsp:sp>
    <dsp:sp modelId="{795DA87F-1FAD-441C-B949-6868A84AA8DC}">
      <dsp:nvSpPr>
        <dsp:cNvPr id="0" name=""/>
        <dsp:cNvSpPr/>
      </dsp:nvSpPr>
      <dsp:spPr>
        <a:xfrm rot="16200000">
          <a:off x="4780677" y="1200431"/>
          <a:ext cx="5181600" cy="2780737"/>
        </a:xfrm>
        <a:prstGeom prst="flowChartManualOperation">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4661" bIns="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rgbClr val="050505"/>
              </a:solidFill>
              <a:latin typeface="Century Gothic" panose="020B0502020202020204" pitchFamily="34" charset="0"/>
            </a:rPr>
            <a:t>Socializing</a:t>
          </a:r>
        </a:p>
        <a:p>
          <a:pPr marL="228600" lvl="1" indent="-228600" algn="l" defTabSz="1111250">
            <a:lnSpc>
              <a:spcPct val="90000"/>
            </a:lnSpc>
            <a:spcBef>
              <a:spcPct val="0"/>
            </a:spcBef>
            <a:spcAft>
              <a:spcPct val="15000"/>
            </a:spcAft>
            <a:buChar char="•"/>
          </a:pPr>
          <a:endParaRPr lang="en-US" sz="2500" b="1" kern="1200" dirty="0">
            <a:solidFill>
              <a:srgbClr val="050505"/>
            </a:solidFill>
            <a:latin typeface="Century Gothic" panose="020B0502020202020204" pitchFamily="34" charset="0"/>
          </a:endParaRPr>
        </a:p>
        <a:p>
          <a:pPr marL="228600" lvl="1" indent="-228600" algn="l" defTabSz="1111250">
            <a:lnSpc>
              <a:spcPct val="90000"/>
            </a:lnSpc>
            <a:spcBef>
              <a:spcPct val="0"/>
            </a:spcBef>
            <a:spcAft>
              <a:spcPct val="15000"/>
            </a:spcAft>
            <a:buChar char="•"/>
          </a:pPr>
          <a:endParaRPr lang="en-US" sz="2500" b="1" kern="1200" dirty="0">
            <a:solidFill>
              <a:srgbClr val="050505"/>
            </a:solidFill>
            <a:latin typeface="Century Gothic" panose="020B0502020202020204" pitchFamily="34" charset="0"/>
          </a:endParaRPr>
        </a:p>
        <a:p>
          <a:pPr marL="228600" lvl="1" indent="-228600" algn="l" defTabSz="1111250">
            <a:lnSpc>
              <a:spcPct val="90000"/>
            </a:lnSpc>
            <a:spcBef>
              <a:spcPct val="0"/>
            </a:spcBef>
            <a:spcAft>
              <a:spcPct val="15000"/>
            </a:spcAft>
            <a:buChar char="•"/>
          </a:pPr>
          <a:r>
            <a:rPr lang="en-US" sz="2500" kern="1200" dirty="0"/>
            <a:t>Peers</a:t>
          </a:r>
          <a:endParaRPr lang="en-US" sz="2500" b="1" kern="1200" dirty="0">
            <a:solidFill>
              <a:srgbClr val="050505"/>
            </a:solidFill>
            <a:latin typeface="Century Gothic" panose="020B0502020202020204" pitchFamily="34" charset="0"/>
          </a:endParaRPr>
        </a:p>
        <a:p>
          <a:pPr marL="228600" lvl="1" indent="-228600" algn="l" defTabSz="1111250">
            <a:lnSpc>
              <a:spcPct val="90000"/>
            </a:lnSpc>
            <a:spcBef>
              <a:spcPct val="0"/>
            </a:spcBef>
            <a:spcAft>
              <a:spcPct val="15000"/>
            </a:spcAft>
            <a:buChar char="•"/>
          </a:pPr>
          <a:r>
            <a:rPr lang="en-US" sz="2500" kern="1200" dirty="0"/>
            <a:t>Other adults                                                                                                                                                                                                                                                                                                                                                                                                                                                                                                          </a:t>
          </a:r>
        </a:p>
      </dsp:txBody>
      <dsp:txXfrm rot="5400000">
        <a:off x="5981108" y="1036320"/>
        <a:ext cx="2780737" cy="3108960"/>
      </dsp:txXfrm>
    </dsp:sp>
    <dsp:sp modelId="{A94FAC3D-756B-4999-AE4D-47DE74BAA32E}">
      <dsp:nvSpPr>
        <dsp:cNvPr id="0" name=""/>
        <dsp:cNvSpPr/>
      </dsp:nvSpPr>
      <dsp:spPr>
        <a:xfrm rot="16200000">
          <a:off x="7674812" y="1295588"/>
          <a:ext cx="5181600" cy="2590423"/>
        </a:xfrm>
        <a:prstGeom prst="flowChartManualOperation">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0" tIns="0" rIns="204661" bIns="0" numCol="1" spcCol="1270" anchor="t" anchorCtr="0">
          <a:noAutofit/>
        </a:bodyPr>
        <a:lstStyle/>
        <a:p>
          <a:pPr marL="0" lvl="0" indent="0" algn="l" defTabSz="1422400">
            <a:lnSpc>
              <a:spcPct val="90000"/>
            </a:lnSpc>
            <a:spcBef>
              <a:spcPct val="0"/>
            </a:spcBef>
            <a:spcAft>
              <a:spcPct val="35000"/>
            </a:spcAft>
            <a:buNone/>
          </a:pPr>
          <a:r>
            <a:rPr lang="en-US" sz="3200" b="1" kern="1200" dirty="0">
              <a:solidFill>
                <a:srgbClr val="050505"/>
              </a:solidFill>
              <a:latin typeface="Century Gothic" panose="020B0502020202020204" pitchFamily="34" charset="0"/>
            </a:rPr>
            <a:t>Health services</a:t>
          </a:r>
        </a:p>
        <a:p>
          <a:pPr marL="228600" lvl="1" indent="-228600" algn="l" defTabSz="1111250">
            <a:lnSpc>
              <a:spcPct val="90000"/>
            </a:lnSpc>
            <a:spcBef>
              <a:spcPct val="0"/>
            </a:spcBef>
            <a:spcAft>
              <a:spcPct val="15000"/>
            </a:spcAft>
            <a:buChar char="•"/>
          </a:pPr>
          <a:endParaRPr lang="en-US" sz="2500" kern="1200" dirty="0"/>
        </a:p>
        <a:p>
          <a:pPr marL="228600" lvl="1" indent="-228600" algn="l" defTabSz="1111250">
            <a:lnSpc>
              <a:spcPct val="90000"/>
            </a:lnSpc>
            <a:spcBef>
              <a:spcPct val="0"/>
            </a:spcBef>
            <a:spcAft>
              <a:spcPct val="15000"/>
            </a:spcAft>
            <a:buChar char="•"/>
          </a:pPr>
          <a:r>
            <a:rPr lang="en-US" sz="2500" kern="1200" dirty="0"/>
            <a:t>Disease mgt</a:t>
          </a:r>
        </a:p>
        <a:p>
          <a:pPr marL="228600" lvl="1" indent="-228600" algn="l" defTabSz="1111250">
            <a:lnSpc>
              <a:spcPct val="90000"/>
            </a:lnSpc>
            <a:spcBef>
              <a:spcPct val="0"/>
            </a:spcBef>
            <a:spcAft>
              <a:spcPct val="15000"/>
            </a:spcAft>
            <a:buChar char="•"/>
          </a:pPr>
          <a:r>
            <a:rPr lang="en-US" sz="2500" kern="1200" dirty="0"/>
            <a:t>Screening</a:t>
          </a:r>
        </a:p>
        <a:p>
          <a:pPr marL="228600" lvl="1" indent="-228600" algn="l" defTabSz="1111250">
            <a:lnSpc>
              <a:spcPct val="90000"/>
            </a:lnSpc>
            <a:spcBef>
              <a:spcPct val="0"/>
            </a:spcBef>
            <a:spcAft>
              <a:spcPct val="15000"/>
            </a:spcAft>
            <a:buChar char="•"/>
          </a:pPr>
          <a:r>
            <a:rPr lang="en-US" sz="2500" kern="1200" dirty="0"/>
            <a:t>Referrals</a:t>
          </a:r>
        </a:p>
        <a:p>
          <a:pPr marL="228600" lvl="1" indent="-228600" algn="l" defTabSz="1111250">
            <a:lnSpc>
              <a:spcPct val="90000"/>
            </a:lnSpc>
            <a:spcBef>
              <a:spcPct val="0"/>
            </a:spcBef>
            <a:spcAft>
              <a:spcPct val="15000"/>
            </a:spcAft>
            <a:buChar char="•"/>
          </a:pPr>
          <a:r>
            <a:rPr lang="en-US" sz="2500" kern="1200" dirty="0"/>
            <a:t>Access</a:t>
          </a:r>
        </a:p>
      </dsp:txBody>
      <dsp:txXfrm rot="5400000">
        <a:off x="8970400" y="1036320"/>
        <a:ext cx="2590423" cy="310896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4FAC826-B800-4E69-95C8-12F744BB78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9860AC5-3241-444A-B68F-D429C50E49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6F0269-8879-4C5A-82C8-655ACBC780CE}" type="datetimeFigureOut">
              <a:rPr lang="en-US" smtClean="0"/>
              <a:t>9/7/2022</a:t>
            </a:fld>
            <a:endParaRPr lang="en-US"/>
          </a:p>
        </p:txBody>
      </p:sp>
      <p:sp>
        <p:nvSpPr>
          <p:cNvPr id="4" name="Footer Placeholder 3">
            <a:extLst>
              <a:ext uri="{FF2B5EF4-FFF2-40B4-BE49-F238E27FC236}">
                <a16:creationId xmlns:a16="http://schemas.microsoft.com/office/drawing/2014/main" id="{7CEE7E5D-EA23-42CB-BB9A-E89F60055E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C929F1E-9943-46B0-A727-EA3F8A37B8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B8AA284-74D7-451E-8CFE-E2C2470127A2}" type="slidenum">
              <a:rPr lang="en-US" smtClean="0"/>
              <a:t>‹#›</a:t>
            </a:fld>
            <a:endParaRPr lang="en-US"/>
          </a:p>
        </p:txBody>
      </p:sp>
    </p:spTree>
    <p:extLst>
      <p:ext uri="{BB962C8B-B14F-4D97-AF65-F5344CB8AC3E}">
        <p14:creationId xmlns:p14="http://schemas.microsoft.com/office/powerpoint/2010/main" val="1954359597"/>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7-01T16:55:19.472"/>
    </inkml:context>
    <inkml:brush xml:id="br0">
      <inkml:brushProperty name="width" value="0.05" units="cm"/>
      <inkml:brushProperty name="height" value="0.05" units="cm"/>
      <inkml:brushProperty name="ignorePressure" value="1"/>
    </inkml:brush>
  </inkml:definitions>
  <inkml:trace contextRef="#ctx0" brushRef="#br0">1 1,'5'39,"8"13,2-36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BC1C9-ACF0-4EC5-AE2A-8CF5C08FE709}" type="datetimeFigureOut">
              <a:rPr lang="en-US" smtClean="0"/>
              <a:t>9/7/2022</a:t>
            </a:fld>
            <a:endParaRPr lang="en-US"/>
          </a:p>
        </p:txBody>
      </p:sp>
      <p:sp>
        <p:nvSpPr>
          <p:cNvPr id="4" name="Slide Image Placeholder 3"/>
          <p:cNvSpPr>
            <a:spLocks noGrp="1" noRot="1" noChangeAspect="1"/>
          </p:cNvSpPr>
          <p:nvPr>
            <p:ph type="sldImg" idx="2"/>
          </p:nvPr>
        </p:nvSpPr>
        <p:spPr>
          <a:xfrm>
            <a:off x="685800" y="458788"/>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308472" y="3615809"/>
            <a:ext cx="6224530" cy="5069404"/>
          </a:xfrm>
          <a:prstGeom prst="rect">
            <a:avLst/>
          </a:prstGeom>
        </p:spPr>
        <p:txBody>
          <a:bodyPr vert="horz" lIns="91440" tIns="45720" rIns="91440" bIns="45720" rtlCol="0"/>
          <a:lstStyle/>
          <a:p>
            <a:endParaRPr lang="en-US" b="1"/>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A4636E-9758-401B-944D-0365920FEAE3}" type="slidenum">
              <a:rPr lang="en-US" smtClean="0"/>
              <a:t>‹#›</a:t>
            </a:fld>
            <a:endParaRPr lang="en-US"/>
          </a:p>
        </p:txBody>
      </p:sp>
    </p:spTree>
    <p:extLst>
      <p:ext uri="{BB962C8B-B14F-4D97-AF65-F5344CB8AC3E}">
        <p14:creationId xmlns:p14="http://schemas.microsoft.com/office/powerpoint/2010/main" val="1084167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pixabay.com/users/geralt-9301/?utm_source=link-attribution&amp;utm_medium=referral&amp;utm_campaign=image&amp;utm_content=5582454"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5582454"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a:t>
            </a:r>
            <a:endParaRPr lang="en-US" b="1">
              <a:cs typeface="Calibri"/>
            </a:endParaRPr>
          </a:p>
          <a:p>
            <a:r>
              <a:rPr lang="en-US" b="1"/>
              <a:t>Time:</a:t>
            </a:r>
            <a:endParaRPr lang="en-US">
              <a:cs typeface="Calibri"/>
            </a:endParaRPr>
          </a:p>
          <a:p>
            <a:r>
              <a:rPr lang="en-US" b="1"/>
              <a:t>Strategy:</a:t>
            </a:r>
            <a:endParaRPr lang="en-US"/>
          </a:p>
          <a:p>
            <a:r>
              <a:rPr lang="en-US" b="1"/>
              <a:t>Materials:</a:t>
            </a:r>
          </a:p>
          <a:p>
            <a:endParaRPr lang="en-US" b="1">
              <a:cs typeface="Calibri"/>
            </a:endParaRPr>
          </a:p>
          <a:p>
            <a:r>
              <a:rPr lang="en-US" b="1">
                <a:cs typeface="Calibri"/>
              </a:rPr>
              <a:t>Say:</a:t>
            </a:r>
          </a:p>
          <a:p>
            <a:endParaRPr lang="en-US"/>
          </a:p>
        </p:txBody>
      </p:sp>
      <p:sp>
        <p:nvSpPr>
          <p:cNvPr id="4" name="Slide Number Placeholder 3"/>
          <p:cNvSpPr>
            <a:spLocks noGrp="1"/>
          </p:cNvSpPr>
          <p:nvPr>
            <p:ph type="sldNum" sz="quarter" idx="5"/>
          </p:nvPr>
        </p:nvSpPr>
        <p:spPr/>
        <p:txBody>
          <a:bodyPr/>
          <a:lstStyle/>
          <a:p>
            <a:fld id="{A9A4636E-9758-401B-944D-0365920FEAE3}" type="slidenum">
              <a:rPr lang="en-US" smtClean="0"/>
              <a:t>1</a:t>
            </a:fld>
            <a:endParaRPr lang="en-US"/>
          </a:p>
        </p:txBody>
      </p:sp>
    </p:spTree>
    <p:extLst>
      <p:ext uri="{BB962C8B-B14F-4D97-AF65-F5344CB8AC3E}">
        <p14:creationId xmlns:p14="http://schemas.microsoft.com/office/powerpoint/2010/main" val="3342668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New model encourages community engagement with schools to promote health. </a:t>
            </a:r>
            <a:r>
              <a:rPr lang="en-US" b="1" dirty="0"/>
              <a:t>- WSCC</a:t>
            </a:r>
          </a:p>
          <a:p>
            <a:r>
              <a:rPr lang="en-US" dirty="0"/>
              <a:t>The topic of my research is school-community partnerships in health promotion</a:t>
            </a:r>
          </a:p>
          <a:p>
            <a:r>
              <a:rPr lang="en-US" dirty="0"/>
              <a:t>I wanted to share the outcomes of some successful </a:t>
            </a:r>
            <a:r>
              <a:rPr lang="en-US" dirty="0" err="1"/>
              <a:t>parnterships</a:t>
            </a:r>
            <a:r>
              <a:rPr lang="en-US" dirty="0"/>
              <a:t> here and show you that there is a spectrum of expected objectives: from raising awareness  ( like the vegetable tasting of Harvest of the Month), to the development of skills in recipe for success.  The last picture, ABL, is an example of school wellness integrated into the school day.  </a:t>
            </a:r>
          </a:p>
        </p:txBody>
      </p:sp>
      <p:sp>
        <p:nvSpPr>
          <p:cNvPr id="4" name="Slide Number Placeholder 3"/>
          <p:cNvSpPr>
            <a:spLocks noGrp="1"/>
          </p:cNvSpPr>
          <p:nvPr>
            <p:ph type="sldNum" sz="quarter" idx="5"/>
          </p:nvPr>
        </p:nvSpPr>
        <p:spPr/>
        <p:txBody>
          <a:bodyPr/>
          <a:lstStyle/>
          <a:p>
            <a:fld id="{4832F53C-FB9A-4262-BF24-865D1606E2D8}" type="slidenum">
              <a:rPr lang="en-US" smtClean="0"/>
              <a:t>26</a:t>
            </a:fld>
            <a:endParaRPr lang="en-US"/>
          </a:p>
        </p:txBody>
      </p:sp>
    </p:spTree>
    <p:extLst>
      <p:ext uri="{BB962C8B-B14F-4D97-AF65-F5344CB8AC3E}">
        <p14:creationId xmlns:p14="http://schemas.microsoft.com/office/powerpoint/2010/main" val="932828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Calibri"/>
              <a:buNone/>
            </a:pPr>
            <a:r>
              <a:rPr lang="en-US" sz="1200" b="0" i="0" u="none" strike="noStrike">
                <a:solidFill>
                  <a:srgbClr val="000000"/>
                </a:solidFill>
                <a:latin typeface="Calibri"/>
                <a:ea typeface="Calibri"/>
                <a:cs typeface="Calibri"/>
                <a:sym typeface="Calibri"/>
              </a:rPr>
              <a:t>Nomita</a:t>
            </a:r>
            <a:endParaRPr sz="1200" b="0" i="0" u="none" strike="noStrik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sz="1200" b="0" i="0" u="none" strike="noStrik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Calibri"/>
              <a:buNone/>
            </a:pPr>
            <a:r>
              <a:rPr lang="en-US" sz="1200" b="0" i="0" u="none" strike="noStrike">
                <a:solidFill>
                  <a:srgbClr val="000000"/>
                </a:solidFill>
                <a:latin typeface="Calibri"/>
                <a:ea typeface="Calibri"/>
                <a:cs typeface="Calibri"/>
                <a:sym typeface="Calibri"/>
              </a:rPr>
              <a:t>Mindset Icebreaker + Health Equity (audience reflection: wordle): Open mindset is key to learnings; Health Equity intro and activity with audience; Levelset with the image (how we define health equity)</a:t>
            </a:r>
            <a:endParaRPr/>
          </a:p>
          <a:p>
            <a:pPr marL="0" lvl="0" indent="0" algn="l" rtl="0">
              <a:spcBef>
                <a:spcPts val="0"/>
              </a:spcBef>
              <a:spcAft>
                <a:spcPts val="0"/>
              </a:spcAft>
              <a:buNone/>
            </a:pPr>
            <a:endParaRPr/>
          </a:p>
        </p:txBody>
      </p:sp>
      <p:sp>
        <p:nvSpPr>
          <p:cNvPr id="210" name="Google Shape;21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Image by </a:t>
            </a:r>
            <a:r>
              <a:rPr lang="en-US" sz="1200" b="0" i="0" u="sng" kern="1200" dirty="0">
                <a:solidFill>
                  <a:schemeClr val="tx1"/>
                </a:solidFill>
                <a:effectLst/>
                <a:latin typeface="+mn-lt"/>
                <a:ea typeface="+mn-ea"/>
                <a:cs typeface="+mn-cs"/>
                <a:hlinkClick r:id="rId3"/>
              </a:rPr>
              <a:t>Gerd Altmann</a:t>
            </a:r>
            <a:r>
              <a:rPr lang="en-US" sz="1200" b="0" i="0" kern="1200" dirty="0">
                <a:solidFill>
                  <a:schemeClr val="tx1"/>
                </a:solidFill>
                <a:effectLst/>
                <a:latin typeface="+mn-lt"/>
                <a:ea typeface="+mn-ea"/>
                <a:cs typeface="+mn-cs"/>
              </a:rPr>
              <a:t> from </a:t>
            </a:r>
            <a:r>
              <a:rPr lang="en-US" sz="1200" b="0" i="0" u="sng" kern="1200" dirty="0">
                <a:solidFill>
                  <a:schemeClr val="tx1"/>
                </a:solidFill>
                <a:effectLst/>
                <a:latin typeface="+mn-lt"/>
                <a:ea typeface="+mn-ea"/>
                <a:cs typeface="+mn-cs"/>
                <a:hlinkClick r:id="rId4"/>
              </a:rPr>
              <a:t>Pixabay</a:t>
            </a:r>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F08C9AA7-86D1-4CFE-8156-F560A31FCFE5}" type="slidenum">
              <a:rPr lang="en-US" smtClean="0"/>
              <a:t>28</a:t>
            </a:fld>
            <a:endParaRPr lang="en-US"/>
          </a:p>
        </p:txBody>
      </p:sp>
    </p:spTree>
    <p:extLst>
      <p:ext uri="{BB962C8B-B14F-4D97-AF65-F5344CB8AC3E}">
        <p14:creationId xmlns:p14="http://schemas.microsoft.com/office/powerpoint/2010/main" val="19367076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Slide: For this slide, I could not figure out how to make the background more cohesive visually.  In this challenge there was a section on how to take a crop of the photo and then extend that, which is what I did.  It makes the slide look more professional and the colors extend nicely.  The other thing I did was added animation for the question to arrive a few seconds after the slide is clicked. This allows for me to introduce the story about Ron, who is having difficulty learning.  The question can come in , which will allow those who understand school health better to start thinking, and others who may need more explanation to stay with my discussion. In the end, I could also add a poll and create a </a:t>
            </a:r>
            <a:r>
              <a:rPr lang="en-US" dirty="0" err="1"/>
              <a:t>wordcloud</a:t>
            </a:r>
            <a:r>
              <a:rPr lang="en-US" dirty="0"/>
              <a:t> for everyone to see.  It will also give me an idea of where the audience has holes in their understanding of </a:t>
            </a:r>
            <a:r>
              <a:rPr lang="en-US"/>
              <a:t>school health.</a:t>
            </a:r>
            <a:endParaRPr lang="en-US" dirty="0"/>
          </a:p>
        </p:txBody>
      </p:sp>
      <p:sp>
        <p:nvSpPr>
          <p:cNvPr id="4" name="Slide Number Placeholder 3"/>
          <p:cNvSpPr>
            <a:spLocks noGrp="1"/>
          </p:cNvSpPr>
          <p:nvPr>
            <p:ph type="sldNum" sz="quarter" idx="5"/>
          </p:nvPr>
        </p:nvSpPr>
        <p:spPr/>
        <p:txBody>
          <a:bodyPr/>
          <a:lstStyle/>
          <a:p>
            <a:fld id="{E883320A-9F90-4BDB-8CA8-21CC834B2AA9}" type="slidenum">
              <a:rPr lang="en-US" smtClean="0"/>
              <a:t>29</a:t>
            </a:fld>
            <a:endParaRPr lang="en-US"/>
          </a:p>
        </p:txBody>
      </p:sp>
    </p:spTree>
    <p:extLst>
      <p:ext uri="{BB962C8B-B14F-4D97-AF65-F5344CB8AC3E}">
        <p14:creationId xmlns:p14="http://schemas.microsoft.com/office/powerpoint/2010/main" val="829759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A4636E-9758-401B-944D-0365920FEAE3}" type="slidenum">
              <a:rPr lang="en-US" smtClean="0"/>
              <a:t>39</a:t>
            </a:fld>
            <a:endParaRPr lang="en-US"/>
          </a:p>
        </p:txBody>
      </p:sp>
    </p:spTree>
    <p:extLst>
      <p:ext uri="{BB962C8B-B14F-4D97-AF65-F5344CB8AC3E}">
        <p14:creationId xmlns:p14="http://schemas.microsoft.com/office/powerpoint/2010/main" val="82732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4636E-9758-401B-944D-0365920FEA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5870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A4636E-9758-401B-944D-0365920FEAE3}" type="slidenum">
              <a:rPr lang="en-US" smtClean="0"/>
              <a:t>7</a:t>
            </a:fld>
            <a:endParaRPr lang="en-US"/>
          </a:p>
        </p:txBody>
      </p:sp>
    </p:spTree>
    <p:extLst>
      <p:ext uri="{BB962C8B-B14F-4D97-AF65-F5344CB8AC3E}">
        <p14:creationId xmlns:p14="http://schemas.microsoft.com/office/powerpoint/2010/main" val="4053929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A4636E-9758-401B-944D-0365920FEAE3}" type="slidenum">
              <a:rPr lang="en-US" smtClean="0"/>
              <a:t>8</a:t>
            </a:fld>
            <a:endParaRPr lang="en-US"/>
          </a:p>
        </p:txBody>
      </p:sp>
    </p:spTree>
    <p:extLst>
      <p:ext uri="{BB962C8B-B14F-4D97-AF65-F5344CB8AC3E}">
        <p14:creationId xmlns:p14="http://schemas.microsoft.com/office/powerpoint/2010/main" val="889528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A4636E-9758-401B-944D-0365920FEAE3}" type="slidenum">
              <a:rPr lang="en-US" smtClean="0"/>
              <a:t>9</a:t>
            </a:fld>
            <a:endParaRPr lang="en-US"/>
          </a:p>
        </p:txBody>
      </p:sp>
    </p:spTree>
    <p:extLst>
      <p:ext uri="{BB962C8B-B14F-4D97-AF65-F5344CB8AC3E}">
        <p14:creationId xmlns:p14="http://schemas.microsoft.com/office/powerpoint/2010/main" val="3651002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A4636E-9758-401B-944D-0365920FEAE3}" type="slidenum">
              <a:rPr lang="en-US" smtClean="0"/>
              <a:t>10</a:t>
            </a:fld>
            <a:endParaRPr lang="en-US"/>
          </a:p>
        </p:txBody>
      </p:sp>
    </p:spTree>
    <p:extLst>
      <p:ext uri="{BB962C8B-B14F-4D97-AF65-F5344CB8AC3E}">
        <p14:creationId xmlns:p14="http://schemas.microsoft.com/office/powerpoint/2010/main" val="1655040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A4636E-9758-401B-944D-0365920FEAE3}" type="slidenum">
              <a:rPr lang="en-US" smtClean="0"/>
              <a:t>11</a:t>
            </a:fld>
            <a:endParaRPr lang="en-US"/>
          </a:p>
        </p:txBody>
      </p:sp>
    </p:spTree>
    <p:extLst>
      <p:ext uri="{BB962C8B-B14F-4D97-AF65-F5344CB8AC3E}">
        <p14:creationId xmlns:p14="http://schemas.microsoft.com/office/powerpoint/2010/main" val="76557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A4636E-9758-401B-944D-0365920FEAE3}" type="slidenum">
              <a:rPr lang="en-US" smtClean="0"/>
              <a:t>14</a:t>
            </a:fld>
            <a:endParaRPr lang="en-US"/>
          </a:p>
        </p:txBody>
      </p:sp>
    </p:spTree>
    <p:extLst>
      <p:ext uri="{BB962C8B-B14F-4D97-AF65-F5344CB8AC3E}">
        <p14:creationId xmlns:p14="http://schemas.microsoft.com/office/powerpoint/2010/main" val="651233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Stephanie: You may have seen this graphic many times - it shows how exercise can improve academic outcome.  Over the last decade, we have seen a dramatic increase in evidence that demonstrates how important health is in school aged children.  But what is good health?  As public health begins working with the Social determinants of health, we can see that education is a primary dependent factor in future health status.  If we want to begin tackling some of our chronic and debilitating disease, we need to pay attention to the time in which the habits and lifestyle choices are emerging- in the K-12 years.  School aged children spend at least 8 hours a day in school, most of their waking hours.  Many more children receive ⅔ of their calories in the school day.  For those with chronic health conditions now, medical treatment is only available during school hours, which lead to more missed time in classrooms. Until recently, with the pandemic, it was not unusual for parents to send their kids to school ill.  Childhood trauma now occurs in schools, with an increase in shootings, and active shooter trainings.   It is more important than ever for us as medical practitioners to take an interest in school health, for the present and future health of our society.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91F1DC-792D-4F09-8C22-7AB149AA04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6043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utilizes </a:t>
            </a:r>
            <a:r>
              <a:rPr lang="en-US" dirty="0" err="1"/>
              <a:t>powerpoint</a:t>
            </a:r>
            <a:r>
              <a:rPr lang="en-US" dirty="0"/>
              <a:t> smart art graphics and available icons. </a:t>
            </a:r>
          </a:p>
          <a:p>
            <a:r>
              <a:rPr lang="en-US" dirty="0"/>
              <a:t>The point of this slide is to provide attendees with the goal of introducing them to the top 4 areas in which health is important to student success which follows the </a:t>
            </a:r>
            <a:r>
              <a:rPr lang="en-US" b="1" dirty="0"/>
              <a:t>Principle of Relevance</a:t>
            </a:r>
            <a:r>
              <a:rPr lang="en-US" dirty="0"/>
              <a:t>.    The idea that health is already engaging in health related activities is a key one for parents and community members. As mentioned in one of the attached smart art tutorials, I took a bulleted list and went tried various smart art graphics until I came across this one.  Although I have more than 4 items as recommended by the rule of four in the </a:t>
            </a:r>
            <a:r>
              <a:rPr lang="en-US" b="1" dirty="0"/>
              <a:t>principle of capacity limitations, </a:t>
            </a:r>
            <a:r>
              <a:rPr lang="en-US" b="0" dirty="0"/>
              <a:t> this smart art graphic prioritizes the important parts into 4 separate groups</a:t>
            </a:r>
            <a:r>
              <a:rPr lang="en-US" dirty="0"/>
              <a:t>.  Since each of the items are equally important, I considered </a:t>
            </a:r>
            <a:r>
              <a:rPr lang="en-US" b="1" dirty="0"/>
              <a:t>the principle of compatibility </a:t>
            </a:r>
            <a:r>
              <a:rPr lang="en-US" dirty="0"/>
              <a:t>in which the graphic does not ascribe a particular hierarchy to any of the major </a:t>
            </a:r>
            <a:r>
              <a:rPr lang="en-US" dirty="0" err="1"/>
              <a:t>topicss</a:t>
            </a:r>
            <a:r>
              <a:rPr lang="en-US" dirty="0"/>
              <a:t>.  Bulleting prior to the white text emphasizes that these are details-not the major topics of the slide. I realized that the bulleted points were aligned visually, since physical activity and health services was 2 words, so I made sure the white bulleted text were aligned.  The slide looked a little empty, so I added icons to provide additional context for the 4 main topics.  The </a:t>
            </a:r>
            <a:r>
              <a:rPr lang="en-US" b="1" dirty="0">
                <a:solidFill>
                  <a:srgbClr val="2D281F"/>
                </a:solidFill>
              </a:rPr>
              <a:t>principle of discriminability </a:t>
            </a:r>
            <a:r>
              <a:rPr lang="en-US" b="0" dirty="0">
                <a:solidFill>
                  <a:srgbClr val="2D281F"/>
                </a:solidFill>
              </a:rPr>
              <a:t>was applied as I </a:t>
            </a:r>
            <a:r>
              <a:rPr lang="en-US" dirty="0"/>
              <a:t>changed the background to its current blue-grey color.   The previous white background of the slide made the bright colors a little hard to look at, so I added a darker version of blue to the background to help manage the brightness of the colors and make it easier to see.  I also changed the topic text from white to black to help discriminate that text from the white text below.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B5A5E9-E932-430E-BB63-414AA8A1B2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86037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descr="A group of people posing for a photo&#10;&#10;Description automatically generated">
            <a:extLst>
              <a:ext uri="{FF2B5EF4-FFF2-40B4-BE49-F238E27FC236}">
                <a16:creationId xmlns:a16="http://schemas.microsoft.com/office/drawing/2014/main" id="{ED1C394B-3B43-4A47-932B-FE0FF982EA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40FEDE85-62F5-490B-A879-80059EE5CBAA}"/>
              </a:ext>
            </a:extLst>
          </p:cNvPr>
          <p:cNvSpPr>
            <a:spLocks noGrp="1"/>
          </p:cNvSpPr>
          <p:nvPr>
            <p:ph type="title"/>
          </p:nvPr>
        </p:nvSpPr>
        <p:spPr>
          <a:xfrm>
            <a:off x="838200" y="5021686"/>
            <a:ext cx="10515600" cy="848533"/>
          </a:xfrm>
        </p:spPr>
        <p:txBody>
          <a:bodyPr/>
          <a:lstStyle>
            <a:lvl1pPr algn="ctr">
              <a:lnSpc>
                <a:spcPct val="100000"/>
              </a:lnSpc>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61656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355C-5618-40BB-8E87-C5F87DFE71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AFB94E-EA2F-429F-BFCA-14B64AB5C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83C338-552F-4120-8B33-39592302A2F8}"/>
              </a:ext>
            </a:extLst>
          </p:cNvPr>
          <p:cNvSpPr>
            <a:spLocks noGrp="1"/>
          </p:cNvSpPr>
          <p:nvPr>
            <p:ph type="dt" sz="half" idx="10"/>
          </p:nvPr>
        </p:nvSpPr>
        <p:spPr/>
        <p:txBody>
          <a:bodyPr/>
          <a:lstStyle/>
          <a:p>
            <a:fld id="{72A38F18-81C5-4682-A1C7-A712571AF4E8}" type="datetimeFigureOut">
              <a:rPr lang="en-US" smtClean="0"/>
              <a:t>9/7/2022</a:t>
            </a:fld>
            <a:endParaRPr lang="en-US"/>
          </a:p>
        </p:txBody>
      </p:sp>
      <p:sp>
        <p:nvSpPr>
          <p:cNvPr id="5" name="Footer Placeholder 4">
            <a:extLst>
              <a:ext uri="{FF2B5EF4-FFF2-40B4-BE49-F238E27FC236}">
                <a16:creationId xmlns:a16="http://schemas.microsoft.com/office/drawing/2014/main" id="{088593B4-70D7-46A8-8327-5CB37E3DA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BAD2A-2579-4B1C-8788-F5FC9B3D87B5}"/>
              </a:ext>
            </a:extLst>
          </p:cNvPr>
          <p:cNvSpPr>
            <a:spLocks noGrp="1"/>
          </p:cNvSpPr>
          <p:nvPr>
            <p:ph type="sldNum" sz="quarter" idx="12"/>
          </p:nvPr>
        </p:nvSpPr>
        <p:spPr/>
        <p:txBody>
          <a:bodyPr/>
          <a:lstStyle/>
          <a:p>
            <a:fld id="{03CC8C2E-FA2A-4F1F-AD8E-804A42F2DB40}" type="slidenum">
              <a:rPr lang="en-US" smtClean="0"/>
              <a:t>‹#›</a:t>
            </a:fld>
            <a:endParaRPr lang="en-US"/>
          </a:p>
        </p:txBody>
      </p:sp>
    </p:spTree>
    <p:extLst>
      <p:ext uri="{BB962C8B-B14F-4D97-AF65-F5344CB8AC3E}">
        <p14:creationId xmlns:p14="http://schemas.microsoft.com/office/powerpoint/2010/main" val="2729823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4037E-A1A4-4D7C-89F4-C3A4293679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15B88-9A62-4D39-B339-E64A59BE27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8BC187-DF34-4962-BD50-1F11E634065F}"/>
              </a:ext>
            </a:extLst>
          </p:cNvPr>
          <p:cNvSpPr>
            <a:spLocks noGrp="1"/>
          </p:cNvSpPr>
          <p:nvPr>
            <p:ph type="dt" sz="half" idx="10"/>
          </p:nvPr>
        </p:nvSpPr>
        <p:spPr/>
        <p:txBody>
          <a:bodyPr/>
          <a:lstStyle/>
          <a:p>
            <a:fld id="{65284723-2889-42DD-ABC9-BBCA67CD92C2}" type="datetimeFigureOut">
              <a:rPr lang="en-US" smtClean="0"/>
              <a:t>9/7/2022</a:t>
            </a:fld>
            <a:endParaRPr lang="en-US"/>
          </a:p>
        </p:txBody>
      </p:sp>
      <p:sp>
        <p:nvSpPr>
          <p:cNvPr id="5" name="Footer Placeholder 4">
            <a:extLst>
              <a:ext uri="{FF2B5EF4-FFF2-40B4-BE49-F238E27FC236}">
                <a16:creationId xmlns:a16="http://schemas.microsoft.com/office/drawing/2014/main" id="{9B588528-AD13-4540-B1FC-6F53AF0CA1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E505B-8C06-41F7-9FE1-7014F513F44D}"/>
              </a:ext>
            </a:extLst>
          </p:cNvPr>
          <p:cNvSpPr>
            <a:spLocks noGrp="1"/>
          </p:cNvSpPr>
          <p:nvPr>
            <p:ph type="sldNum" sz="quarter" idx="12"/>
          </p:nvPr>
        </p:nvSpPr>
        <p:spPr/>
        <p:txBody>
          <a:bodyPr/>
          <a:lstStyle/>
          <a:p>
            <a:fld id="{A6149B76-2806-4BBE-B762-8BD65DD979B5}" type="slidenum">
              <a:rPr lang="en-US" smtClean="0"/>
              <a:t>‹#›</a:t>
            </a:fld>
            <a:endParaRPr lang="en-US"/>
          </a:p>
        </p:txBody>
      </p:sp>
    </p:spTree>
    <p:extLst>
      <p:ext uri="{BB962C8B-B14F-4D97-AF65-F5344CB8AC3E}">
        <p14:creationId xmlns:p14="http://schemas.microsoft.com/office/powerpoint/2010/main" val="475007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8"/>
        <p:cNvGrpSpPr/>
        <p:nvPr/>
      </p:nvGrpSpPr>
      <p:grpSpPr>
        <a:xfrm>
          <a:off x="0" y="0"/>
          <a:ext cx="0" cy="0"/>
          <a:chOff x="0" y="0"/>
          <a:chExt cx="0" cy="0"/>
        </a:xfrm>
      </p:grpSpPr>
      <p:sp>
        <p:nvSpPr>
          <p:cNvPr id="39" name="Google Shape;39;p5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5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1" name="Google Shape;41;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7278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5355C-5618-40BB-8E87-C5F87DFE71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AAFB94E-EA2F-429F-BFCA-14B64AB5C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83C338-552F-4120-8B33-39592302A2F8}"/>
              </a:ext>
            </a:extLst>
          </p:cNvPr>
          <p:cNvSpPr>
            <a:spLocks noGrp="1"/>
          </p:cNvSpPr>
          <p:nvPr>
            <p:ph type="dt" sz="half" idx="10"/>
          </p:nvPr>
        </p:nvSpPr>
        <p:spPr/>
        <p:txBody>
          <a:bodyPr/>
          <a:lstStyle/>
          <a:p>
            <a:fld id="{72A38F18-81C5-4682-A1C7-A712571AF4E8}" type="datetimeFigureOut">
              <a:rPr lang="en-US" smtClean="0"/>
              <a:t>9/7/2022</a:t>
            </a:fld>
            <a:endParaRPr lang="en-US"/>
          </a:p>
        </p:txBody>
      </p:sp>
      <p:sp>
        <p:nvSpPr>
          <p:cNvPr id="5" name="Footer Placeholder 4">
            <a:extLst>
              <a:ext uri="{FF2B5EF4-FFF2-40B4-BE49-F238E27FC236}">
                <a16:creationId xmlns:a16="http://schemas.microsoft.com/office/drawing/2014/main" id="{088593B4-70D7-46A8-8327-5CB37E3DA9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EBAD2A-2579-4B1C-8788-F5FC9B3D87B5}"/>
              </a:ext>
            </a:extLst>
          </p:cNvPr>
          <p:cNvSpPr>
            <a:spLocks noGrp="1"/>
          </p:cNvSpPr>
          <p:nvPr>
            <p:ph type="sldNum" sz="quarter" idx="12"/>
          </p:nvPr>
        </p:nvSpPr>
        <p:spPr/>
        <p:txBody>
          <a:bodyPr/>
          <a:lstStyle/>
          <a:p>
            <a:fld id="{03CC8C2E-FA2A-4F1F-AD8E-804A42F2DB40}" type="slidenum">
              <a:rPr lang="en-US" smtClean="0"/>
              <a:t>‹#›</a:t>
            </a:fld>
            <a:endParaRPr lang="en-US"/>
          </a:p>
        </p:txBody>
      </p:sp>
    </p:spTree>
    <p:extLst>
      <p:ext uri="{BB962C8B-B14F-4D97-AF65-F5344CB8AC3E}">
        <p14:creationId xmlns:p14="http://schemas.microsoft.com/office/powerpoint/2010/main" val="3558374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A508F-4687-4900-9E19-028C6C2A05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17DB46-C1AF-49E1-91C0-09D34A21E5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9AD24E-2DE9-419E-A392-27D8EBB0D3F3}"/>
              </a:ext>
            </a:extLst>
          </p:cNvPr>
          <p:cNvSpPr>
            <a:spLocks noGrp="1"/>
          </p:cNvSpPr>
          <p:nvPr>
            <p:ph type="dt" sz="half" idx="10"/>
          </p:nvPr>
        </p:nvSpPr>
        <p:spPr/>
        <p:txBody>
          <a:bodyPr/>
          <a:lstStyle/>
          <a:p>
            <a:fld id="{72A38F18-81C5-4682-A1C7-A712571AF4E8}" type="datetimeFigureOut">
              <a:rPr lang="en-US" smtClean="0"/>
              <a:t>9/7/2022</a:t>
            </a:fld>
            <a:endParaRPr lang="en-US"/>
          </a:p>
        </p:txBody>
      </p:sp>
      <p:sp>
        <p:nvSpPr>
          <p:cNvPr id="5" name="Footer Placeholder 4">
            <a:extLst>
              <a:ext uri="{FF2B5EF4-FFF2-40B4-BE49-F238E27FC236}">
                <a16:creationId xmlns:a16="http://schemas.microsoft.com/office/drawing/2014/main" id="{15FB20C5-34A2-45B7-8769-9203FEF21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E79016-7A45-4208-8C2F-94F9930F104C}"/>
              </a:ext>
            </a:extLst>
          </p:cNvPr>
          <p:cNvSpPr>
            <a:spLocks noGrp="1"/>
          </p:cNvSpPr>
          <p:nvPr>
            <p:ph type="sldNum" sz="quarter" idx="12"/>
          </p:nvPr>
        </p:nvSpPr>
        <p:spPr/>
        <p:txBody>
          <a:bodyPr/>
          <a:lstStyle/>
          <a:p>
            <a:fld id="{03CC8C2E-FA2A-4F1F-AD8E-804A42F2DB40}" type="slidenum">
              <a:rPr lang="en-US" smtClean="0"/>
              <a:t>‹#›</a:t>
            </a:fld>
            <a:endParaRPr lang="en-US"/>
          </a:p>
        </p:txBody>
      </p:sp>
    </p:spTree>
    <p:extLst>
      <p:ext uri="{BB962C8B-B14F-4D97-AF65-F5344CB8AC3E}">
        <p14:creationId xmlns:p14="http://schemas.microsoft.com/office/powerpoint/2010/main" val="26321713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2650E-BA5D-48F1-B035-DF743131F3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EAC5D7-FE94-48BD-829F-CD6F4471EA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5EEB72-7A13-4F73-8F6F-7DB97B94D1FD}"/>
              </a:ext>
            </a:extLst>
          </p:cNvPr>
          <p:cNvSpPr>
            <a:spLocks noGrp="1"/>
          </p:cNvSpPr>
          <p:nvPr>
            <p:ph type="dt" sz="half" idx="10"/>
          </p:nvPr>
        </p:nvSpPr>
        <p:spPr/>
        <p:txBody>
          <a:bodyPr/>
          <a:lstStyle/>
          <a:p>
            <a:fld id="{72A38F18-81C5-4682-A1C7-A712571AF4E8}" type="datetimeFigureOut">
              <a:rPr lang="en-US" smtClean="0"/>
              <a:t>9/7/2022</a:t>
            </a:fld>
            <a:endParaRPr lang="en-US"/>
          </a:p>
        </p:txBody>
      </p:sp>
      <p:sp>
        <p:nvSpPr>
          <p:cNvPr id="5" name="Footer Placeholder 4">
            <a:extLst>
              <a:ext uri="{FF2B5EF4-FFF2-40B4-BE49-F238E27FC236}">
                <a16:creationId xmlns:a16="http://schemas.microsoft.com/office/drawing/2014/main" id="{2EA6657F-DB77-486F-A06C-F94F696088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C6324-24A3-44D9-B2FB-86C844A927D3}"/>
              </a:ext>
            </a:extLst>
          </p:cNvPr>
          <p:cNvSpPr>
            <a:spLocks noGrp="1"/>
          </p:cNvSpPr>
          <p:nvPr>
            <p:ph type="sldNum" sz="quarter" idx="12"/>
          </p:nvPr>
        </p:nvSpPr>
        <p:spPr/>
        <p:txBody>
          <a:bodyPr/>
          <a:lstStyle/>
          <a:p>
            <a:fld id="{03CC8C2E-FA2A-4F1F-AD8E-804A42F2DB40}" type="slidenum">
              <a:rPr lang="en-US" smtClean="0"/>
              <a:t>‹#›</a:t>
            </a:fld>
            <a:endParaRPr lang="en-US"/>
          </a:p>
        </p:txBody>
      </p:sp>
    </p:spTree>
    <p:extLst>
      <p:ext uri="{BB962C8B-B14F-4D97-AF65-F5344CB8AC3E}">
        <p14:creationId xmlns:p14="http://schemas.microsoft.com/office/powerpoint/2010/main" val="4017566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44527-8672-49D8-9290-33E470A733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E5847E-6654-4F73-82CA-9B354B1914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354A8B-30AC-48A8-9EAC-4A23211016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A04D61-53C1-407B-8C6D-EE1A527CACC8}"/>
              </a:ext>
            </a:extLst>
          </p:cNvPr>
          <p:cNvSpPr>
            <a:spLocks noGrp="1"/>
          </p:cNvSpPr>
          <p:nvPr>
            <p:ph type="dt" sz="half" idx="10"/>
          </p:nvPr>
        </p:nvSpPr>
        <p:spPr/>
        <p:txBody>
          <a:bodyPr/>
          <a:lstStyle/>
          <a:p>
            <a:fld id="{72A38F18-81C5-4682-A1C7-A712571AF4E8}" type="datetimeFigureOut">
              <a:rPr lang="en-US" smtClean="0"/>
              <a:t>9/7/2022</a:t>
            </a:fld>
            <a:endParaRPr lang="en-US"/>
          </a:p>
        </p:txBody>
      </p:sp>
      <p:sp>
        <p:nvSpPr>
          <p:cNvPr id="6" name="Footer Placeholder 5">
            <a:extLst>
              <a:ext uri="{FF2B5EF4-FFF2-40B4-BE49-F238E27FC236}">
                <a16:creationId xmlns:a16="http://schemas.microsoft.com/office/drawing/2014/main" id="{32722788-51C7-4BCD-80E5-29E7BF87C1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B8DEBF-28F4-4464-800C-55B1BBB383B6}"/>
              </a:ext>
            </a:extLst>
          </p:cNvPr>
          <p:cNvSpPr>
            <a:spLocks noGrp="1"/>
          </p:cNvSpPr>
          <p:nvPr>
            <p:ph type="sldNum" sz="quarter" idx="12"/>
          </p:nvPr>
        </p:nvSpPr>
        <p:spPr/>
        <p:txBody>
          <a:bodyPr/>
          <a:lstStyle/>
          <a:p>
            <a:fld id="{03CC8C2E-FA2A-4F1F-AD8E-804A42F2DB40}" type="slidenum">
              <a:rPr lang="en-US" smtClean="0"/>
              <a:t>‹#›</a:t>
            </a:fld>
            <a:endParaRPr lang="en-US"/>
          </a:p>
        </p:txBody>
      </p:sp>
    </p:spTree>
    <p:extLst>
      <p:ext uri="{BB962C8B-B14F-4D97-AF65-F5344CB8AC3E}">
        <p14:creationId xmlns:p14="http://schemas.microsoft.com/office/powerpoint/2010/main" val="3770893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A0584-AA4D-4EA5-B3B3-0F6FB69F67A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F923EC-FFDE-4B04-86B6-025C65D88D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743A0-8EEA-4F7C-B111-529E46A25C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504220-BC3A-46BF-AC04-9B6B990F94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2BBC5C-546A-4449-8072-0C6915D745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A54BC9-6BA7-4DCE-B384-0DCA6A06C25F}"/>
              </a:ext>
            </a:extLst>
          </p:cNvPr>
          <p:cNvSpPr>
            <a:spLocks noGrp="1"/>
          </p:cNvSpPr>
          <p:nvPr>
            <p:ph type="dt" sz="half" idx="10"/>
          </p:nvPr>
        </p:nvSpPr>
        <p:spPr/>
        <p:txBody>
          <a:bodyPr/>
          <a:lstStyle/>
          <a:p>
            <a:fld id="{72A38F18-81C5-4682-A1C7-A712571AF4E8}" type="datetimeFigureOut">
              <a:rPr lang="en-US" smtClean="0"/>
              <a:t>9/7/2022</a:t>
            </a:fld>
            <a:endParaRPr lang="en-US"/>
          </a:p>
        </p:txBody>
      </p:sp>
      <p:sp>
        <p:nvSpPr>
          <p:cNvPr id="8" name="Footer Placeholder 7">
            <a:extLst>
              <a:ext uri="{FF2B5EF4-FFF2-40B4-BE49-F238E27FC236}">
                <a16:creationId xmlns:a16="http://schemas.microsoft.com/office/drawing/2014/main" id="{C3A11B99-AACF-484D-A9BB-1296082999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2FBCEC-0508-4881-A353-F4CECC5F8EC7}"/>
              </a:ext>
            </a:extLst>
          </p:cNvPr>
          <p:cNvSpPr>
            <a:spLocks noGrp="1"/>
          </p:cNvSpPr>
          <p:nvPr>
            <p:ph type="sldNum" sz="quarter" idx="12"/>
          </p:nvPr>
        </p:nvSpPr>
        <p:spPr/>
        <p:txBody>
          <a:bodyPr/>
          <a:lstStyle/>
          <a:p>
            <a:fld id="{03CC8C2E-FA2A-4F1F-AD8E-804A42F2DB40}" type="slidenum">
              <a:rPr lang="en-US" smtClean="0"/>
              <a:t>‹#›</a:t>
            </a:fld>
            <a:endParaRPr lang="en-US"/>
          </a:p>
        </p:txBody>
      </p:sp>
    </p:spTree>
    <p:extLst>
      <p:ext uri="{BB962C8B-B14F-4D97-AF65-F5344CB8AC3E}">
        <p14:creationId xmlns:p14="http://schemas.microsoft.com/office/powerpoint/2010/main" val="18427594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9DE30-72BC-4A14-A727-6E87C2758D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7AE956-365D-4911-B264-1699E2EC8481}"/>
              </a:ext>
            </a:extLst>
          </p:cNvPr>
          <p:cNvSpPr>
            <a:spLocks noGrp="1"/>
          </p:cNvSpPr>
          <p:nvPr>
            <p:ph type="dt" sz="half" idx="10"/>
          </p:nvPr>
        </p:nvSpPr>
        <p:spPr/>
        <p:txBody>
          <a:bodyPr/>
          <a:lstStyle/>
          <a:p>
            <a:fld id="{72A38F18-81C5-4682-A1C7-A712571AF4E8}" type="datetimeFigureOut">
              <a:rPr lang="en-US" smtClean="0"/>
              <a:t>9/7/2022</a:t>
            </a:fld>
            <a:endParaRPr lang="en-US"/>
          </a:p>
        </p:txBody>
      </p:sp>
      <p:sp>
        <p:nvSpPr>
          <p:cNvPr id="4" name="Footer Placeholder 3">
            <a:extLst>
              <a:ext uri="{FF2B5EF4-FFF2-40B4-BE49-F238E27FC236}">
                <a16:creationId xmlns:a16="http://schemas.microsoft.com/office/drawing/2014/main" id="{08E8E11D-09A6-472C-AE51-1C1644AFC3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E6E9F7-F074-4E69-A65D-00ADF7589A21}"/>
              </a:ext>
            </a:extLst>
          </p:cNvPr>
          <p:cNvSpPr>
            <a:spLocks noGrp="1"/>
          </p:cNvSpPr>
          <p:nvPr>
            <p:ph type="sldNum" sz="quarter" idx="12"/>
          </p:nvPr>
        </p:nvSpPr>
        <p:spPr/>
        <p:txBody>
          <a:bodyPr/>
          <a:lstStyle/>
          <a:p>
            <a:fld id="{03CC8C2E-FA2A-4F1F-AD8E-804A42F2DB40}" type="slidenum">
              <a:rPr lang="en-US" smtClean="0"/>
              <a:t>‹#›</a:t>
            </a:fld>
            <a:endParaRPr lang="en-US"/>
          </a:p>
        </p:txBody>
      </p:sp>
    </p:spTree>
    <p:extLst>
      <p:ext uri="{BB962C8B-B14F-4D97-AF65-F5344CB8AC3E}">
        <p14:creationId xmlns:p14="http://schemas.microsoft.com/office/powerpoint/2010/main" val="7469162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EB486-7724-4B72-A4EE-B5F69F43017D}"/>
              </a:ext>
            </a:extLst>
          </p:cNvPr>
          <p:cNvSpPr>
            <a:spLocks noGrp="1"/>
          </p:cNvSpPr>
          <p:nvPr>
            <p:ph type="dt" sz="half" idx="10"/>
          </p:nvPr>
        </p:nvSpPr>
        <p:spPr/>
        <p:txBody>
          <a:bodyPr/>
          <a:lstStyle/>
          <a:p>
            <a:fld id="{72A38F18-81C5-4682-A1C7-A712571AF4E8}" type="datetimeFigureOut">
              <a:rPr lang="en-US" smtClean="0"/>
              <a:t>9/7/2022</a:t>
            </a:fld>
            <a:endParaRPr lang="en-US"/>
          </a:p>
        </p:txBody>
      </p:sp>
      <p:sp>
        <p:nvSpPr>
          <p:cNvPr id="3" name="Footer Placeholder 2">
            <a:extLst>
              <a:ext uri="{FF2B5EF4-FFF2-40B4-BE49-F238E27FC236}">
                <a16:creationId xmlns:a16="http://schemas.microsoft.com/office/drawing/2014/main" id="{A2BBCA9F-073F-4EAC-8227-BB0E60A6B6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CC3718-2372-45E5-9A51-390B1FACD3E5}"/>
              </a:ext>
            </a:extLst>
          </p:cNvPr>
          <p:cNvSpPr>
            <a:spLocks noGrp="1"/>
          </p:cNvSpPr>
          <p:nvPr>
            <p:ph type="sldNum" sz="quarter" idx="12"/>
          </p:nvPr>
        </p:nvSpPr>
        <p:spPr/>
        <p:txBody>
          <a:bodyPr/>
          <a:lstStyle/>
          <a:p>
            <a:fld id="{03CC8C2E-FA2A-4F1F-AD8E-804A42F2DB40}" type="slidenum">
              <a:rPr lang="en-US" smtClean="0"/>
              <a:t>‹#›</a:t>
            </a:fld>
            <a:endParaRPr lang="en-US"/>
          </a:p>
        </p:txBody>
      </p:sp>
    </p:spTree>
    <p:extLst>
      <p:ext uri="{BB962C8B-B14F-4D97-AF65-F5344CB8AC3E}">
        <p14:creationId xmlns:p14="http://schemas.microsoft.com/office/powerpoint/2010/main" val="17615749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8DF90A-0DE7-4BB9-A0B0-5A31EBF65201}"/>
              </a:ext>
            </a:extLst>
          </p:cNvPr>
          <p:cNvSpPr txBox="1"/>
          <p:nvPr userDrawn="1"/>
        </p:nvSpPr>
        <p:spPr>
          <a:xfrm>
            <a:off x="5009421" y="4311837"/>
            <a:ext cx="1086579"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04</a:t>
            </a:r>
            <a:endParaRPr lang="en-IN" sz="2000" b="1">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8E0E0E-1FA0-464E-9948-D8B001EC78E3}"/>
              </a:ext>
            </a:extLst>
          </p:cNvPr>
          <p:cNvSpPr txBox="1"/>
          <p:nvPr userDrawn="1"/>
        </p:nvSpPr>
        <p:spPr>
          <a:xfrm>
            <a:off x="4978931" y="5327771"/>
            <a:ext cx="1086579"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05</a:t>
            </a:r>
            <a:endParaRPr lang="en-IN" sz="2000" b="1">
              <a:solidFill>
                <a:schemeClr val="bg1"/>
              </a:solidFill>
              <a:latin typeface="Century Gothic" panose="020B0502020202020204" pitchFamily="34" charset="0"/>
            </a:endParaRPr>
          </a:p>
        </p:txBody>
      </p:sp>
      <p:pic>
        <p:nvPicPr>
          <p:cNvPr id="9" name="Picture 8" descr="Shape, rectangle&#10;&#10;Description automatically generated">
            <a:extLst>
              <a:ext uri="{FF2B5EF4-FFF2-40B4-BE49-F238E27FC236}">
                <a16:creationId xmlns:a16="http://schemas.microsoft.com/office/drawing/2014/main" id="{8520115B-0179-4553-B1B0-6FA2AE1B12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9562A25-57BE-4FC0-A728-AD9928B094E3}"/>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463814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28DC4-A727-40A8-896E-983DD62F18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924C03-5051-48CF-A081-F084A706F5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BB2F89-47C2-4A2D-93A8-9C7D637FA4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A6D0E7-62A7-4925-B5B7-FE72519BFD09}"/>
              </a:ext>
            </a:extLst>
          </p:cNvPr>
          <p:cNvSpPr>
            <a:spLocks noGrp="1"/>
          </p:cNvSpPr>
          <p:nvPr>
            <p:ph type="dt" sz="half" idx="10"/>
          </p:nvPr>
        </p:nvSpPr>
        <p:spPr/>
        <p:txBody>
          <a:bodyPr/>
          <a:lstStyle/>
          <a:p>
            <a:fld id="{72A38F18-81C5-4682-A1C7-A712571AF4E8}" type="datetimeFigureOut">
              <a:rPr lang="en-US" smtClean="0"/>
              <a:t>9/7/2022</a:t>
            </a:fld>
            <a:endParaRPr lang="en-US"/>
          </a:p>
        </p:txBody>
      </p:sp>
      <p:sp>
        <p:nvSpPr>
          <p:cNvPr id="6" name="Footer Placeholder 5">
            <a:extLst>
              <a:ext uri="{FF2B5EF4-FFF2-40B4-BE49-F238E27FC236}">
                <a16:creationId xmlns:a16="http://schemas.microsoft.com/office/drawing/2014/main" id="{875EE321-BB00-429F-8D2F-D6D783A021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34F2BE-0409-46E6-AA08-777DC2D19A73}"/>
              </a:ext>
            </a:extLst>
          </p:cNvPr>
          <p:cNvSpPr>
            <a:spLocks noGrp="1"/>
          </p:cNvSpPr>
          <p:nvPr>
            <p:ph type="sldNum" sz="quarter" idx="12"/>
          </p:nvPr>
        </p:nvSpPr>
        <p:spPr/>
        <p:txBody>
          <a:bodyPr/>
          <a:lstStyle/>
          <a:p>
            <a:fld id="{03CC8C2E-FA2A-4F1F-AD8E-804A42F2DB40}" type="slidenum">
              <a:rPr lang="en-US" smtClean="0"/>
              <a:t>‹#›</a:t>
            </a:fld>
            <a:endParaRPr lang="en-US"/>
          </a:p>
        </p:txBody>
      </p:sp>
    </p:spTree>
    <p:extLst>
      <p:ext uri="{BB962C8B-B14F-4D97-AF65-F5344CB8AC3E}">
        <p14:creationId xmlns:p14="http://schemas.microsoft.com/office/powerpoint/2010/main" val="1370359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D4FAD-5ACB-4198-8D39-96589C5701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9E5044-9C38-46D6-B30F-6B12FA106D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7BD8F7-4CFC-4939-87BA-47C5544584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9329BE-AA03-4532-884D-387B55CE50C6}"/>
              </a:ext>
            </a:extLst>
          </p:cNvPr>
          <p:cNvSpPr>
            <a:spLocks noGrp="1"/>
          </p:cNvSpPr>
          <p:nvPr>
            <p:ph type="dt" sz="half" idx="10"/>
          </p:nvPr>
        </p:nvSpPr>
        <p:spPr/>
        <p:txBody>
          <a:bodyPr/>
          <a:lstStyle/>
          <a:p>
            <a:fld id="{72A38F18-81C5-4682-A1C7-A712571AF4E8}" type="datetimeFigureOut">
              <a:rPr lang="en-US" smtClean="0"/>
              <a:t>9/7/2022</a:t>
            </a:fld>
            <a:endParaRPr lang="en-US"/>
          </a:p>
        </p:txBody>
      </p:sp>
      <p:sp>
        <p:nvSpPr>
          <p:cNvPr id="6" name="Footer Placeholder 5">
            <a:extLst>
              <a:ext uri="{FF2B5EF4-FFF2-40B4-BE49-F238E27FC236}">
                <a16:creationId xmlns:a16="http://schemas.microsoft.com/office/drawing/2014/main" id="{B6263FB3-96B1-4DEC-A061-2A03EF3CA1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44E94-0144-4CB7-9A21-7B6888B4EA1D}"/>
              </a:ext>
            </a:extLst>
          </p:cNvPr>
          <p:cNvSpPr>
            <a:spLocks noGrp="1"/>
          </p:cNvSpPr>
          <p:nvPr>
            <p:ph type="sldNum" sz="quarter" idx="12"/>
          </p:nvPr>
        </p:nvSpPr>
        <p:spPr/>
        <p:txBody>
          <a:bodyPr/>
          <a:lstStyle/>
          <a:p>
            <a:fld id="{03CC8C2E-FA2A-4F1F-AD8E-804A42F2DB40}" type="slidenum">
              <a:rPr lang="en-US" smtClean="0"/>
              <a:t>‹#›</a:t>
            </a:fld>
            <a:endParaRPr lang="en-US"/>
          </a:p>
        </p:txBody>
      </p:sp>
    </p:spTree>
    <p:extLst>
      <p:ext uri="{BB962C8B-B14F-4D97-AF65-F5344CB8AC3E}">
        <p14:creationId xmlns:p14="http://schemas.microsoft.com/office/powerpoint/2010/main" val="2540781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8645E-7323-4A6B-AB87-8F73D4CAECD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191B37-4ADF-4283-9D6C-5333E26D74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6E7619-80F0-476F-BDDB-08E62FFAAB44}"/>
              </a:ext>
            </a:extLst>
          </p:cNvPr>
          <p:cNvSpPr>
            <a:spLocks noGrp="1"/>
          </p:cNvSpPr>
          <p:nvPr>
            <p:ph type="dt" sz="half" idx="10"/>
          </p:nvPr>
        </p:nvSpPr>
        <p:spPr/>
        <p:txBody>
          <a:bodyPr/>
          <a:lstStyle/>
          <a:p>
            <a:fld id="{72A38F18-81C5-4682-A1C7-A712571AF4E8}" type="datetimeFigureOut">
              <a:rPr lang="en-US" smtClean="0"/>
              <a:t>9/7/2022</a:t>
            </a:fld>
            <a:endParaRPr lang="en-US"/>
          </a:p>
        </p:txBody>
      </p:sp>
      <p:sp>
        <p:nvSpPr>
          <p:cNvPr id="5" name="Footer Placeholder 4">
            <a:extLst>
              <a:ext uri="{FF2B5EF4-FFF2-40B4-BE49-F238E27FC236}">
                <a16:creationId xmlns:a16="http://schemas.microsoft.com/office/drawing/2014/main" id="{075C9B25-82B4-419A-86E9-5427E23EC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74805-1332-455A-A4B7-2F20CB7964F4}"/>
              </a:ext>
            </a:extLst>
          </p:cNvPr>
          <p:cNvSpPr>
            <a:spLocks noGrp="1"/>
          </p:cNvSpPr>
          <p:nvPr>
            <p:ph type="sldNum" sz="quarter" idx="12"/>
          </p:nvPr>
        </p:nvSpPr>
        <p:spPr/>
        <p:txBody>
          <a:bodyPr/>
          <a:lstStyle/>
          <a:p>
            <a:fld id="{03CC8C2E-FA2A-4F1F-AD8E-804A42F2DB40}" type="slidenum">
              <a:rPr lang="en-US" smtClean="0"/>
              <a:t>‹#›</a:t>
            </a:fld>
            <a:endParaRPr lang="en-US"/>
          </a:p>
        </p:txBody>
      </p:sp>
    </p:spTree>
    <p:extLst>
      <p:ext uri="{BB962C8B-B14F-4D97-AF65-F5344CB8AC3E}">
        <p14:creationId xmlns:p14="http://schemas.microsoft.com/office/powerpoint/2010/main" val="6469276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87D44-CDA6-4F9A-AFE6-673EEC0D4B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753C82-79BF-4B88-A7E9-0F310D429F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6FF4BC-06D7-4768-9EB3-A040AB7E671F}"/>
              </a:ext>
            </a:extLst>
          </p:cNvPr>
          <p:cNvSpPr>
            <a:spLocks noGrp="1"/>
          </p:cNvSpPr>
          <p:nvPr>
            <p:ph type="dt" sz="half" idx="10"/>
          </p:nvPr>
        </p:nvSpPr>
        <p:spPr/>
        <p:txBody>
          <a:bodyPr/>
          <a:lstStyle/>
          <a:p>
            <a:fld id="{72A38F18-81C5-4682-A1C7-A712571AF4E8}" type="datetimeFigureOut">
              <a:rPr lang="en-US" smtClean="0"/>
              <a:t>9/7/2022</a:t>
            </a:fld>
            <a:endParaRPr lang="en-US"/>
          </a:p>
        </p:txBody>
      </p:sp>
      <p:sp>
        <p:nvSpPr>
          <p:cNvPr id="5" name="Footer Placeholder 4">
            <a:extLst>
              <a:ext uri="{FF2B5EF4-FFF2-40B4-BE49-F238E27FC236}">
                <a16:creationId xmlns:a16="http://schemas.microsoft.com/office/drawing/2014/main" id="{88063549-E3C0-4F49-834E-953E60CA6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86EEE6-2ED2-4FC2-94D5-8F26A8938ACC}"/>
              </a:ext>
            </a:extLst>
          </p:cNvPr>
          <p:cNvSpPr>
            <a:spLocks noGrp="1"/>
          </p:cNvSpPr>
          <p:nvPr>
            <p:ph type="sldNum" sz="quarter" idx="12"/>
          </p:nvPr>
        </p:nvSpPr>
        <p:spPr/>
        <p:txBody>
          <a:bodyPr/>
          <a:lstStyle/>
          <a:p>
            <a:fld id="{03CC8C2E-FA2A-4F1F-AD8E-804A42F2DB40}" type="slidenum">
              <a:rPr lang="en-US" smtClean="0"/>
              <a:t>‹#›</a:t>
            </a:fld>
            <a:endParaRPr lang="en-US"/>
          </a:p>
        </p:txBody>
      </p:sp>
    </p:spTree>
    <p:extLst>
      <p:ext uri="{BB962C8B-B14F-4D97-AF65-F5344CB8AC3E}">
        <p14:creationId xmlns:p14="http://schemas.microsoft.com/office/powerpoint/2010/main" val="1183716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0D7DA23-9647-4B87-AFE2-AA10E38080AC}"/>
              </a:ext>
            </a:extLst>
          </p:cNvPr>
          <p:cNvGrpSpPr/>
          <p:nvPr userDrawn="1"/>
        </p:nvGrpSpPr>
        <p:grpSpPr>
          <a:xfrm>
            <a:off x="-1181" y="-14223"/>
            <a:ext cx="12192000" cy="6872223"/>
            <a:chOff x="-1181" y="-14223"/>
            <a:chExt cx="12192000" cy="6872223"/>
          </a:xfrm>
        </p:grpSpPr>
        <p:sp>
          <p:nvSpPr>
            <p:cNvPr id="8" name="Rectangle 7">
              <a:extLst>
                <a:ext uri="{FF2B5EF4-FFF2-40B4-BE49-F238E27FC236}">
                  <a16:creationId xmlns:a16="http://schemas.microsoft.com/office/drawing/2014/main" id="{E60E3B49-AC27-443F-8B90-4B1D0106C6D9}"/>
                </a:ext>
              </a:extLst>
            </p:cNvPr>
            <p:cNvSpPr/>
            <p:nvPr/>
          </p:nvSpPr>
          <p:spPr>
            <a:xfrm>
              <a:off x="3972200" y="868654"/>
              <a:ext cx="587177" cy="5989346"/>
            </a:xfrm>
            <a:prstGeom prst="rect">
              <a:avLst/>
            </a:prstGeom>
            <a:solidFill>
              <a:srgbClr val="6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9" name="Rectangle 8">
              <a:extLst>
                <a:ext uri="{FF2B5EF4-FFF2-40B4-BE49-F238E27FC236}">
                  <a16:creationId xmlns:a16="http://schemas.microsoft.com/office/drawing/2014/main" id="{C44A3DCE-2511-4BC0-A984-8EAE8C2D4335}"/>
                </a:ext>
              </a:extLst>
            </p:cNvPr>
            <p:cNvSpPr/>
            <p:nvPr/>
          </p:nvSpPr>
          <p:spPr>
            <a:xfrm>
              <a:off x="2979" y="3132877"/>
              <a:ext cx="4559377" cy="1249411"/>
            </a:xfrm>
            <a:prstGeom prst="rect">
              <a:avLst/>
            </a:prstGeom>
            <a:solidFill>
              <a:srgbClr val="555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pic>
          <p:nvPicPr>
            <p:cNvPr id="10" name="Picture 9" descr="A drawing of a face&#10;&#10;Description automatically generated">
              <a:extLst>
                <a:ext uri="{FF2B5EF4-FFF2-40B4-BE49-F238E27FC236}">
                  <a16:creationId xmlns:a16="http://schemas.microsoft.com/office/drawing/2014/main" id="{22CC119A-CAC3-48CB-A13A-FE0B9E377A42}"/>
                </a:ext>
              </a:extLst>
            </p:cNvPr>
            <p:cNvPicPr>
              <a:picLocks noChangeAspect="1"/>
            </p:cNvPicPr>
            <p:nvPr/>
          </p:nvPicPr>
          <p:blipFill>
            <a:blip r:embed="rId2"/>
            <a:stretch>
              <a:fillRect/>
            </a:stretch>
          </p:blipFill>
          <p:spPr>
            <a:xfrm>
              <a:off x="1128458" y="6051104"/>
              <a:ext cx="1387128" cy="610491"/>
            </a:xfrm>
            <a:prstGeom prst="rect">
              <a:avLst/>
            </a:prstGeom>
          </p:spPr>
        </p:pic>
        <p:sp>
          <p:nvSpPr>
            <p:cNvPr id="11" name="Rectangle 10">
              <a:extLst>
                <a:ext uri="{FF2B5EF4-FFF2-40B4-BE49-F238E27FC236}">
                  <a16:creationId xmlns:a16="http://schemas.microsoft.com/office/drawing/2014/main" id="{B4D586AC-3AD2-4181-86E6-37C059C72BA9}"/>
                </a:ext>
              </a:extLst>
            </p:cNvPr>
            <p:cNvSpPr/>
            <p:nvPr/>
          </p:nvSpPr>
          <p:spPr>
            <a:xfrm>
              <a:off x="666655" y="3345752"/>
              <a:ext cx="2624436" cy="830997"/>
            </a:xfrm>
            <a:prstGeom prst="rect">
              <a:avLst/>
            </a:prstGeom>
          </p:spPr>
          <p:txBody>
            <a:bodyPr wrap="none">
              <a:spAutoFit/>
            </a:bodyPr>
            <a:lstStyle/>
            <a:p>
              <a:pPr algn="r"/>
              <a:r>
                <a:rPr lang="en-IN" sz="4800" b="1">
                  <a:solidFill>
                    <a:schemeClr val="bg1"/>
                  </a:solidFill>
                  <a:latin typeface="Century Gothic" panose="020B0502020202020204" pitchFamily="34" charset="0"/>
                  <a:ea typeface="Adobe Gothic Std B" panose="020B0800000000000000" pitchFamily="34" charset="-128"/>
                </a:rPr>
                <a:t>Agenda</a:t>
              </a:r>
              <a:endParaRPr lang="en-IN" sz="2800">
                <a:solidFill>
                  <a:schemeClr val="bg1"/>
                </a:solidFill>
              </a:endParaRPr>
            </a:p>
          </p:txBody>
        </p:sp>
        <p:sp>
          <p:nvSpPr>
            <p:cNvPr id="12" name="TextBox 11">
              <a:extLst>
                <a:ext uri="{FF2B5EF4-FFF2-40B4-BE49-F238E27FC236}">
                  <a16:creationId xmlns:a16="http://schemas.microsoft.com/office/drawing/2014/main" id="{191293B7-4D7D-4FE9-BEEA-9066B57B5198}"/>
                </a:ext>
              </a:extLst>
            </p:cNvPr>
            <p:cNvSpPr txBox="1"/>
            <p:nvPr/>
          </p:nvSpPr>
          <p:spPr>
            <a:xfrm>
              <a:off x="44539" y="5045165"/>
              <a:ext cx="3938953" cy="400110"/>
            </a:xfrm>
            <a:prstGeom prst="rect">
              <a:avLst/>
            </a:prstGeom>
            <a:noFill/>
          </p:spPr>
          <p:txBody>
            <a:bodyPr wrap="square" rtlCol="0" anchor="ctr">
              <a:spAutoFit/>
            </a:bodyPr>
            <a:lstStyle/>
            <a:p>
              <a:pPr algn="ctr"/>
              <a:r>
                <a:rPr lang="en-US" sz="2000" b="1">
                  <a:solidFill>
                    <a:srgbClr val="8F2928"/>
                  </a:solidFill>
                  <a:latin typeface="Century Gothic" panose="020B0502020202020204" pitchFamily="34" charset="0"/>
                  <a:ea typeface="Cambria Math" panose="02040503050406030204" pitchFamily="18" charset="0"/>
                  <a:cs typeface="Aparajita" panose="02020603050405020304" pitchFamily="18" charset="0"/>
                </a:rPr>
                <a:t>INSPIRE. </a:t>
              </a:r>
              <a:r>
                <a:rPr lang="en-US" sz="2000" b="1">
                  <a:solidFill>
                    <a:schemeClr val="bg2">
                      <a:lumMod val="25000"/>
                    </a:schemeClr>
                  </a:solidFill>
                  <a:latin typeface="Century Gothic" panose="020B0502020202020204" pitchFamily="34" charset="0"/>
                  <a:ea typeface="Cambria Math" panose="02040503050406030204" pitchFamily="18" charset="0"/>
                  <a:cs typeface="Aparajita" panose="02020603050405020304" pitchFamily="18" charset="0"/>
                </a:rPr>
                <a:t>EQUIP. </a:t>
              </a:r>
              <a:r>
                <a:rPr lang="en-US" sz="2000" b="1">
                  <a:solidFill>
                    <a:srgbClr val="8F2928"/>
                  </a:solidFill>
                  <a:latin typeface="Century Gothic" panose="020B0502020202020204" pitchFamily="34" charset="0"/>
                  <a:ea typeface="Cambria Math" panose="02040503050406030204" pitchFamily="18" charset="0"/>
                  <a:cs typeface="Aparajita" panose="02020603050405020304" pitchFamily="18" charset="0"/>
                </a:rPr>
                <a:t>IMAGINE.</a:t>
              </a:r>
            </a:p>
          </p:txBody>
        </p:sp>
        <p:pic>
          <p:nvPicPr>
            <p:cNvPr id="13" name="Picture 12" descr="Diagram&#10;&#10;Description automatically generated">
              <a:extLst>
                <a:ext uri="{FF2B5EF4-FFF2-40B4-BE49-F238E27FC236}">
                  <a16:creationId xmlns:a16="http://schemas.microsoft.com/office/drawing/2014/main" id="{C6D433D7-6898-4237-8CD6-ED2048F5894A}"/>
                </a:ext>
              </a:extLst>
            </p:cNvPr>
            <p:cNvPicPr>
              <a:picLocks noChangeAspect="1"/>
            </p:cNvPicPr>
            <p:nvPr/>
          </p:nvPicPr>
          <p:blipFill>
            <a:blip r:embed="rId3"/>
            <a:stretch>
              <a:fillRect/>
            </a:stretch>
          </p:blipFill>
          <p:spPr>
            <a:xfrm>
              <a:off x="0" y="877652"/>
              <a:ext cx="3972200" cy="2262562"/>
            </a:xfrm>
            <a:prstGeom prst="rect">
              <a:avLst/>
            </a:prstGeom>
          </p:spPr>
        </p:pic>
        <p:grpSp>
          <p:nvGrpSpPr>
            <p:cNvPr id="14" name="Group 13">
              <a:extLst>
                <a:ext uri="{FF2B5EF4-FFF2-40B4-BE49-F238E27FC236}">
                  <a16:creationId xmlns:a16="http://schemas.microsoft.com/office/drawing/2014/main" id="{C12D87EC-5052-49B8-AB21-ED9686AA115F}"/>
                </a:ext>
              </a:extLst>
            </p:cNvPr>
            <p:cNvGrpSpPr/>
            <p:nvPr/>
          </p:nvGrpSpPr>
          <p:grpSpPr>
            <a:xfrm>
              <a:off x="4968071" y="1360716"/>
              <a:ext cx="1097440" cy="5098142"/>
              <a:chOff x="4968071" y="1360716"/>
              <a:chExt cx="1097440" cy="5098142"/>
            </a:xfrm>
          </p:grpSpPr>
          <p:grpSp>
            <p:nvGrpSpPr>
              <p:cNvPr id="16" name="Group 15">
                <a:extLst>
                  <a:ext uri="{FF2B5EF4-FFF2-40B4-BE49-F238E27FC236}">
                    <a16:creationId xmlns:a16="http://schemas.microsoft.com/office/drawing/2014/main" id="{19F748FD-5844-492B-B2A4-8CBF9B8ADBAE}"/>
                  </a:ext>
                </a:extLst>
              </p:cNvPr>
              <p:cNvGrpSpPr/>
              <p:nvPr/>
            </p:nvGrpSpPr>
            <p:grpSpPr>
              <a:xfrm>
                <a:off x="4978932" y="1360716"/>
                <a:ext cx="1086579" cy="2502611"/>
                <a:chOff x="4773471" y="754878"/>
                <a:chExt cx="610491" cy="2502611"/>
              </a:xfrm>
            </p:grpSpPr>
            <p:grpSp>
              <p:nvGrpSpPr>
                <p:cNvPr id="25" name="Group 24">
                  <a:extLst>
                    <a:ext uri="{FF2B5EF4-FFF2-40B4-BE49-F238E27FC236}">
                      <a16:creationId xmlns:a16="http://schemas.microsoft.com/office/drawing/2014/main" id="{5576017D-9629-4502-8A5B-B2036779465E}"/>
                    </a:ext>
                  </a:extLst>
                </p:cNvPr>
                <p:cNvGrpSpPr/>
                <p:nvPr/>
              </p:nvGrpSpPr>
              <p:grpSpPr>
                <a:xfrm>
                  <a:off x="4773471" y="754878"/>
                  <a:ext cx="610491" cy="610491"/>
                  <a:chOff x="6106717" y="501611"/>
                  <a:chExt cx="756974" cy="756974"/>
                </a:xfrm>
              </p:grpSpPr>
              <p:sp>
                <p:nvSpPr>
                  <p:cNvPr id="32" name="Rectangle 31">
                    <a:extLst>
                      <a:ext uri="{FF2B5EF4-FFF2-40B4-BE49-F238E27FC236}">
                        <a16:creationId xmlns:a16="http://schemas.microsoft.com/office/drawing/2014/main" id="{60C1A9BA-F399-439C-BDA4-4435B1FB2E48}"/>
                      </a:ext>
                    </a:extLst>
                  </p:cNvPr>
                  <p:cNvSpPr/>
                  <p:nvPr/>
                </p:nvSpPr>
                <p:spPr>
                  <a:xfrm>
                    <a:off x="6106717" y="501611"/>
                    <a:ext cx="756974" cy="756974"/>
                  </a:xfrm>
                  <a:prstGeom prst="rect">
                    <a:avLst/>
                  </a:prstGeom>
                  <a:solidFill>
                    <a:srgbClr val="8F2928"/>
                  </a:solidFill>
                  <a:ln w="1270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solidFill>
                        <a:schemeClr val="bg1"/>
                      </a:solidFill>
                    </a:endParaRPr>
                  </a:p>
                </p:txBody>
              </p:sp>
              <p:sp>
                <p:nvSpPr>
                  <p:cNvPr id="33" name="TextBox 32">
                    <a:extLst>
                      <a:ext uri="{FF2B5EF4-FFF2-40B4-BE49-F238E27FC236}">
                        <a16:creationId xmlns:a16="http://schemas.microsoft.com/office/drawing/2014/main" id="{09C55AF9-2416-4C44-BA52-C07C112C898C}"/>
                      </a:ext>
                    </a:extLst>
                  </p:cNvPr>
                  <p:cNvSpPr txBox="1"/>
                  <p:nvPr/>
                </p:nvSpPr>
                <p:spPr>
                  <a:xfrm>
                    <a:off x="6106717" y="633877"/>
                    <a:ext cx="756974" cy="492442"/>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01</a:t>
                    </a:r>
                    <a:endParaRPr lang="en-IN" sz="2000" b="1">
                      <a:solidFill>
                        <a:schemeClr val="bg1"/>
                      </a:solidFill>
                      <a:latin typeface="Century Gothic" panose="020B0502020202020204" pitchFamily="34" charset="0"/>
                    </a:endParaRPr>
                  </a:p>
                </p:txBody>
              </p:sp>
            </p:grpSp>
            <p:grpSp>
              <p:nvGrpSpPr>
                <p:cNvPr id="26" name="Group 25">
                  <a:extLst>
                    <a:ext uri="{FF2B5EF4-FFF2-40B4-BE49-F238E27FC236}">
                      <a16:creationId xmlns:a16="http://schemas.microsoft.com/office/drawing/2014/main" id="{77DA2CFC-47D2-44A1-A8C1-5AE21CC1CB48}"/>
                    </a:ext>
                  </a:extLst>
                </p:cNvPr>
                <p:cNvGrpSpPr/>
                <p:nvPr/>
              </p:nvGrpSpPr>
              <p:grpSpPr>
                <a:xfrm>
                  <a:off x="4773471" y="1700938"/>
                  <a:ext cx="610491" cy="610491"/>
                  <a:chOff x="6514683" y="617027"/>
                  <a:chExt cx="756974" cy="756974"/>
                </a:xfrm>
              </p:grpSpPr>
              <p:sp>
                <p:nvSpPr>
                  <p:cNvPr id="30" name="Rectangle 29">
                    <a:extLst>
                      <a:ext uri="{FF2B5EF4-FFF2-40B4-BE49-F238E27FC236}">
                        <a16:creationId xmlns:a16="http://schemas.microsoft.com/office/drawing/2014/main" id="{B5E6DB11-C6BF-4300-9770-11F0BA6A46A8}"/>
                      </a:ext>
                    </a:extLst>
                  </p:cNvPr>
                  <p:cNvSpPr/>
                  <p:nvPr/>
                </p:nvSpPr>
                <p:spPr>
                  <a:xfrm>
                    <a:off x="6514683" y="617027"/>
                    <a:ext cx="756974" cy="756974"/>
                  </a:xfrm>
                  <a:prstGeom prst="rect">
                    <a:avLst/>
                  </a:prstGeom>
                  <a:solidFill>
                    <a:srgbClr val="555559"/>
                  </a:solidFill>
                  <a:ln w="1270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31" name="TextBox 30">
                    <a:extLst>
                      <a:ext uri="{FF2B5EF4-FFF2-40B4-BE49-F238E27FC236}">
                        <a16:creationId xmlns:a16="http://schemas.microsoft.com/office/drawing/2014/main" id="{938115F1-9876-413E-B53C-B7DE41C4C1CF}"/>
                      </a:ext>
                    </a:extLst>
                  </p:cNvPr>
                  <p:cNvSpPr txBox="1"/>
                  <p:nvPr/>
                </p:nvSpPr>
                <p:spPr>
                  <a:xfrm>
                    <a:off x="6514683" y="749293"/>
                    <a:ext cx="756974" cy="492442"/>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02</a:t>
                    </a:r>
                    <a:endParaRPr lang="en-IN" sz="2000" b="1">
                      <a:solidFill>
                        <a:schemeClr val="bg1"/>
                      </a:solidFill>
                      <a:latin typeface="Century Gothic" panose="020B0502020202020204" pitchFamily="34" charset="0"/>
                    </a:endParaRPr>
                  </a:p>
                </p:txBody>
              </p:sp>
            </p:grpSp>
            <p:grpSp>
              <p:nvGrpSpPr>
                <p:cNvPr id="27" name="Group 26">
                  <a:extLst>
                    <a:ext uri="{FF2B5EF4-FFF2-40B4-BE49-F238E27FC236}">
                      <a16:creationId xmlns:a16="http://schemas.microsoft.com/office/drawing/2014/main" id="{B14477A2-2EF6-4C09-B260-AC3D874CC4D5}"/>
                    </a:ext>
                  </a:extLst>
                </p:cNvPr>
                <p:cNvGrpSpPr/>
                <p:nvPr/>
              </p:nvGrpSpPr>
              <p:grpSpPr>
                <a:xfrm>
                  <a:off x="4773471" y="2646998"/>
                  <a:ext cx="610491" cy="610491"/>
                  <a:chOff x="6514683" y="617027"/>
                  <a:chExt cx="756974" cy="756974"/>
                </a:xfrm>
              </p:grpSpPr>
              <p:sp>
                <p:nvSpPr>
                  <p:cNvPr id="28" name="Rectangle 27">
                    <a:extLst>
                      <a:ext uri="{FF2B5EF4-FFF2-40B4-BE49-F238E27FC236}">
                        <a16:creationId xmlns:a16="http://schemas.microsoft.com/office/drawing/2014/main" id="{028CA391-F7C5-4A7A-A62F-56F69295D091}"/>
                      </a:ext>
                    </a:extLst>
                  </p:cNvPr>
                  <p:cNvSpPr/>
                  <p:nvPr/>
                </p:nvSpPr>
                <p:spPr>
                  <a:xfrm>
                    <a:off x="6514683" y="617027"/>
                    <a:ext cx="756974" cy="756974"/>
                  </a:xfrm>
                  <a:prstGeom prst="rect">
                    <a:avLst/>
                  </a:prstGeom>
                  <a:solidFill>
                    <a:srgbClr val="8F2928"/>
                  </a:solidFill>
                  <a:ln w="1270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9" name="TextBox 28">
                    <a:extLst>
                      <a:ext uri="{FF2B5EF4-FFF2-40B4-BE49-F238E27FC236}">
                        <a16:creationId xmlns:a16="http://schemas.microsoft.com/office/drawing/2014/main" id="{4F02760B-E82B-46CB-A6D2-85144C6DD0EF}"/>
                      </a:ext>
                    </a:extLst>
                  </p:cNvPr>
                  <p:cNvSpPr txBox="1"/>
                  <p:nvPr/>
                </p:nvSpPr>
                <p:spPr>
                  <a:xfrm>
                    <a:off x="6514683" y="749293"/>
                    <a:ext cx="756974" cy="492442"/>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03</a:t>
                    </a:r>
                    <a:endParaRPr lang="en-IN" sz="2000" b="1">
                      <a:solidFill>
                        <a:schemeClr val="bg1"/>
                      </a:solidFill>
                      <a:latin typeface="Century Gothic" panose="020B0502020202020204" pitchFamily="34" charset="0"/>
                    </a:endParaRPr>
                  </a:p>
                </p:txBody>
              </p:sp>
            </p:grpSp>
          </p:grpSp>
          <p:grpSp>
            <p:nvGrpSpPr>
              <p:cNvPr id="17" name="Group 16">
                <a:extLst>
                  <a:ext uri="{FF2B5EF4-FFF2-40B4-BE49-F238E27FC236}">
                    <a16:creationId xmlns:a16="http://schemas.microsoft.com/office/drawing/2014/main" id="{00B74309-5E9E-4FBC-8B9C-F1A22B17D25A}"/>
                  </a:ext>
                </a:extLst>
              </p:cNvPr>
              <p:cNvGrpSpPr/>
              <p:nvPr/>
            </p:nvGrpSpPr>
            <p:grpSpPr>
              <a:xfrm>
                <a:off x="4968071" y="4169589"/>
                <a:ext cx="1097440" cy="2289269"/>
                <a:chOff x="4773471" y="861549"/>
                <a:chExt cx="616593" cy="2289269"/>
              </a:xfrm>
            </p:grpSpPr>
            <p:sp>
              <p:nvSpPr>
                <p:cNvPr id="18" name="TextBox 17">
                  <a:extLst>
                    <a:ext uri="{FF2B5EF4-FFF2-40B4-BE49-F238E27FC236}">
                      <a16:creationId xmlns:a16="http://schemas.microsoft.com/office/drawing/2014/main" id="{C3EA26F0-001E-4F4A-B6BF-2E75E625D3A0}"/>
                    </a:ext>
                  </a:extLst>
                </p:cNvPr>
                <p:cNvSpPr txBox="1"/>
                <p:nvPr/>
              </p:nvSpPr>
              <p:spPr>
                <a:xfrm>
                  <a:off x="4773471" y="861549"/>
                  <a:ext cx="610491"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01</a:t>
                  </a:r>
                  <a:endParaRPr lang="en-IN" sz="2000" b="1">
                    <a:solidFill>
                      <a:schemeClr val="bg1"/>
                    </a:solidFill>
                    <a:latin typeface="Century Gothic" panose="020B0502020202020204" pitchFamily="34" charset="0"/>
                  </a:endParaRPr>
                </a:p>
              </p:txBody>
            </p:sp>
            <p:grpSp>
              <p:nvGrpSpPr>
                <p:cNvPr id="19" name="Group 18">
                  <a:extLst>
                    <a:ext uri="{FF2B5EF4-FFF2-40B4-BE49-F238E27FC236}">
                      <a16:creationId xmlns:a16="http://schemas.microsoft.com/office/drawing/2014/main" id="{03F97867-39A5-433D-8B05-D40FBFE15448}"/>
                    </a:ext>
                  </a:extLst>
                </p:cNvPr>
                <p:cNvGrpSpPr/>
                <p:nvPr/>
              </p:nvGrpSpPr>
              <p:grpSpPr>
                <a:xfrm>
                  <a:off x="4773471" y="900729"/>
                  <a:ext cx="610491" cy="1304029"/>
                  <a:chOff x="6514683" y="-375186"/>
                  <a:chExt cx="756974" cy="1616921"/>
                </a:xfrm>
              </p:grpSpPr>
              <p:sp>
                <p:nvSpPr>
                  <p:cNvPr id="23" name="Rectangle 22">
                    <a:extLst>
                      <a:ext uri="{FF2B5EF4-FFF2-40B4-BE49-F238E27FC236}">
                        <a16:creationId xmlns:a16="http://schemas.microsoft.com/office/drawing/2014/main" id="{21A79FD6-EF31-423B-8FAE-8DCC64400B51}"/>
                      </a:ext>
                    </a:extLst>
                  </p:cNvPr>
                  <p:cNvSpPr/>
                  <p:nvPr/>
                </p:nvSpPr>
                <p:spPr>
                  <a:xfrm>
                    <a:off x="6514683" y="-375186"/>
                    <a:ext cx="756974" cy="756974"/>
                  </a:xfrm>
                  <a:prstGeom prst="rect">
                    <a:avLst/>
                  </a:prstGeom>
                  <a:solidFill>
                    <a:srgbClr val="555559"/>
                  </a:solidFill>
                  <a:ln w="1270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4" name="TextBox 23">
                    <a:extLst>
                      <a:ext uri="{FF2B5EF4-FFF2-40B4-BE49-F238E27FC236}">
                        <a16:creationId xmlns:a16="http://schemas.microsoft.com/office/drawing/2014/main" id="{09B8A3E6-77B6-49D2-9502-29197AB1A30A}"/>
                      </a:ext>
                    </a:extLst>
                  </p:cNvPr>
                  <p:cNvSpPr txBox="1"/>
                  <p:nvPr/>
                </p:nvSpPr>
                <p:spPr>
                  <a:xfrm>
                    <a:off x="6514683" y="749293"/>
                    <a:ext cx="756974" cy="492442"/>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02</a:t>
                    </a:r>
                    <a:endParaRPr lang="en-IN" sz="2000" b="1">
                      <a:solidFill>
                        <a:schemeClr val="bg1"/>
                      </a:solidFill>
                      <a:latin typeface="Century Gothic" panose="020B0502020202020204" pitchFamily="34" charset="0"/>
                    </a:endParaRPr>
                  </a:p>
                </p:txBody>
              </p:sp>
            </p:grpSp>
            <p:grpSp>
              <p:nvGrpSpPr>
                <p:cNvPr id="20" name="Group 19">
                  <a:extLst>
                    <a:ext uri="{FF2B5EF4-FFF2-40B4-BE49-F238E27FC236}">
                      <a16:creationId xmlns:a16="http://schemas.microsoft.com/office/drawing/2014/main" id="{F7EA7A00-6012-45F5-9AC0-1FF298DE7CE2}"/>
                    </a:ext>
                  </a:extLst>
                </p:cNvPr>
                <p:cNvGrpSpPr/>
                <p:nvPr/>
              </p:nvGrpSpPr>
              <p:grpSpPr>
                <a:xfrm>
                  <a:off x="4773474" y="1931056"/>
                  <a:ext cx="616590" cy="1219762"/>
                  <a:chOff x="6514683" y="-270700"/>
                  <a:chExt cx="764536" cy="1512435"/>
                </a:xfrm>
              </p:grpSpPr>
              <p:sp>
                <p:nvSpPr>
                  <p:cNvPr id="21" name="Rectangle 20">
                    <a:extLst>
                      <a:ext uri="{FF2B5EF4-FFF2-40B4-BE49-F238E27FC236}">
                        <a16:creationId xmlns:a16="http://schemas.microsoft.com/office/drawing/2014/main" id="{D3A5B891-1C13-43CC-AE0F-98514A655AA5}"/>
                      </a:ext>
                    </a:extLst>
                  </p:cNvPr>
                  <p:cNvSpPr/>
                  <p:nvPr/>
                </p:nvSpPr>
                <p:spPr>
                  <a:xfrm>
                    <a:off x="6522245" y="-270700"/>
                    <a:ext cx="756974" cy="756974"/>
                  </a:xfrm>
                  <a:prstGeom prst="rect">
                    <a:avLst/>
                  </a:prstGeom>
                  <a:solidFill>
                    <a:srgbClr val="8F2928"/>
                  </a:solidFill>
                  <a:ln w="12700">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2" name="TextBox 21">
                    <a:extLst>
                      <a:ext uri="{FF2B5EF4-FFF2-40B4-BE49-F238E27FC236}">
                        <a16:creationId xmlns:a16="http://schemas.microsoft.com/office/drawing/2014/main" id="{DF3AF1E0-6756-43E3-AD39-8431F3B2ADC8}"/>
                      </a:ext>
                    </a:extLst>
                  </p:cNvPr>
                  <p:cNvSpPr txBox="1"/>
                  <p:nvPr/>
                </p:nvSpPr>
                <p:spPr>
                  <a:xfrm>
                    <a:off x="6514683" y="749293"/>
                    <a:ext cx="756974" cy="492442"/>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03</a:t>
                    </a:r>
                    <a:endParaRPr lang="en-IN" sz="2000" b="1">
                      <a:solidFill>
                        <a:schemeClr val="bg1"/>
                      </a:solidFill>
                      <a:latin typeface="Century Gothic" panose="020B0502020202020204" pitchFamily="34" charset="0"/>
                    </a:endParaRPr>
                  </a:p>
                </p:txBody>
              </p:sp>
            </p:grpSp>
          </p:grpSp>
        </p:grpSp>
        <p:pic>
          <p:nvPicPr>
            <p:cNvPr id="15" name="Picture 14">
              <a:extLst>
                <a:ext uri="{FF2B5EF4-FFF2-40B4-BE49-F238E27FC236}">
                  <a16:creationId xmlns:a16="http://schemas.microsoft.com/office/drawing/2014/main" id="{717BF827-A398-4432-A75D-BFAB44776DEC}"/>
                </a:ext>
              </a:extLst>
            </p:cNvPr>
            <p:cNvPicPr>
              <a:picLocks noChangeAspect="1"/>
            </p:cNvPicPr>
            <p:nvPr/>
          </p:nvPicPr>
          <p:blipFill>
            <a:blip r:embed="rId4"/>
            <a:stretch>
              <a:fillRect/>
            </a:stretch>
          </p:blipFill>
          <p:spPr>
            <a:xfrm>
              <a:off x="-1181" y="-14223"/>
              <a:ext cx="12192000" cy="1107558"/>
            </a:xfrm>
            <a:prstGeom prst="rect">
              <a:avLst/>
            </a:prstGeom>
          </p:spPr>
        </p:pic>
      </p:grpSp>
      <p:sp>
        <p:nvSpPr>
          <p:cNvPr id="34" name="TextBox 33">
            <a:extLst>
              <a:ext uri="{FF2B5EF4-FFF2-40B4-BE49-F238E27FC236}">
                <a16:creationId xmlns:a16="http://schemas.microsoft.com/office/drawing/2014/main" id="{894E5FB9-74EE-43FB-8BB4-5A2BA331BC97}"/>
              </a:ext>
            </a:extLst>
          </p:cNvPr>
          <p:cNvSpPr txBox="1"/>
          <p:nvPr userDrawn="1"/>
        </p:nvSpPr>
        <p:spPr>
          <a:xfrm>
            <a:off x="5009421" y="4311837"/>
            <a:ext cx="1086579"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04</a:t>
            </a:r>
            <a:endParaRPr lang="en-IN" sz="2000" b="1">
              <a:solidFill>
                <a:schemeClr val="bg1"/>
              </a:solidFill>
              <a:latin typeface="Century Gothic" panose="020B0502020202020204" pitchFamily="34" charset="0"/>
            </a:endParaRPr>
          </a:p>
        </p:txBody>
      </p:sp>
      <p:sp>
        <p:nvSpPr>
          <p:cNvPr id="35" name="TextBox 34">
            <a:extLst>
              <a:ext uri="{FF2B5EF4-FFF2-40B4-BE49-F238E27FC236}">
                <a16:creationId xmlns:a16="http://schemas.microsoft.com/office/drawing/2014/main" id="{178569EE-628B-4EE6-A30A-5E1E23AB67CC}"/>
              </a:ext>
            </a:extLst>
          </p:cNvPr>
          <p:cNvSpPr txBox="1"/>
          <p:nvPr userDrawn="1"/>
        </p:nvSpPr>
        <p:spPr>
          <a:xfrm>
            <a:off x="4978931" y="5327771"/>
            <a:ext cx="1086579"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05</a:t>
            </a:r>
            <a:endParaRPr lang="en-IN" sz="20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99953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roon Slide">
    <p:spTree>
      <p:nvGrpSpPr>
        <p:cNvPr id="1" name=""/>
        <p:cNvGrpSpPr/>
        <p:nvPr/>
      </p:nvGrpSpPr>
      <p:grpSpPr>
        <a:xfrm>
          <a:off x="0" y="0"/>
          <a:ext cx="0" cy="0"/>
          <a:chOff x="0" y="0"/>
          <a:chExt cx="0" cy="0"/>
        </a:xfrm>
      </p:grpSpPr>
      <p:pic>
        <p:nvPicPr>
          <p:cNvPr id="8" name="Picture 7" descr="Shape&#10;&#10;Description automatically generated">
            <a:extLst>
              <a:ext uri="{FF2B5EF4-FFF2-40B4-BE49-F238E27FC236}">
                <a16:creationId xmlns:a16="http://schemas.microsoft.com/office/drawing/2014/main" id="{31C1DE35-91A0-4C14-84F8-E6610A8E685E}"/>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25063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ay Slide">
    <p:spTree>
      <p:nvGrpSpPr>
        <p:cNvPr id="1" name=""/>
        <p:cNvGrpSpPr/>
        <p:nvPr/>
      </p:nvGrpSpPr>
      <p:grpSpPr>
        <a:xfrm>
          <a:off x="0" y="0"/>
          <a:ext cx="0" cy="0"/>
          <a:chOff x="0" y="0"/>
          <a:chExt cx="0" cy="0"/>
        </a:xfrm>
      </p:grpSpPr>
      <p:pic>
        <p:nvPicPr>
          <p:cNvPr id="10" name="Picture 9" descr="Shape, rectangle&#10;&#10;Description automatically generated">
            <a:extLst>
              <a:ext uri="{FF2B5EF4-FFF2-40B4-BE49-F238E27FC236}">
                <a16:creationId xmlns:a16="http://schemas.microsoft.com/office/drawing/2014/main" id="{F10CA6E2-6400-4102-815C-82F25F6FE5B6}"/>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4004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A7723B37-BE44-4060-A935-6278C54A638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0644C7D-2A75-4617-8A9F-741917391902}"/>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1340088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Side Slide">
    <p:spTree>
      <p:nvGrpSpPr>
        <p:cNvPr id="1" name=""/>
        <p:cNvGrpSpPr/>
        <p:nvPr/>
      </p:nvGrpSpPr>
      <p:grpSpPr>
        <a:xfrm>
          <a:off x="0" y="0"/>
          <a:ext cx="0" cy="0"/>
          <a:chOff x="0" y="0"/>
          <a:chExt cx="0" cy="0"/>
        </a:xfrm>
      </p:grpSpPr>
      <p:pic>
        <p:nvPicPr>
          <p:cNvPr id="5" name="Picture 4" descr="Shape&#10;&#10;Description automatically generated">
            <a:extLst>
              <a:ext uri="{FF2B5EF4-FFF2-40B4-BE49-F238E27FC236}">
                <a16:creationId xmlns:a16="http://schemas.microsoft.com/office/drawing/2014/main" id="{A46E8B3E-DA44-4E4A-90F2-964E9CB3A5EB}"/>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9058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or Slide">
    <p:spTree>
      <p:nvGrpSpPr>
        <p:cNvPr id="1" name=""/>
        <p:cNvGrpSpPr/>
        <p:nvPr/>
      </p:nvGrpSpPr>
      <p:grpSpPr>
        <a:xfrm>
          <a:off x="0" y="0"/>
          <a:ext cx="0" cy="0"/>
          <a:chOff x="0" y="0"/>
          <a:chExt cx="0" cy="0"/>
        </a:xfrm>
      </p:grpSpPr>
      <p:pic>
        <p:nvPicPr>
          <p:cNvPr id="8" name="Picture 7" descr="Background pattern&#10;&#10;Description automatically generated with medium confidence">
            <a:extLst>
              <a:ext uri="{FF2B5EF4-FFF2-40B4-BE49-F238E27FC236}">
                <a16:creationId xmlns:a16="http://schemas.microsoft.com/office/drawing/2014/main" id="{114CBC15-3F30-403A-A756-0086E990DCDA}"/>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411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8" name="Picture 7" descr="A picture containing treemap chart&#10;&#10;Description automatically generated">
            <a:extLst>
              <a:ext uri="{FF2B5EF4-FFF2-40B4-BE49-F238E27FC236}">
                <a16:creationId xmlns:a16="http://schemas.microsoft.com/office/drawing/2014/main" id="{D2149BC6-3038-40F3-8F11-9A836512E1D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35996714-216D-4591-A683-87587EA70505}"/>
              </a:ext>
            </a:extLst>
          </p:cNvPr>
          <p:cNvSpPr txBox="1"/>
          <p:nvPr userDrawn="1"/>
        </p:nvSpPr>
        <p:spPr>
          <a:xfrm>
            <a:off x="2937409" y="2811328"/>
            <a:ext cx="6344156" cy="1727524"/>
          </a:xfrm>
          <a:prstGeom prst="rect">
            <a:avLst/>
          </a:prstGeom>
          <a:noFill/>
        </p:spPr>
        <p:txBody>
          <a:bodyPr wrap="square" rtlCol="0">
            <a:spAutoFit/>
          </a:bodyPr>
          <a:lstStyle/>
          <a:p>
            <a:pPr algn="ctr"/>
            <a:r>
              <a:rPr lang="en-US" b="1" spc="600">
                <a:solidFill>
                  <a:schemeClr val="bg1"/>
                </a:solidFill>
                <a:latin typeface="Arial" panose="020B0604020202020204" pitchFamily="34" charset="0"/>
                <a:cs typeface="Arial" panose="020B0604020202020204" pitchFamily="34" charset="0"/>
              </a:rPr>
              <a:t>FORT BEND ISD</a:t>
            </a:r>
          </a:p>
          <a:p>
            <a:pPr algn="ctr">
              <a:lnSpc>
                <a:spcPct val="150000"/>
              </a:lnSpc>
            </a:pPr>
            <a:r>
              <a:rPr lang="en-US" sz="1200">
                <a:solidFill>
                  <a:schemeClr val="bg1"/>
                </a:solidFill>
                <a:latin typeface="Arial" panose="020B0604020202020204" pitchFamily="34" charset="0"/>
                <a:cs typeface="Arial" panose="020B0604020202020204" pitchFamily="34" charset="0"/>
              </a:rPr>
              <a:t>16431 Lexington Blvd.</a:t>
            </a:r>
          </a:p>
          <a:p>
            <a:pPr algn="ctr">
              <a:lnSpc>
                <a:spcPct val="150000"/>
              </a:lnSpc>
            </a:pPr>
            <a:r>
              <a:rPr lang="en-US" sz="1200">
                <a:solidFill>
                  <a:schemeClr val="bg1"/>
                </a:solidFill>
                <a:latin typeface="Arial" panose="020B0604020202020204" pitchFamily="34" charset="0"/>
                <a:cs typeface="Arial" panose="020B0604020202020204" pitchFamily="34" charset="0"/>
              </a:rPr>
              <a:t>Sugar Land, TX 77479</a:t>
            </a:r>
          </a:p>
          <a:p>
            <a:pPr algn="ctr">
              <a:lnSpc>
                <a:spcPct val="150000"/>
              </a:lnSpc>
            </a:pPr>
            <a:r>
              <a:rPr lang="en-US" sz="1200">
                <a:solidFill>
                  <a:schemeClr val="bg1"/>
                </a:solidFill>
                <a:latin typeface="Arial" panose="020B0604020202020204" pitchFamily="34" charset="0"/>
                <a:cs typeface="Arial" panose="020B0604020202020204" pitchFamily="34" charset="0"/>
              </a:rPr>
              <a:t>281-634-1000</a:t>
            </a:r>
          </a:p>
          <a:p>
            <a:pPr algn="ctr">
              <a:lnSpc>
                <a:spcPct val="150000"/>
              </a:lnSpc>
            </a:pPr>
            <a:endParaRPr lang="en-US" sz="1200">
              <a:solidFill>
                <a:schemeClr val="bg1"/>
              </a:solidFill>
              <a:latin typeface="Arial" panose="020B0604020202020204" pitchFamily="34" charset="0"/>
              <a:cs typeface="Arial" panose="020B0604020202020204" pitchFamily="34" charset="0"/>
            </a:endParaRPr>
          </a:p>
          <a:p>
            <a:pPr algn="ctr">
              <a:lnSpc>
                <a:spcPct val="150000"/>
              </a:lnSpc>
            </a:pPr>
            <a:r>
              <a:rPr lang="en-US" sz="1200" err="1">
                <a:solidFill>
                  <a:schemeClr val="bg1"/>
                </a:solidFill>
                <a:latin typeface="Arial" panose="020B0604020202020204" pitchFamily="34" charset="0"/>
                <a:cs typeface="Arial" panose="020B0604020202020204" pitchFamily="34" charset="0"/>
              </a:rPr>
              <a:t>www.fortbendisd.com</a:t>
            </a:r>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333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374073" y="340186"/>
            <a:ext cx="1142168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374073" y="1825625"/>
            <a:ext cx="1142168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CC8E-E8A8-A707-0F71-0462F5AEF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77601-52A2-9442-B887-505897D4F8D7}" type="datetimeFigureOut">
              <a:rPr lang="en-US" smtClean="0"/>
              <a:t>9/7/2022</a:t>
            </a:fld>
            <a:endParaRPr lang="en-US"/>
          </a:p>
        </p:txBody>
      </p:sp>
      <p:sp>
        <p:nvSpPr>
          <p:cNvPr id="5" name="Footer Placeholder 4">
            <a:extLst>
              <a:ext uri="{FF2B5EF4-FFF2-40B4-BE49-F238E27FC236}">
                <a16:creationId xmlns:a16="http://schemas.microsoft.com/office/drawing/2014/main" id="{70F70A92-9F7C-A7B6-D382-D794B0F03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1321B8-B081-6E17-2C54-A7839EB60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F3E91-DE4E-EB4A-91A3-2E6579D5EF9D}" type="slidenum">
              <a:rPr lang="en-US" smtClean="0"/>
              <a:t>‹#›</a:t>
            </a:fld>
            <a:endParaRPr lang="en-US"/>
          </a:p>
        </p:txBody>
      </p:sp>
    </p:spTree>
    <p:extLst>
      <p:ext uri="{BB962C8B-B14F-4D97-AF65-F5344CB8AC3E}">
        <p14:creationId xmlns:p14="http://schemas.microsoft.com/office/powerpoint/2010/main" val="887205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C40609-85E8-4F57-8298-CC259240D6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4B9A14-5EF7-4987-B41F-4ACECB4CD6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903E7-3361-40D6-B97D-48FDB5644C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A38F18-81C5-4682-A1C7-A712571AF4E8}" type="datetimeFigureOut">
              <a:rPr lang="en-US" smtClean="0"/>
              <a:t>9/7/2022</a:t>
            </a:fld>
            <a:endParaRPr lang="en-US"/>
          </a:p>
        </p:txBody>
      </p:sp>
      <p:sp>
        <p:nvSpPr>
          <p:cNvPr id="5" name="Footer Placeholder 4">
            <a:extLst>
              <a:ext uri="{FF2B5EF4-FFF2-40B4-BE49-F238E27FC236}">
                <a16:creationId xmlns:a16="http://schemas.microsoft.com/office/drawing/2014/main" id="{075C57C3-8197-4F50-B446-6B06D648AC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2D7827-46C3-45BA-8CFF-820BB5331D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CC8C2E-FA2A-4F1F-AD8E-804A42F2DB40}" type="slidenum">
              <a:rPr lang="en-US" smtClean="0"/>
              <a:t>‹#›</a:t>
            </a:fld>
            <a:endParaRPr lang="en-US"/>
          </a:p>
        </p:txBody>
      </p:sp>
    </p:spTree>
    <p:extLst>
      <p:ext uri="{BB962C8B-B14F-4D97-AF65-F5344CB8AC3E}">
        <p14:creationId xmlns:p14="http://schemas.microsoft.com/office/powerpoint/2010/main" val="213882116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3.png"/><Relationship Id="rId4" Type="http://schemas.openxmlformats.org/officeDocument/2006/relationships/image" Target="../media/image32.jp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diagramColors" Target="../diagrams/colors1.xml"/><Relationship Id="rId11" Type="http://schemas.openxmlformats.org/officeDocument/2006/relationships/image" Target="../media/image38.svg"/><Relationship Id="rId5" Type="http://schemas.openxmlformats.org/officeDocument/2006/relationships/diagramQuickStyle" Target="../diagrams/quickStyle1.xml"/><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diagramLayout" Target="../diagrams/layout1.xml"/><Relationship Id="rId9" Type="http://schemas.openxmlformats.org/officeDocument/2006/relationships/image" Target="../media/image36.svg"/><Relationship Id="rId1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45.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hyperlink" Target="https://www.rwjf.or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9.tmp"/><Relationship Id="rId5" Type="http://schemas.openxmlformats.org/officeDocument/2006/relationships/image" Target="../media/image48.jpeg"/><Relationship Id="rId4" Type="http://schemas.openxmlformats.org/officeDocument/2006/relationships/image" Target="../media/image200.png"/></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tmp"/><Relationship Id="rId1" Type="http://schemas.openxmlformats.org/officeDocument/2006/relationships/slideLayout" Target="../slideLayouts/slideLayout10.xml"/><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54.tmp"/><Relationship Id="rId2" Type="http://schemas.openxmlformats.org/officeDocument/2006/relationships/image" Target="../media/image53.tmp"/><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8.tmp"/><Relationship Id="rId2" Type="http://schemas.openxmlformats.org/officeDocument/2006/relationships/image" Target="../media/image57.tmp"/><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2" Type="http://schemas.openxmlformats.org/officeDocument/2006/relationships/image" Target="../media/image61.tmp"/><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62.tmp"/><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8" Type="http://schemas.openxmlformats.org/officeDocument/2006/relationships/hyperlink" Target="mailto:schoolhealthawards@dshs.texas.gov" TargetMode="External"/><Relationship Id="rId3" Type="http://schemas.openxmlformats.org/officeDocument/2006/relationships/hyperlink" Target="https://lnks.gd/l/eyJhbGciOiJIUzI1NiJ9.eyJlbWFpbCI6ImRhbmFqb3RyYW5AZ21haWwuY29tIiwiYnVsbGV0aW5fbGlua19pZCI6IjEwMCIsInN1YnNjcmliZXJfaWQiOiIyMTI2NjAyODA2IiwibGlua19pZCI6IjE4NjQxOTQ3MyIsInVyaSI6ImJwMjpkaWdlc3QiLCJ1cmwiOiJodHRwczovL3d3dy5jZGMuZ292L2hlYWx0aHlzY2hvb2xzL3dzY2MvaW5kZXguaHRtIiwiYnVsbGV0aW5faWQiOiIyMDIyMDgyNC42MjcwMDk5MSJ9.OsCzTn1_cgBSuk64S-RjXL699DWIhj-I-6iz6fJraFA" TargetMode="External"/><Relationship Id="rId7" Type="http://schemas.openxmlformats.org/officeDocument/2006/relationships/hyperlink" Target="https://lnks.gd/l/eyJhbGciOiJIUzI1NiJ9.eyJlbWFpbCI6ImRhbmFqb3RyYW5AZ21haWwuY29tIiwiYnVsbGV0aW5fbGlua19pZCI6IjEwNCIsInN1YnNjcmliZXJfaWQiOiIyMTI2NjAyODA2IiwibGlua19pZCI6IjIzNTA1MzIwMjEiLCJ1cmkiOiJicDI6ZGlnZXN0IiwidXJsIjoiaHR0cHM6Ly9hdHRlbmRlZS5nb3Rvd2ViaW5hci5jb20vcmVnaXN0ZXIvNTY0MzEwNDIxNTY1MjIyMDY4ND9zb3VyY2U9R292RGVsaXZlcnkiLCJidWxsZXRpbl9pZCI6IjIwMjIwODI0LjYyNzAwOTkxIn0.nQhgwhMfJhTo_G492wc3NhkL8GMBxnmb9bNyG9i8iRs"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lnks.gd/l/eyJhbGciOiJIUzI1NiJ9.eyJlbWFpbCI6ImRhbmFqb3RyYW5AZ21haWwuY29tIiwiYnVsbGV0aW5fbGlua19pZCI6IjEwMyIsInN1YnNjcmliZXJfaWQiOiIyMTI2NjAyODA2IiwibGlua19pZCI6IjIzNTA1MzIwMDUiLCJ1cmkiOiJicDI6ZGlnZXN0IiwidXJsIjoiaHR0cHM6Ly9hdHRlbmRlZS5nb3Rvd2ViaW5hci5jb20vcmVnaXN0ZXIvNDE0OTIwMjE2NTAzOTQ3MjM5NT9zb3VyY2U9R292RGVsaXZlcnkiLCJidWxsZXRpbl9pZCI6IjIwMjIwODI0LjYyNzAwOTkxIn0.-h5IAdIiQCcGcqC664TIXp4NJU-bNnFOC0ytUJDxgUQ" TargetMode="External"/><Relationship Id="rId5" Type="http://schemas.openxmlformats.org/officeDocument/2006/relationships/hyperlink" Target="https://lnks.gd/l/eyJhbGciOiJIUzI1NiJ9.eyJlbWFpbCI6ImRhbmFqb3RyYW5AZ21haWwuY29tIiwiYnVsbGV0aW5fbGlua19pZCI6IjEwMiIsInN1YnNjcmliZXJfaWQiOiIyMTI2NjAyODA2IiwibGlua19pZCI6IjIzNTA1MzE5OTMiLCJ1cmkiOiJicDI6ZGlnZXN0IiwidXJsIjoiaHR0cHM6Ly9hdHRlbmRlZS5nb3Rvd2ViaW5hci5jb20vcmVnaXN0ZXIvODQ4NDc1OTAzMjI5MDM0NzI3OT9zb3VyY2U9R292RGVsaXZlcnkiLCJidWxsZXRpbl9pZCI6IjIwMjIwODI0LjYyNzAwOTkxIn0.h1CnYqNvxLAnPiCv_HzForuQ75shNLS2Fc4UNShE8mw" TargetMode="External"/><Relationship Id="rId4" Type="http://schemas.openxmlformats.org/officeDocument/2006/relationships/hyperlink" Target="https://lnks.gd/l/eyJhbGciOiJIUzI1NiJ9.eyJlbWFpbCI6ImRhbmFqb3RyYW5AZ21haWwuY29tIiwiYnVsbGV0aW5fbGlua19pZCI6IjEwMSIsInN1YnNjcmliZXJfaWQiOiIyMTI2NjAyODA2IiwibGlua19pZCI6IjIzMzQ0MjE5MzciLCJ1cmkiOiJicDI6ZGlnZXN0IiwidXJsIjoiaHR0cHM6Ly9kc2hzLnRleGFzLmdvdi9zY2hvb2xoZWFsdGgvYXdhcmRzLyIsImJ1bGxldGluX2lkIjoiMjAyMjA4MjQuNjI3MDA5OTEifQ.gPqmIYgKU-h7YtUBwjXSUybucirQ26zdbM9qcNRLaMc" TargetMode="External"/><Relationship Id="rId9" Type="http://schemas.openxmlformats.org/officeDocument/2006/relationships/image" Target="../media/image67.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s://www.actionforhealthykids.org/event/implementing-new-teks-and-new-shac-rules/" TargetMode="External"/><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hyperlink" Target="https://uthealth.webex.com/webappng/sites/uthealth/meeting/register/03062fade49243ba9be771eb303ab7d5?ticket=4832534b0000000591a49415c3b6e3b0f65ade1d9dfd5ffb0a9f24fc8359a683122e54af88d854f5&amp;timestamp=1662562321175&amp;RGID=rc695a95701ced13b91c531a70d1d1e28"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CA05-0A37-41FA-8AC0-E8026179320A}"/>
              </a:ext>
            </a:extLst>
          </p:cNvPr>
          <p:cNvSpPr>
            <a:spLocks noGrp="1"/>
          </p:cNvSpPr>
          <p:nvPr>
            <p:ph type="title"/>
          </p:nvPr>
        </p:nvSpPr>
        <p:spPr/>
        <p:txBody>
          <a:bodyPr/>
          <a:lstStyle/>
          <a:p>
            <a:r>
              <a:rPr lang="en-US" dirty="0"/>
              <a:t>Fort Bend ISD SHAC Meeting</a:t>
            </a:r>
          </a:p>
        </p:txBody>
      </p:sp>
      <p:sp>
        <p:nvSpPr>
          <p:cNvPr id="3" name="Subtitle 2">
            <a:extLst>
              <a:ext uri="{FF2B5EF4-FFF2-40B4-BE49-F238E27FC236}">
                <a16:creationId xmlns:a16="http://schemas.microsoft.com/office/drawing/2014/main" id="{1F2DF94B-FA98-4A22-98BD-4E5FB3E15E3E}"/>
              </a:ext>
            </a:extLst>
          </p:cNvPr>
          <p:cNvSpPr txBox="1">
            <a:spLocks/>
          </p:cNvSpPr>
          <p:nvPr/>
        </p:nvSpPr>
        <p:spPr>
          <a:xfrm>
            <a:off x="1524000" y="5862539"/>
            <a:ext cx="9144000" cy="4414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cs typeface="Arial" panose="020B0604020202020204" pitchFamily="34" charset="0"/>
              </a:rPr>
              <a:t>SHAC SHINES</a:t>
            </a:r>
            <a:r>
              <a:rPr lang="en-US" sz="2000" dirty="0">
                <a:solidFill>
                  <a:schemeClr val="bg1"/>
                </a:solidFill>
                <a:cs typeface="Arial" panose="020B0604020202020204" pitchFamily="34" charset="0"/>
              </a:rPr>
              <a:t>!</a:t>
            </a:r>
          </a:p>
        </p:txBody>
      </p:sp>
      <p:sp>
        <p:nvSpPr>
          <p:cNvPr id="4" name="Subtitle 2">
            <a:extLst>
              <a:ext uri="{FF2B5EF4-FFF2-40B4-BE49-F238E27FC236}">
                <a16:creationId xmlns:a16="http://schemas.microsoft.com/office/drawing/2014/main" id="{097302BF-79B5-488F-B83D-01C798EF96B0}"/>
              </a:ext>
            </a:extLst>
          </p:cNvPr>
          <p:cNvSpPr txBox="1">
            <a:spLocks/>
          </p:cNvSpPr>
          <p:nvPr/>
        </p:nvSpPr>
        <p:spPr>
          <a:xfrm>
            <a:off x="1524000" y="6304003"/>
            <a:ext cx="9144000" cy="32871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spc="300" dirty="0">
                <a:solidFill>
                  <a:schemeClr val="bg1"/>
                </a:solidFill>
                <a:cs typeface="Arial" panose="020B0604020202020204" pitchFamily="34" charset="0"/>
              </a:rPr>
              <a:t>Wednesday, September 7, 2022</a:t>
            </a:r>
          </a:p>
        </p:txBody>
      </p:sp>
    </p:spTree>
    <p:extLst>
      <p:ext uri="{BB962C8B-B14F-4D97-AF65-F5344CB8AC3E}">
        <p14:creationId xmlns:p14="http://schemas.microsoft.com/office/powerpoint/2010/main" val="3484231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FA6F2-B179-4770-A5C6-32DE36A90F4C}"/>
              </a:ext>
            </a:extLst>
          </p:cNvPr>
          <p:cNvSpPr>
            <a:spLocks noGrp="1"/>
          </p:cNvSpPr>
          <p:nvPr>
            <p:ph type="title"/>
          </p:nvPr>
        </p:nvSpPr>
        <p:spPr/>
        <p:txBody>
          <a:bodyPr/>
          <a:lstStyle/>
          <a:p>
            <a:r>
              <a:rPr lang="en-US" dirty="0"/>
              <a:t>2022-2023 Goals</a:t>
            </a:r>
          </a:p>
        </p:txBody>
      </p:sp>
      <p:sp>
        <p:nvSpPr>
          <p:cNvPr id="6" name="TextBox 5">
            <a:extLst>
              <a:ext uri="{FF2B5EF4-FFF2-40B4-BE49-F238E27FC236}">
                <a16:creationId xmlns:a16="http://schemas.microsoft.com/office/drawing/2014/main" id="{51F29ED6-A8B8-3602-69CF-83DB7149493C}"/>
              </a:ext>
            </a:extLst>
          </p:cNvPr>
          <p:cNvSpPr txBox="1"/>
          <p:nvPr/>
        </p:nvSpPr>
        <p:spPr>
          <a:xfrm>
            <a:off x="1231490" y="1459181"/>
            <a:ext cx="9878962" cy="4247317"/>
          </a:xfrm>
          <a:prstGeom prst="rect">
            <a:avLst/>
          </a:prstGeom>
          <a:noFill/>
        </p:spPr>
        <p:txBody>
          <a:bodyPr wrap="square">
            <a:spAutoFit/>
          </a:bodyPr>
          <a:lstStyle/>
          <a:p>
            <a:pPr rtl="0">
              <a:spcBef>
                <a:spcPts val="0"/>
              </a:spcBef>
              <a:spcAft>
                <a:spcPts val="0"/>
              </a:spcAft>
            </a:pPr>
            <a:r>
              <a:rPr lang="en-US" sz="1800" b="1" i="0" u="none" strike="noStrike" dirty="0">
                <a:solidFill>
                  <a:srgbClr val="000000"/>
                </a:solidFill>
                <a:effectLst/>
                <a:latin typeface="Calibri" panose="020F0502020204030204" pitchFamily="34" charset="0"/>
              </a:rPr>
              <a:t>GOAL 1:</a:t>
            </a:r>
            <a:r>
              <a:rPr lang="en-US" sz="1800" b="0" i="0" u="none" strike="noStrike" dirty="0">
                <a:solidFill>
                  <a:srgbClr val="000000"/>
                </a:solidFill>
                <a:effectLst/>
                <a:latin typeface="Calibri" panose="020F0502020204030204" pitchFamily="34" charset="0"/>
              </a:rPr>
              <a:t> Support expansion of Action Based Learning Labs. </a:t>
            </a:r>
            <a:endParaRPr lang="en-US" b="0" dirty="0">
              <a:effectLst/>
            </a:endParaRPr>
          </a:p>
          <a:p>
            <a:pPr rtl="0">
              <a:spcBef>
                <a:spcPts val="0"/>
              </a:spcBef>
              <a:spcAft>
                <a:spcPts val="0"/>
              </a:spcAft>
            </a:pPr>
            <a:br>
              <a:rPr lang="en-US" b="0" dirty="0">
                <a:effectLst/>
              </a:rPr>
            </a:br>
            <a:r>
              <a:rPr lang="en-US" sz="1800" b="1" i="0" u="none" strike="noStrike" dirty="0">
                <a:solidFill>
                  <a:srgbClr val="000000"/>
                </a:solidFill>
                <a:effectLst/>
                <a:latin typeface="Calibri" panose="020F0502020204030204" pitchFamily="34" charset="0"/>
              </a:rPr>
              <a:t>GOAL 2: </a:t>
            </a:r>
            <a:r>
              <a:rPr lang="en-US" sz="1800" b="0" i="0" u="none" strike="noStrike" dirty="0">
                <a:solidFill>
                  <a:srgbClr val="000000"/>
                </a:solidFill>
                <a:effectLst/>
                <a:latin typeface="Calibri" panose="020F0502020204030204" pitchFamily="34" charset="0"/>
              </a:rPr>
              <a:t>Create incentives for Campus Wellness Champions. Non-financial incentives are suggested since funding is not available at this time.</a:t>
            </a:r>
            <a:endParaRPr lang="en-US" b="0" dirty="0">
              <a:effectLst/>
            </a:endParaRPr>
          </a:p>
          <a:p>
            <a:pPr rtl="0">
              <a:spcBef>
                <a:spcPts val="0"/>
              </a:spcBef>
              <a:spcAft>
                <a:spcPts val="0"/>
              </a:spcAft>
            </a:pPr>
            <a:br>
              <a:rPr lang="en-US" b="0" dirty="0">
                <a:effectLst/>
              </a:rPr>
            </a:br>
            <a:r>
              <a:rPr lang="en-US" sz="1800" b="1" i="0" u="none" strike="noStrike" dirty="0">
                <a:solidFill>
                  <a:srgbClr val="000000"/>
                </a:solidFill>
                <a:effectLst/>
                <a:latin typeface="Calibri" panose="020F0502020204030204" pitchFamily="34" charset="0"/>
              </a:rPr>
              <a:t>GOAL 3:</a:t>
            </a:r>
            <a:r>
              <a:rPr lang="en-US" sz="1800" b="0" i="0" u="none" strike="noStrike" dirty="0">
                <a:solidFill>
                  <a:srgbClr val="000000"/>
                </a:solidFill>
                <a:effectLst/>
                <a:latin typeface="Calibri" panose="020F0502020204030204" pitchFamily="34" charset="0"/>
              </a:rPr>
              <a:t> </a:t>
            </a:r>
            <a:r>
              <a:rPr lang="en-US" sz="1800" b="1" i="0" u="none" strike="noStrike" dirty="0">
                <a:solidFill>
                  <a:srgbClr val="000000"/>
                </a:solidFill>
                <a:effectLst/>
                <a:latin typeface="Calibri" panose="020F0502020204030204" pitchFamily="34" charset="0"/>
              </a:rPr>
              <a:t> </a:t>
            </a:r>
            <a:r>
              <a:rPr lang="en-US" sz="1800" b="0" i="0" u="none" strike="noStrike" dirty="0">
                <a:solidFill>
                  <a:srgbClr val="000000"/>
                </a:solidFill>
                <a:effectLst/>
                <a:latin typeface="Calibri" panose="020F0502020204030204" pitchFamily="34" charset="0"/>
              </a:rPr>
              <a:t>Increase opportunities for high school students to engage in physical activity. </a:t>
            </a:r>
            <a:endParaRPr lang="en-US" b="0" dirty="0">
              <a:effectLst/>
            </a:endParaRPr>
          </a:p>
          <a:p>
            <a:pPr rtl="0">
              <a:spcBef>
                <a:spcPts val="0"/>
              </a:spcBef>
              <a:spcAft>
                <a:spcPts val="0"/>
              </a:spcAft>
            </a:pPr>
            <a:br>
              <a:rPr lang="en-US" b="0" dirty="0">
                <a:effectLst/>
              </a:rPr>
            </a:br>
            <a:r>
              <a:rPr lang="en-US" sz="1800" b="1" i="0" u="none" strike="noStrike" dirty="0">
                <a:solidFill>
                  <a:srgbClr val="000000"/>
                </a:solidFill>
                <a:effectLst/>
                <a:latin typeface="Calibri" panose="020F0502020204030204" pitchFamily="34" charset="0"/>
              </a:rPr>
              <a:t>GOAL 4: </a:t>
            </a:r>
            <a:r>
              <a:rPr lang="en-US" sz="1800" b="0" i="0" u="none" strike="noStrike" dirty="0">
                <a:solidFill>
                  <a:srgbClr val="000000"/>
                </a:solidFill>
                <a:effectLst/>
                <a:latin typeface="Calibri" panose="020F0502020204030204" pitchFamily="34" charset="0"/>
              </a:rPr>
              <a:t>Streamline communication channels/process to promote all Whole Child Health programs and resources in the District. Guidelines for effective promotion of all wellness programs, including lead time for advertising and coordination between departments. </a:t>
            </a:r>
            <a:endParaRPr lang="en-US" b="0" dirty="0">
              <a:effectLst/>
            </a:endParaRPr>
          </a:p>
          <a:p>
            <a:pPr rtl="0">
              <a:spcBef>
                <a:spcPts val="0"/>
              </a:spcBef>
              <a:spcAft>
                <a:spcPts val="0"/>
              </a:spcAft>
            </a:pPr>
            <a:br>
              <a:rPr lang="en-US" b="0" dirty="0">
                <a:effectLst/>
              </a:rPr>
            </a:br>
            <a:r>
              <a:rPr lang="en-US" sz="1800" b="1" i="0" u="none" strike="noStrike" dirty="0">
                <a:solidFill>
                  <a:srgbClr val="000000"/>
                </a:solidFill>
                <a:effectLst/>
                <a:latin typeface="Calibri" panose="020F0502020204030204" pitchFamily="34" charset="0"/>
              </a:rPr>
              <a:t>GOAL 5: </a:t>
            </a:r>
            <a:r>
              <a:rPr lang="en-US" sz="1800" b="0" i="0" u="none" strike="noStrike" dirty="0">
                <a:solidFill>
                  <a:srgbClr val="000000"/>
                </a:solidFill>
                <a:effectLst/>
                <a:latin typeface="Calibri" panose="020F0502020204030204" pitchFamily="34" charset="0"/>
              </a:rPr>
              <a:t>Continue to provide mental health supports for students and staff. </a:t>
            </a:r>
            <a:endParaRPr lang="en-US" b="0" dirty="0">
              <a:effectLst/>
            </a:endParaRPr>
          </a:p>
          <a:p>
            <a:br>
              <a:rPr lang="en-US" b="0" dirty="0">
                <a:effectLst/>
              </a:rPr>
            </a:br>
            <a:r>
              <a:rPr lang="en-US" sz="1800" b="1" i="0" u="none" strike="noStrike" dirty="0">
                <a:solidFill>
                  <a:srgbClr val="000000"/>
                </a:solidFill>
                <a:effectLst/>
                <a:latin typeface="Calibri" panose="020F0502020204030204" pitchFamily="34" charset="0"/>
              </a:rPr>
              <a:t>GOAL 6: </a:t>
            </a:r>
            <a:r>
              <a:rPr lang="en-US" sz="1800" b="0" i="0" u="none" strike="noStrike" dirty="0">
                <a:solidFill>
                  <a:srgbClr val="000000"/>
                </a:solidFill>
                <a:effectLst/>
                <a:latin typeface="Calibri" panose="020F0502020204030204" pitchFamily="34" charset="0"/>
              </a:rPr>
              <a:t>Develop a process for providing SHAC input on Whole School, Whole Child, Whole Community (WSCC) policy development. </a:t>
            </a:r>
            <a:endParaRPr lang="en-US" dirty="0"/>
          </a:p>
        </p:txBody>
      </p:sp>
    </p:spTree>
    <p:extLst>
      <p:ext uri="{BB962C8B-B14F-4D97-AF65-F5344CB8AC3E}">
        <p14:creationId xmlns:p14="http://schemas.microsoft.com/office/powerpoint/2010/main" val="2679610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17992-4658-42A1-BF59-4D7639272D27}"/>
              </a:ext>
            </a:extLst>
          </p:cNvPr>
          <p:cNvSpPr>
            <a:spLocks noGrp="1"/>
          </p:cNvSpPr>
          <p:nvPr>
            <p:ph type="title"/>
          </p:nvPr>
        </p:nvSpPr>
        <p:spPr/>
        <p:txBody>
          <a:bodyPr/>
          <a:lstStyle/>
          <a:p>
            <a:r>
              <a:rPr lang="en-US" dirty="0"/>
              <a:t>CWC, SWC, DSWC </a:t>
            </a:r>
          </a:p>
        </p:txBody>
      </p:sp>
      <p:sp>
        <p:nvSpPr>
          <p:cNvPr id="3" name="TextBox 2">
            <a:extLst>
              <a:ext uri="{FF2B5EF4-FFF2-40B4-BE49-F238E27FC236}">
                <a16:creationId xmlns:a16="http://schemas.microsoft.com/office/drawing/2014/main" id="{E8116E65-3F60-D6C5-1F8C-C74AA595BA7A}"/>
              </a:ext>
            </a:extLst>
          </p:cNvPr>
          <p:cNvSpPr txBox="1"/>
          <p:nvPr/>
        </p:nvSpPr>
        <p:spPr>
          <a:xfrm>
            <a:off x="363792" y="1563329"/>
            <a:ext cx="11759381" cy="4985980"/>
          </a:xfrm>
          <a:prstGeom prst="rect">
            <a:avLst/>
          </a:prstGeom>
          <a:noFill/>
        </p:spPr>
        <p:txBody>
          <a:bodyPr wrap="square" rtlCol="0">
            <a:spAutoFit/>
          </a:bodyPr>
          <a:lstStyle/>
          <a:p>
            <a:r>
              <a:rPr lang="en-US" sz="3000" b="1" dirty="0"/>
              <a:t>CWC: </a:t>
            </a:r>
            <a:r>
              <a:rPr lang="en-US" sz="3000" dirty="0"/>
              <a:t>Campus Wellness Committee- a group on campus, staff-driven, typically led by AP, RN or Counselor.  SHAC wants a parent liaison on CWCs.</a:t>
            </a:r>
          </a:p>
          <a:p>
            <a:endParaRPr lang="en-US" sz="3000" dirty="0"/>
          </a:p>
          <a:p>
            <a:r>
              <a:rPr lang="en-US" sz="3000" b="1" dirty="0"/>
              <a:t>SWC: </a:t>
            </a:r>
            <a:r>
              <a:rPr lang="en-US" sz="3000" dirty="0"/>
              <a:t>Student Wellness Committee-a group on high school campuses, student-driven and staff-facilitated. A parent liaison can participate in SWCs.</a:t>
            </a:r>
          </a:p>
          <a:p>
            <a:endParaRPr lang="en-US" sz="3000" dirty="0"/>
          </a:p>
          <a:p>
            <a:r>
              <a:rPr lang="en-US" sz="3000" b="1" dirty="0"/>
              <a:t>DSWC: </a:t>
            </a:r>
            <a:r>
              <a:rPr lang="en-US" sz="3000" dirty="0"/>
              <a:t>District Student Wellness Coalition-a group of high school students, typically representing their school SWC. District will provide staff advisors and coordinate regular meetings. </a:t>
            </a:r>
          </a:p>
          <a:p>
            <a:endParaRPr lang="en-US" dirty="0"/>
          </a:p>
        </p:txBody>
      </p:sp>
    </p:spTree>
    <p:extLst>
      <p:ext uri="{BB962C8B-B14F-4D97-AF65-F5344CB8AC3E}">
        <p14:creationId xmlns:p14="http://schemas.microsoft.com/office/powerpoint/2010/main" val="3481858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BAB7F-E28E-453C-A63B-3A334BC83595}"/>
              </a:ext>
            </a:extLst>
          </p:cNvPr>
          <p:cNvSpPr>
            <a:spLocks noGrp="1"/>
          </p:cNvSpPr>
          <p:nvPr>
            <p:ph type="title"/>
          </p:nvPr>
        </p:nvSpPr>
        <p:spPr/>
        <p:txBody>
          <a:bodyPr/>
          <a:lstStyle/>
          <a:p>
            <a:r>
              <a:rPr lang="en-US" dirty="0"/>
              <a:t>Campus Information Review</a:t>
            </a:r>
          </a:p>
        </p:txBody>
      </p:sp>
      <p:pic>
        <p:nvPicPr>
          <p:cNvPr id="3" name="Picture 2">
            <a:extLst>
              <a:ext uri="{FF2B5EF4-FFF2-40B4-BE49-F238E27FC236}">
                <a16:creationId xmlns:a16="http://schemas.microsoft.com/office/drawing/2014/main" id="{AE6D2B84-F1C3-4D17-BF83-91E0B88FFA6E}"/>
              </a:ext>
            </a:extLst>
          </p:cNvPr>
          <p:cNvPicPr>
            <a:picLocks noChangeAspect="1"/>
          </p:cNvPicPr>
          <p:nvPr/>
        </p:nvPicPr>
        <p:blipFill>
          <a:blip r:embed="rId2"/>
          <a:stretch>
            <a:fillRect/>
          </a:stretch>
        </p:blipFill>
        <p:spPr>
          <a:xfrm>
            <a:off x="2780774" y="1675158"/>
            <a:ext cx="6107496" cy="3507684"/>
          </a:xfrm>
          <a:prstGeom prst="rect">
            <a:avLst/>
          </a:prstGeom>
        </p:spPr>
      </p:pic>
      <p:sp>
        <p:nvSpPr>
          <p:cNvPr id="4" name="TextBox 3">
            <a:extLst>
              <a:ext uri="{FF2B5EF4-FFF2-40B4-BE49-F238E27FC236}">
                <a16:creationId xmlns:a16="http://schemas.microsoft.com/office/drawing/2014/main" id="{CD42B728-F6A6-4FB1-AD51-96779E01DA7C}"/>
              </a:ext>
            </a:extLst>
          </p:cNvPr>
          <p:cNvSpPr txBox="1"/>
          <p:nvPr/>
        </p:nvSpPr>
        <p:spPr>
          <a:xfrm>
            <a:off x="6473061" y="5182842"/>
            <a:ext cx="4830417" cy="1384995"/>
          </a:xfrm>
          <a:prstGeom prst="rect">
            <a:avLst/>
          </a:prstGeom>
          <a:noFill/>
        </p:spPr>
        <p:txBody>
          <a:bodyPr wrap="square" rtlCol="0">
            <a:spAutoFit/>
          </a:bodyPr>
          <a:lstStyle/>
          <a:p>
            <a:pPr algn="ctr"/>
            <a:r>
              <a:rPr lang="en-US" sz="2800" dirty="0"/>
              <a:t>Lori Sartain</a:t>
            </a:r>
          </a:p>
          <a:p>
            <a:pPr algn="ctr"/>
            <a:r>
              <a:rPr lang="en-US" sz="2800" dirty="0"/>
              <a:t>Assistant Director of Health &amp; Wellness</a:t>
            </a:r>
          </a:p>
        </p:txBody>
      </p:sp>
    </p:spTree>
    <p:extLst>
      <p:ext uri="{BB962C8B-B14F-4D97-AF65-F5344CB8AC3E}">
        <p14:creationId xmlns:p14="http://schemas.microsoft.com/office/powerpoint/2010/main" val="30316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2959-630A-4654-B236-50CE977426D8}"/>
              </a:ext>
            </a:extLst>
          </p:cNvPr>
          <p:cNvSpPr>
            <a:spLocks noGrp="1"/>
          </p:cNvSpPr>
          <p:nvPr>
            <p:ph type="title"/>
          </p:nvPr>
        </p:nvSpPr>
        <p:spPr>
          <a:xfrm>
            <a:off x="5208998" y="1"/>
            <a:ext cx="6983002" cy="1133080"/>
          </a:xfrm>
        </p:spPr>
        <p:txBody>
          <a:bodyPr>
            <a:normAutofit/>
          </a:bodyPr>
          <a:lstStyle/>
          <a:p>
            <a:pPr algn="ctr"/>
            <a:r>
              <a:rPr lang="en-US" sz="4000" dirty="0"/>
              <a:t>Campus Wellness Assessment</a:t>
            </a:r>
          </a:p>
        </p:txBody>
      </p:sp>
      <p:sp>
        <p:nvSpPr>
          <p:cNvPr id="4" name="Rectangle 3">
            <a:extLst>
              <a:ext uri="{FF2B5EF4-FFF2-40B4-BE49-F238E27FC236}">
                <a16:creationId xmlns:a16="http://schemas.microsoft.com/office/drawing/2014/main" id="{F56973F4-17BC-4B8D-BE37-B147F1BDA42F}"/>
              </a:ext>
            </a:extLst>
          </p:cNvPr>
          <p:cNvSpPr/>
          <p:nvPr/>
        </p:nvSpPr>
        <p:spPr>
          <a:xfrm>
            <a:off x="5786063" y="1469547"/>
            <a:ext cx="5828871" cy="4893647"/>
          </a:xfrm>
          <a:prstGeom prst="rect">
            <a:avLst/>
          </a:prstGeom>
        </p:spPr>
        <p:txBody>
          <a:bodyPr wrap="square">
            <a:spAutoFit/>
          </a:bodyPr>
          <a:lstStyle/>
          <a:p>
            <a:pPr algn="ctr"/>
            <a:r>
              <a:rPr lang="en-US" b="1" i="1" dirty="0">
                <a:latin typeface="Calibri" panose="020F0502020204030204" pitchFamily="34" charset="0"/>
                <a:ea typeface="Calibri" panose="020F0502020204030204" pitchFamily="34" charset="0"/>
              </a:rPr>
              <a:t>Aligned to FFA(LOCAL)</a:t>
            </a:r>
          </a:p>
          <a:p>
            <a:endParaRPr lang="en-US" b="1" dirty="0">
              <a:latin typeface="Calibri" panose="020F0502020204030204" pitchFamily="34" charset="0"/>
              <a:ea typeface="Calibri" panose="020F0502020204030204" pitchFamily="34" charset="0"/>
            </a:endParaRPr>
          </a:p>
          <a:p>
            <a:r>
              <a:rPr lang="en-US" b="1" dirty="0">
                <a:latin typeface="Calibri" panose="020F0502020204030204" pitchFamily="34" charset="0"/>
                <a:ea typeface="Calibri" panose="020F0502020204030204" pitchFamily="34" charset="0"/>
              </a:rPr>
              <a:t>What?</a:t>
            </a:r>
          </a:p>
          <a:p>
            <a:r>
              <a:rPr lang="en-US" dirty="0">
                <a:solidFill>
                  <a:srgbClr val="00B050"/>
                </a:solidFill>
              </a:rPr>
              <a:t>The Campus Wellness Assessment/Recognition process is designed to celebrate wellness efforts on your campus, identify your campus wellness level, and areas for growth and additional support. </a:t>
            </a:r>
            <a:endParaRPr lang="en-US" dirty="0">
              <a:solidFill>
                <a:srgbClr val="00B050"/>
              </a:solidFill>
              <a:latin typeface="Calibri" panose="020F0502020204030204" pitchFamily="34" charset="0"/>
              <a:ea typeface="Calibri" panose="020F0502020204030204" pitchFamily="34" charset="0"/>
            </a:endParaRPr>
          </a:p>
          <a:p>
            <a:endParaRPr lang="en-US" dirty="0">
              <a:effectLst/>
              <a:latin typeface="Calibri" panose="020F0502020204030204" pitchFamily="34" charset="0"/>
              <a:ea typeface="Calibri" panose="020F0502020204030204" pitchFamily="34" charset="0"/>
            </a:endParaRPr>
          </a:p>
          <a:p>
            <a:r>
              <a:rPr lang="en-US" b="1" dirty="0">
                <a:latin typeface="Calibri" panose="020F0502020204030204" pitchFamily="34" charset="0"/>
                <a:ea typeface="Calibri" panose="020F0502020204030204" pitchFamily="34" charset="0"/>
              </a:rPr>
              <a:t>Who? </a:t>
            </a:r>
          </a:p>
          <a:p>
            <a:r>
              <a:rPr lang="en-US" dirty="0">
                <a:solidFill>
                  <a:srgbClr val="00B050"/>
                </a:solidFill>
                <a:latin typeface="Calibri" panose="020F0502020204030204" pitchFamily="34" charset="0"/>
                <a:ea typeface="Calibri" panose="020F0502020204030204" pitchFamily="34" charset="0"/>
              </a:rPr>
              <a:t>Campus Wellness Committee - an administrator, teacher, students, parents, campus nurse, PE teacher, and others in the school community with a passion to grow health and wellness on campus. </a:t>
            </a:r>
          </a:p>
          <a:p>
            <a:endParaRPr lang="en-US" dirty="0">
              <a:solidFill>
                <a:srgbClr val="00B050"/>
              </a:solidFill>
              <a:effectLst/>
              <a:latin typeface="Calibri" panose="020F0502020204030204" pitchFamily="34" charset="0"/>
              <a:ea typeface="Calibri" panose="020F0502020204030204" pitchFamily="34" charset="0"/>
            </a:endParaRPr>
          </a:p>
          <a:p>
            <a:r>
              <a:rPr lang="en-US" b="1" dirty="0">
                <a:latin typeface="Calibri" panose="020F0502020204030204" pitchFamily="34" charset="0"/>
                <a:ea typeface="Calibri" panose="020F0502020204030204" pitchFamily="34" charset="0"/>
              </a:rPr>
              <a:t>When?</a:t>
            </a:r>
          </a:p>
          <a:p>
            <a:r>
              <a:rPr lang="en-US" dirty="0">
                <a:solidFill>
                  <a:srgbClr val="00B050"/>
                </a:solidFill>
                <a:latin typeface="Calibri" panose="020F0502020204030204" pitchFamily="34" charset="0"/>
                <a:ea typeface="Calibri" panose="020F0502020204030204" pitchFamily="34" charset="0"/>
              </a:rPr>
              <a:t>Twice a year: Start of the school year; End of school year</a:t>
            </a:r>
          </a:p>
          <a:p>
            <a:endParaRPr lang="en-US" sz="2400" dirty="0">
              <a:solidFill>
                <a:srgbClr val="00B050"/>
              </a:solidFill>
              <a:effectLst/>
              <a:latin typeface="Times New Roman" panose="02020603050405020304" pitchFamily="18" charset="0"/>
              <a:ea typeface="Calibri" panose="020F0502020204030204" pitchFamily="34" charset="0"/>
            </a:endParaRPr>
          </a:p>
        </p:txBody>
      </p:sp>
      <p:pic>
        <p:nvPicPr>
          <p:cNvPr id="6" name="Picture 5">
            <a:extLst>
              <a:ext uri="{FF2B5EF4-FFF2-40B4-BE49-F238E27FC236}">
                <a16:creationId xmlns:a16="http://schemas.microsoft.com/office/drawing/2014/main" id="{75317F4D-1B88-4741-AC5F-453085B14356}"/>
              </a:ext>
            </a:extLst>
          </p:cNvPr>
          <p:cNvPicPr>
            <a:picLocks noChangeAspect="1"/>
          </p:cNvPicPr>
          <p:nvPr/>
        </p:nvPicPr>
        <p:blipFill>
          <a:blip r:embed="rId2"/>
          <a:stretch>
            <a:fillRect/>
          </a:stretch>
        </p:blipFill>
        <p:spPr>
          <a:xfrm>
            <a:off x="192969" y="158338"/>
            <a:ext cx="5290503" cy="6541323"/>
          </a:xfrm>
          <a:prstGeom prst="rect">
            <a:avLst/>
          </a:prstGeom>
        </p:spPr>
      </p:pic>
    </p:spTree>
    <p:extLst>
      <p:ext uri="{BB962C8B-B14F-4D97-AF65-F5344CB8AC3E}">
        <p14:creationId xmlns:p14="http://schemas.microsoft.com/office/powerpoint/2010/main" val="137884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189F6C-FFDE-4806-8720-E58F19697A95}"/>
              </a:ext>
            </a:extLst>
          </p:cNvPr>
          <p:cNvPicPr>
            <a:picLocks noChangeAspect="1"/>
          </p:cNvPicPr>
          <p:nvPr/>
        </p:nvPicPr>
        <p:blipFill>
          <a:blip r:embed="rId3"/>
          <a:stretch>
            <a:fillRect/>
          </a:stretch>
        </p:blipFill>
        <p:spPr>
          <a:xfrm>
            <a:off x="1752317" y="143839"/>
            <a:ext cx="9211835" cy="6339155"/>
          </a:xfrm>
          <a:prstGeom prst="rect">
            <a:avLst/>
          </a:prstGeom>
        </p:spPr>
      </p:pic>
    </p:spTree>
    <p:extLst>
      <p:ext uri="{BB962C8B-B14F-4D97-AF65-F5344CB8AC3E}">
        <p14:creationId xmlns:p14="http://schemas.microsoft.com/office/powerpoint/2010/main" val="1722638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2959-630A-4654-B236-50CE977426D8}"/>
              </a:ext>
            </a:extLst>
          </p:cNvPr>
          <p:cNvSpPr>
            <a:spLocks noGrp="1"/>
          </p:cNvSpPr>
          <p:nvPr>
            <p:ph type="title"/>
          </p:nvPr>
        </p:nvSpPr>
        <p:spPr>
          <a:xfrm>
            <a:off x="489194" y="11432"/>
            <a:ext cx="12034058" cy="1133080"/>
          </a:xfrm>
        </p:spPr>
        <p:txBody>
          <a:bodyPr>
            <a:normAutofit/>
          </a:bodyPr>
          <a:lstStyle/>
          <a:p>
            <a:r>
              <a:rPr lang="en-US" sz="3200" dirty="0"/>
              <a:t>2021-22 Campus Wellness Assessment/Recognitions Results</a:t>
            </a:r>
          </a:p>
        </p:txBody>
      </p:sp>
      <p:grpSp>
        <p:nvGrpSpPr>
          <p:cNvPr id="172" name="Group 171">
            <a:extLst>
              <a:ext uri="{FF2B5EF4-FFF2-40B4-BE49-F238E27FC236}">
                <a16:creationId xmlns:a16="http://schemas.microsoft.com/office/drawing/2014/main" id="{1B0F28F1-2D49-4D71-B22C-32D3DF27B6E1}"/>
              </a:ext>
            </a:extLst>
          </p:cNvPr>
          <p:cNvGrpSpPr/>
          <p:nvPr/>
        </p:nvGrpSpPr>
        <p:grpSpPr>
          <a:xfrm>
            <a:off x="1371848" y="956563"/>
            <a:ext cx="9121748" cy="5704489"/>
            <a:chOff x="1657202" y="1260084"/>
            <a:chExt cx="9121748" cy="5704489"/>
          </a:xfrm>
        </p:grpSpPr>
        <p:grpSp>
          <p:nvGrpSpPr>
            <p:cNvPr id="173" name="Group 172">
              <a:extLst>
                <a:ext uri="{FF2B5EF4-FFF2-40B4-BE49-F238E27FC236}">
                  <a16:creationId xmlns:a16="http://schemas.microsoft.com/office/drawing/2014/main" id="{B0349E60-5542-426C-8648-8B9391A2E9B6}"/>
                </a:ext>
              </a:extLst>
            </p:cNvPr>
            <p:cNvGrpSpPr/>
            <p:nvPr/>
          </p:nvGrpSpPr>
          <p:grpSpPr>
            <a:xfrm>
              <a:off x="1657202" y="1287656"/>
              <a:ext cx="2466497" cy="5149522"/>
              <a:chOff x="1657202" y="1287656"/>
              <a:chExt cx="2466497" cy="5149522"/>
            </a:xfrm>
          </p:grpSpPr>
          <p:sp>
            <p:nvSpPr>
              <p:cNvPr id="286" name="Rectangle 285">
                <a:extLst>
                  <a:ext uri="{FF2B5EF4-FFF2-40B4-BE49-F238E27FC236}">
                    <a16:creationId xmlns:a16="http://schemas.microsoft.com/office/drawing/2014/main" id="{089DA834-235D-4858-B452-B58C7DE68FDA}"/>
                  </a:ext>
                </a:extLst>
              </p:cNvPr>
              <p:cNvSpPr/>
              <p:nvPr/>
            </p:nvSpPr>
            <p:spPr>
              <a:xfrm>
                <a:off x="1657202" y="5092130"/>
                <a:ext cx="2466497" cy="1345048"/>
              </a:xfrm>
              <a:prstGeom prst="rect">
                <a:avLst/>
              </a:prstGeom>
            </p:spPr>
            <p:txBody>
              <a:bodyPr wrap="square">
                <a:spAutoFit/>
              </a:bodyPr>
              <a:lstStyle/>
              <a:p>
                <a:pPr algn="ctr">
                  <a:lnSpc>
                    <a:spcPct val="150000"/>
                  </a:lnSpc>
                  <a:defRPr/>
                </a:pPr>
                <a:r>
                  <a:rPr lang="en-US" sz="1400" b="1" i="1" dirty="0">
                    <a:latin typeface="Arial" panose="020B0604020202020204" pitchFamily="34" charset="0"/>
                    <a:cs typeface="Arial" panose="020B0604020202020204" pitchFamily="34" charset="0"/>
                  </a:rPr>
                  <a:t>70-84% Meet</a:t>
                </a:r>
              </a:p>
              <a:p>
                <a:pPr lvl="0" algn="ctr">
                  <a:lnSpc>
                    <a:spcPct val="150000"/>
                  </a:lnSpc>
                  <a:defRPr/>
                </a:pPr>
                <a:r>
                  <a:rPr kumimoji="0" lang="en-US" sz="14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a:t>
                </a:r>
                <a:r>
                  <a:rPr lang="en-US" sz="1400" b="1" dirty="0">
                    <a:solidFill>
                      <a:srgbClr val="00B050"/>
                    </a:solidFill>
                    <a:latin typeface="Arial" panose="020B0604020202020204" pitchFamily="34" charset="0"/>
                    <a:cs typeface="Arial" panose="020B0604020202020204" pitchFamily="34" charset="0"/>
                  </a:rPr>
                  <a:t>Elementary - 9</a:t>
                </a:r>
              </a:p>
              <a:p>
                <a:pPr lvl="0" algn="ctr">
                  <a:lnSpc>
                    <a:spcPct val="150000"/>
                  </a:lnSpc>
                  <a:defRPr/>
                </a:pPr>
                <a:r>
                  <a:rPr lang="en-US" sz="1400" b="1" dirty="0">
                    <a:solidFill>
                      <a:srgbClr val="00B050"/>
                    </a:solidFill>
                    <a:latin typeface="Arial" panose="020B0604020202020204" pitchFamily="34" charset="0"/>
                    <a:cs typeface="Arial" panose="020B0604020202020204" pitchFamily="34" charset="0"/>
                  </a:rPr>
                  <a:t>Middle School - 3 </a:t>
                </a:r>
              </a:p>
              <a:p>
                <a:pPr lvl="0" algn="ctr">
                  <a:lnSpc>
                    <a:spcPct val="150000"/>
                  </a:lnSpc>
                  <a:defRPr/>
                </a:pPr>
                <a:r>
                  <a:rPr lang="en-US" sz="1400" b="1" dirty="0">
                    <a:solidFill>
                      <a:srgbClr val="00B050"/>
                    </a:solidFill>
                    <a:latin typeface="Arial" panose="020B0604020202020204" pitchFamily="34" charset="0"/>
                    <a:cs typeface="Arial" panose="020B0604020202020204" pitchFamily="34" charset="0"/>
                  </a:rPr>
                  <a:t>High School -0</a:t>
                </a:r>
              </a:p>
            </p:txBody>
          </p:sp>
          <p:grpSp>
            <p:nvGrpSpPr>
              <p:cNvPr id="287" name="Group 286">
                <a:extLst>
                  <a:ext uri="{FF2B5EF4-FFF2-40B4-BE49-F238E27FC236}">
                    <a16:creationId xmlns:a16="http://schemas.microsoft.com/office/drawing/2014/main" id="{B162A3BB-5316-47BF-A03A-F8351063FAAC}"/>
                  </a:ext>
                </a:extLst>
              </p:cNvPr>
              <p:cNvGrpSpPr/>
              <p:nvPr/>
            </p:nvGrpSpPr>
            <p:grpSpPr>
              <a:xfrm>
                <a:off x="1818600" y="1287656"/>
                <a:ext cx="2059292" cy="3634600"/>
                <a:chOff x="1752600" y="1287656"/>
                <a:chExt cx="2059292" cy="3634600"/>
              </a:xfrm>
            </p:grpSpPr>
            <p:grpSp>
              <p:nvGrpSpPr>
                <p:cNvPr id="288" name="Group 287">
                  <a:extLst>
                    <a:ext uri="{FF2B5EF4-FFF2-40B4-BE49-F238E27FC236}">
                      <a16:creationId xmlns:a16="http://schemas.microsoft.com/office/drawing/2014/main" id="{3AED4CAF-0232-4D88-BF2E-DBC874C32D11}"/>
                    </a:ext>
                  </a:extLst>
                </p:cNvPr>
                <p:cNvGrpSpPr/>
                <p:nvPr/>
              </p:nvGrpSpPr>
              <p:grpSpPr>
                <a:xfrm>
                  <a:off x="2214875" y="1287656"/>
                  <a:ext cx="1134742" cy="1767061"/>
                  <a:chOff x="2214875" y="1287656"/>
                  <a:chExt cx="1134742" cy="1767061"/>
                </a:xfrm>
              </p:grpSpPr>
              <p:grpSp>
                <p:nvGrpSpPr>
                  <p:cNvPr id="332" name="Group 331">
                    <a:extLst>
                      <a:ext uri="{FF2B5EF4-FFF2-40B4-BE49-F238E27FC236}">
                        <a16:creationId xmlns:a16="http://schemas.microsoft.com/office/drawing/2014/main" id="{D4DED6AB-8C90-4FEA-8FAE-C596AFF27382}"/>
                      </a:ext>
                    </a:extLst>
                  </p:cNvPr>
                  <p:cNvGrpSpPr/>
                  <p:nvPr/>
                </p:nvGrpSpPr>
                <p:grpSpPr>
                  <a:xfrm>
                    <a:off x="2719013" y="1287656"/>
                    <a:ext cx="630604" cy="1563127"/>
                    <a:chOff x="6177175" y="1709529"/>
                    <a:chExt cx="736974" cy="1826794"/>
                  </a:xfrm>
                  <a:effectLst>
                    <a:outerShdw blurRad="50800" dist="38100" dir="2700000" algn="tl" rotWithShape="0">
                      <a:prstClr val="black">
                        <a:alpha val="40000"/>
                      </a:prstClr>
                    </a:outerShdw>
                  </a:effectLst>
                </p:grpSpPr>
                <p:sp>
                  <p:nvSpPr>
                    <p:cNvPr id="338" name="Freeform 179">
                      <a:extLst>
                        <a:ext uri="{FF2B5EF4-FFF2-40B4-BE49-F238E27FC236}">
                          <a16:creationId xmlns:a16="http://schemas.microsoft.com/office/drawing/2014/main" id="{50BC760B-27E6-4ED0-9353-98AE7928DECD}"/>
                        </a:ext>
                      </a:extLst>
                    </p:cNvPr>
                    <p:cNvSpPr/>
                    <p:nvPr/>
                  </p:nvSpPr>
                  <p:spPr>
                    <a:xfrm rot="1140000" flipH="1">
                      <a:off x="6427377"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9" name="Freeform 180">
                      <a:extLst>
                        <a:ext uri="{FF2B5EF4-FFF2-40B4-BE49-F238E27FC236}">
                          <a16:creationId xmlns:a16="http://schemas.microsoft.com/office/drawing/2014/main" id="{AD1EA82B-9531-4208-B6A2-3690E64917E9}"/>
                        </a:ext>
                      </a:extLst>
                    </p:cNvPr>
                    <p:cNvSpPr/>
                    <p:nvPr/>
                  </p:nvSpPr>
                  <p:spPr>
                    <a:xfrm rot="1140000" flipH="1">
                      <a:off x="6177175"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40" name="Freeform 181">
                      <a:extLst>
                        <a:ext uri="{FF2B5EF4-FFF2-40B4-BE49-F238E27FC236}">
                          <a16:creationId xmlns:a16="http://schemas.microsoft.com/office/drawing/2014/main" id="{E049B28F-77A7-42BA-909B-D84AF8E3AF8A}"/>
                        </a:ext>
                      </a:extLst>
                    </p:cNvPr>
                    <p:cNvSpPr/>
                    <p:nvPr/>
                  </p:nvSpPr>
                  <p:spPr>
                    <a:xfrm rot="1140000" flipH="1">
                      <a:off x="6677578"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rgbClr val="00B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333" name="Freeform 131">
                    <a:extLst>
                      <a:ext uri="{FF2B5EF4-FFF2-40B4-BE49-F238E27FC236}">
                        <a16:creationId xmlns:a16="http://schemas.microsoft.com/office/drawing/2014/main" id="{86BACA91-D146-4BDE-860D-2066AC0C64CB}"/>
                      </a:ext>
                    </a:extLst>
                  </p:cNvPr>
                  <p:cNvSpPr/>
                  <p:nvPr/>
                </p:nvSpPr>
                <p:spPr>
                  <a:xfrm>
                    <a:off x="2240255" y="2638998"/>
                    <a:ext cx="1083982" cy="415719"/>
                  </a:xfrm>
                  <a:custGeom>
                    <a:avLst/>
                    <a:gdLst>
                      <a:gd name="connsiteX0" fmla="*/ 130709 w 885825"/>
                      <a:gd name="connsiteY0" fmla="*/ 0 h 339725"/>
                      <a:gd name="connsiteX1" fmla="*/ 755116 w 885825"/>
                      <a:gd name="connsiteY1" fmla="*/ 0 h 339725"/>
                      <a:gd name="connsiteX2" fmla="*/ 885825 w 885825"/>
                      <a:gd name="connsiteY2" fmla="*/ 130709 h 339725"/>
                      <a:gd name="connsiteX3" fmla="*/ 885825 w 885825"/>
                      <a:gd name="connsiteY3" fmla="*/ 339725 h 339725"/>
                      <a:gd name="connsiteX4" fmla="*/ 803673 w 885825"/>
                      <a:gd name="connsiteY4" fmla="*/ 339725 h 339725"/>
                      <a:gd name="connsiteX5" fmla="*/ 803673 w 885825"/>
                      <a:gd name="connsiteY5" fmla="*/ 156988 h 339725"/>
                      <a:gd name="connsiteX6" fmla="*/ 735006 w 885825"/>
                      <a:gd name="connsiteY6" fmla="*/ 88321 h 339725"/>
                      <a:gd name="connsiteX7" fmla="*/ 150818 w 885825"/>
                      <a:gd name="connsiteY7" fmla="*/ 88321 h 339725"/>
                      <a:gd name="connsiteX8" fmla="*/ 82151 w 885825"/>
                      <a:gd name="connsiteY8" fmla="*/ 156988 h 339725"/>
                      <a:gd name="connsiteX9" fmla="*/ 82151 w 885825"/>
                      <a:gd name="connsiteY9" fmla="*/ 339725 h 339725"/>
                      <a:gd name="connsiteX10" fmla="*/ 0 w 885825"/>
                      <a:gd name="connsiteY10" fmla="*/ 339725 h 339725"/>
                      <a:gd name="connsiteX11" fmla="*/ 0 w 885825"/>
                      <a:gd name="connsiteY11" fmla="*/ 130709 h 339725"/>
                      <a:gd name="connsiteX12" fmla="*/ 130709 w 885825"/>
                      <a:gd name="connsiteY12" fmla="*/ 0 h 33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25" h="339725">
                        <a:moveTo>
                          <a:pt x="130709" y="0"/>
                        </a:moveTo>
                        <a:lnTo>
                          <a:pt x="755116" y="0"/>
                        </a:lnTo>
                        <a:cubicBezTo>
                          <a:pt x="827305" y="0"/>
                          <a:pt x="885825" y="58520"/>
                          <a:pt x="885825" y="130709"/>
                        </a:cubicBezTo>
                        <a:lnTo>
                          <a:pt x="885825" y="339725"/>
                        </a:lnTo>
                        <a:lnTo>
                          <a:pt x="803673" y="339725"/>
                        </a:lnTo>
                        <a:lnTo>
                          <a:pt x="803673" y="156988"/>
                        </a:lnTo>
                        <a:cubicBezTo>
                          <a:pt x="803673" y="119064"/>
                          <a:pt x="772930" y="88321"/>
                          <a:pt x="735006" y="88321"/>
                        </a:cubicBezTo>
                        <a:lnTo>
                          <a:pt x="150818" y="88321"/>
                        </a:lnTo>
                        <a:cubicBezTo>
                          <a:pt x="112894" y="88321"/>
                          <a:pt x="82151" y="119064"/>
                          <a:pt x="82151" y="156988"/>
                        </a:cubicBezTo>
                        <a:lnTo>
                          <a:pt x="82151" y="339725"/>
                        </a:lnTo>
                        <a:lnTo>
                          <a:pt x="0" y="339725"/>
                        </a:lnTo>
                        <a:lnTo>
                          <a:pt x="0" y="130709"/>
                        </a:lnTo>
                        <a:cubicBezTo>
                          <a:pt x="0" y="58520"/>
                          <a:pt x="58520" y="0"/>
                          <a:pt x="130709" y="0"/>
                        </a:cubicBezTo>
                        <a:close/>
                      </a:path>
                    </a:pathLst>
                  </a:custGeom>
                  <a:gradFill>
                    <a:gsLst>
                      <a:gs pos="0">
                        <a:srgbClr val="EAEAEA"/>
                      </a:gs>
                      <a:gs pos="80000">
                        <a:srgbClr val="A9AAAE"/>
                      </a:gs>
                      <a:gs pos="44000">
                        <a:srgbClr val="E7E7E8"/>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334" name="Group 333">
                    <a:extLst>
                      <a:ext uri="{FF2B5EF4-FFF2-40B4-BE49-F238E27FC236}">
                        <a16:creationId xmlns:a16="http://schemas.microsoft.com/office/drawing/2014/main" id="{FF67C584-F8D9-4B1C-8BF4-1D956410ADC5}"/>
                      </a:ext>
                    </a:extLst>
                  </p:cNvPr>
                  <p:cNvGrpSpPr/>
                  <p:nvPr/>
                </p:nvGrpSpPr>
                <p:grpSpPr>
                  <a:xfrm flipH="1">
                    <a:off x="2214875" y="1287656"/>
                    <a:ext cx="630604" cy="1563127"/>
                    <a:chOff x="6177175" y="1709529"/>
                    <a:chExt cx="736974" cy="1826794"/>
                  </a:xfrm>
                  <a:effectLst>
                    <a:outerShdw blurRad="50800" dist="38100" dir="2700000" algn="tl" rotWithShape="0">
                      <a:prstClr val="black">
                        <a:alpha val="40000"/>
                      </a:prstClr>
                    </a:outerShdw>
                  </a:effectLst>
                </p:grpSpPr>
                <p:sp>
                  <p:nvSpPr>
                    <p:cNvPr id="335" name="Freeform 176">
                      <a:extLst>
                        <a:ext uri="{FF2B5EF4-FFF2-40B4-BE49-F238E27FC236}">
                          <a16:creationId xmlns:a16="http://schemas.microsoft.com/office/drawing/2014/main" id="{30DDB691-904D-42AA-9FEA-7314102F36DD}"/>
                        </a:ext>
                      </a:extLst>
                    </p:cNvPr>
                    <p:cNvSpPr/>
                    <p:nvPr/>
                  </p:nvSpPr>
                  <p:spPr>
                    <a:xfrm rot="1140000" flipH="1">
                      <a:off x="6427377"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6" name="Freeform 177">
                      <a:extLst>
                        <a:ext uri="{FF2B5EF4-FFF2-40B4-BE49-F238E27FC236}">
                          <a16:creationId xmlns:a16="http://schemas.microsoft.com/office/drawing/2014/main" id="{A7B20463-B676-4273-845A-3CB533762DEE}"/>
                        </a:ext>
                      </a:extLst>
                    </p:cNvPr>
                    <p:cNvSpPr/>
                    <p:nvPr/>
                  </p:nvSpPr>
                  <p:spPr>
                    <a:xfrm rot="1140000" flipH="1">
                      <a:off x="6177175"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sp>
                  <p:nvSpPr>
                    <p:cNvPr id="337" name="Freeform 178">
                      <a:extLst>
                        <a:ext uri="{FF2B5EF4-FFF2-40B4-BE49-F238E27FC236}">
                          <a16:creationId xmlns:a16="http://schemas.microsoft.com/office/drawing/2014/main" id="{7C35801C-165E-4211-AC4D-6112FE41155A}"/>
                        </a:ext>
                      </a:extLst>
                    </p:cNvPr>
                    <p:cNvSpPr/>
                    <p:nvPr/>
                  </p:nvSpPr>
                  <p:spPr>
                    <a:xfrm rot="1140000" flipH="1">
                      <a:off x="6677578"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rgbClr val="00B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289" name="Group 288">
                  <a:extLst>
                    <a:ext uri="{FF2B5EF4-FFF2-40B4-BE49-F238E27FC236}">
                      <a16:creationId xmlns:a16="http://schemas.microsoft.com/office/drawing/2014/main" id="{7889B8AD-0D4F-47C0-BD63-C098DB4C769B}"/>
                    </a:ext>
                  </a:extLst>
                </p:cNvPr>
                <p:cNvGrpSpPr/>
                <p:nvPr/>
              </p:nvGrpSpPr>
              <p:grpSpPr>
                <a:xfrm>
                  <a:off x="1752600" y="2862965"/>
                  <a:ext cx="2059292" cy="2059291"/>
                  <a:chOff x="1752600" y="2862965"/>
                  <a:chExt cx="2059292" cy="2059291"/>
                </a:xfrm>
              </p:grpSpPr>
              <p:grpSp>
                <p:nvGrpSpPr>
                  <p:cNvPr id="290" name="Group 289">
                    <a:extLst>
                      <a:ext uri="{FF2B5EF4-FFF2-40B4-BE49-F238E27FC236}">
                        <a16:creationId xmlns:a16="http://schemas.microsoft.com/office/drawing/2014/main" id="{AF0225F3-E747-4CCD-A076-54B08967C416}"/>
                      </a:ext>
                    </a:extLst>
                  </p:cNvPr>
                  <p:cNvGrpSpPr/>
                  <p:nvPr/>
                </p:nvGrpSpPr>
                <p:grpSpPr>
                  <a:xfrm>
                    <a:off x="1752600" y="2862965"/>
                    <a:ext cx="2059292" cy="2059291"/>
                    <a:chOff x="1752600" y="2862965"/>
                    <a:chExt cx="2059292" cy="2059291"/>
                  </a:xfrm>
                </p:grpSpPr>
                <p:sp>
                  <p:nvSpPr>
                    <p:cNvPr id="292" name="Oval 291">
                      <a:extLst>
                        <a:ext uri="{FF2B5EF4-FFF2-40B4-BE49-F238E27FC236}">
                          <a16:creationId xmlns:a16="http://schemas.microsoft.com/office/drawing/2014/main" id="{1E1776A2-92FD-4151-AAD9-A11B6AABFDB1}"/>
                        </a:ext>
                      </a:extLst>
                    </p:cNvPr>
                    <p:cNvSpPr/>
                    <p:nvPr/>
                  </p:nvSpPr>
                  <p:spPr>
                    <a:xfrm>
                      <a:off x="1752600" y="2862965"/>
                      <a:ext cx="2059292" cy="2059291"/>
                    </a:xfrm>
                    <a:prstGeom prst="ellipse">
                      <a:avLst/>
                    </a:prstGeom>
                    <a:gradFill flip="none" rotWithShape="1">
                      <a:gsLst>
                        <a:gs pos="0">
                          <a:srgbClr val="A8A9AD"/>
                        </a:gs>
                        <a:gs pos="56200">
                          <a:srgbClr val="ECECEC"/>
                        </a:gs>
                        <a:gs pos="100000">
                          <a:srgbClr val="A8A9AD"/>
                        </a:gs>
                      </a:gsLst>
                      <a:lin ang="2700000" scaled="1"/>
                      <a:tileRect/>
                    </a:gradFill>
                    <a:ln>
                      <a:solidFill>
                        <a:srgbClr val="A8A9AD"/>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3" name="Oval 292">
                      <a:extLst>
                        <a:ext uri="{FF2B5EF4-FFF2-40B4-BE49-F238E27FC236}">
                          <a16:creationId xmlns:a16="http://schemas.microsoft.com/office/drawing/2014/main" id="{FA5F450A-D11C-4B24-AC55-D0DB952F6F4D}"/>
                        </a:ext>
                      </a:extLst>
                    </p:cNvPr>
                    <p:cNvSpPr/>
                    <p:nvPr/>
                  </p:nvSpPr>
                  <p:spPr>
                    <a:xfrm>
                      <a:off x="1816355" y="2926720"/>
                      <a:ext cx="1931782" cy="1931781"/>
                    </a:xfrm>
                    <a:prstGeom prst="ellipse">
                      <a:avLst/>
                    </a:prstGeom>
                    <a:gradFill flip="none" rotWithShape="1">
                      <a:gsLst>
                        <a:gs pos="0">
                          <a:srgbClr val="E1E1E3"/>
                        </a:gs>
                        <a:gs pos="56200">
                          <a:srgbClr val="A4A5AA"/>
                        </a:gs>
                        <a:gs pos="100000">
                          <a:srgbClr val="E1E1E3"/>
                        </a:gs>
                      </a:gsLst>
                      <a:lin ang="2700000" scaled="1"/>
                      <a:tileRect/>
                    </a:gradFill>
                    <a:ln>
                      <a:solidFill>
                        <a:srgbClr val="8788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endParaRPr>
                    </a:p>
                  </p:txBody>
                </p:sp>
                <p:grpSp>
                  <p:nvGrpSpPr>
                    <p:cNvPr id="294" name="Group 293">
                      <a:extLst>
                        <a:ext uri="{FF2B5EF4-FFF2-40B4-BE49-F238E27FC236}">
                          <a16:creationId xmlns:a16="http://schemas.microsoft.com/office/drawing/2014/main" id="{5BAC30B2-9A53-4858-A107-ABE381B25E7F}"/>
                        </a:ext>
                      </a:extLst>
                    </p:cNvPr>
                    <p:cNvGrpSpPr/>
                    <p:nvPr/>
                  </p:nvGrpSpPr>
                  <p:grpSpPr>
                    <a:xfrm>
                      <a:off x="1881919" y="2992287"/>
                      <a:ext cx="1800655" cy="1800648"/>
                      <a:chOff x="1881919" y="2992287"/>
                      <a:chExt cx="1800655" cy="1800648"/>
                    </a:xfrm>
                    <a:solidFill>
                      <a:srgbClr val="F5F5F5"/>
                    </a:solidFill>
                  </p:grpSpPr>
                  <p:sp>
                    <p:nvSpPr>
                      <p:cNvPr id="296" name="5-Point Star 138">
                        <a:extLst>
                          <a:ext uri="{FF2B5EF4-FFF2-40B4-BE49-F238E27FC236}">
                            <a16:creationId xmlns:a16="http://schemas.microsoft.com/office/drawing/2014/main" id="{B91EB04E-8B54-483C-9DC1-D7CB1D00E6DA}"/>
                          </a:ext>
                        </a:extLst>
                      </p:cNvPr>
                      <p:cNvSpPr/>
                      <p:nvPr/>
                    </p:nvSpPr>
                    <p:spPr>
                      <a:xfrm>
                        <a:off x="2716146" y="2992287"/>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065" tIns="51065" rIns="51065" bIns="51065"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7" name="5-Point Star 139">
                        <a:extLst>
                          <a:ext uri="{FF2B5EF4-FFF2-40B4-BE49-F238E27FC236}">
                            <a16:creationId xmlns:a16="http://schemas.microsoft.com/office/drawing/2014/main" id="{56C0A1FF-D05A-4792-8B9D-22C84D8AB0BD}"/>
                          </a:ext>
                        </a:extLst>
                      </p:cNvPr>
                      <p:cNvSpPr/>
                      <p:nvPr/>
                    </p:nvSpPr>
                    <p:spPr>
                      <a:xfrm>
                        <a:off x="2861009" y="3004962"/>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8" name="5-Point Star 140">
                        <a:extLst>
                          <a:ext uri="{FF2B5EF4-FFF2-40B4-BE49-F238E27FC236}">
                            <a16:creationId xmlns:a16="http://schemas.microsoft.com/office/drawing/2014/main" id="{6E0484FE-7640-4237-8295-FF7F4D9976B5}"/>
                          </a:ext>
                        </a:extLst>
                      </p:cNvPr>
                      <p:cNvSpPr/>
                      <p:nvPr/>
                    </p:nvSpPr>
                    <p:spPr>
                      <a:xfrm>
                        <a:off x="3001470" y="3042596"/>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99" name="5-Point Star 141">
                        <a:extLst>
                          <a:ext uri="{FF2B5EF4-FFF2-40B4-BE49-F238E27FC236}">
                            <a16:creationId xmlns:a16="http://schemas.microsoft.com/office/drawing/2014/main" id="{9C33ECC2-36C4-4DD2-926E-4F851E6767EF}"/>
                          </a:ext>
                        </a:extLst>
                      </p:cNvPr>
                      <p:cNvSpPr/>
                      <p:nvPr/>
                    </p:nvSpPr>
                    <p:spPr>
                      <a:xfrm>
                        <a:off x="3133260" y="3104052"/>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0" name="5-Point Star 142">
                        <a:extLst>
                          <a:ext uri="{FF2B5EF4-FFF2-40B4-BE49-F238E27FC236}">
                            <a16:creationId xmlns:a16="http://schemas.microsoft.com/office/drawing/2014/main" id="{25B2C91E-CE5E-4BAA-B675-669294FAFC5C}"/>
                          </a:ext>
                        </a:extLst>
                      </p:cNvPr>
                      <p:cNvSpPr/>
                      <p:nvPr/>
                    </p:nvSpPr>
                    <p:spPr>
                      <a:xfrm>
                        <a:off x="3252379" y="3187459"/>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1" name="5-Point Star 143">
                        <a:extLst>
                          <a:ext uri="{FF2B5EF4-FFF2-40B4-BE49-F238E27FC236}">
                            <a16:creationId xmlns:a16="http://schemas.microsoft.com/office/drawing/2014/main" id="{477B8B86-CC94-495A-90EC-51A6FE72AB98}"/>
                          </a:ext>
                        </a:extLst>
                      </p:cNvPr>
                      <p:cNvSpPr/>
                      <p:nvPr/>
                    </p:nvSpPr>
                    <p:spPr>
                      <a:xfrm>
                        <a:off x="3355202" y="3290282"/>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2" name="5-Point Star 144">
                        <a:extLst>
                          <a:ext uri="{FF2B5EF4-FFF2-40B4-BE49-F238E27FC236}">
                            <a16:creationId xmlns:a16="http://schemas.microsoft.com/office/drawing/2014/main" id="{10614DDD-536D-4792-AFB7-E18CB8164824}"/>
                          </a:ext>
                        </a:extLst>
                      </p:cNvPr>
                      <p:cNvSpPr/>
                      <p:nvPr/>
                    </p:nvSpPr>
                    <p:spPr>
                      <a:xfrm>
                        <a:off x="3438609" y="3409400"/>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3" name="5-Point Star 145">
                        <a:extLst>
                          <a:ext uri="{FF2B5EF4-FFF2-40B4-BE49-F238E27FC236}">
                            <a16:creationId xmlns:a16="http://schemas.microsoft.com/office/drawing/2014/main" id="{CBB21227-886C-4684-9974-634A14F364CA}"/>
                          </a:ext>
                        </a:extLst>
                      </p:cNvPr>
                      <p:cNvSpPr/>
                      <p:nvPr/>
                    </p:nvSpPr>
                    <p:spPr>
                      <a:xfrm>
                        <a:off x="3500064" y="3541189"/>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4" name="5-Point Star 146">
                        <a:extLst>
                          <a:ext uri="{FF2B5EF4-FFF2-40B4-BE49-F238E27FC236}">
                            <a16:creationId xmlns:a16="http://schemas.microsoft.com/office/drawing/2014/main" id="{15F80FB6-F66D-40FB-A99F-6D060C153513}"/>
                          </a:ext>
                        </a:extLst>
                      </p:cNvPr>
                      <p:cNvSpPr/>
                      <p:nvPr/>
                    </p:nvSpPr>
                    <p:spPr>
                      <a:xfrm>
                        <a:off x="3537701" y="3681651"/>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5" name="5-Point Star 147">
                        <a:extLst>
                          <a:ext uri="{FF2B5EF4-FFF2-40B4-BE49-F238E27FC236}">
                            <a16:creationId xmlns:a16="http://schemas.microsoft.com/office/drawing/2014/main" id="{3A9E7A30-5458-44F2-B811-BC888D54AA83}"/>
                          </a:ext>
                        </a:extLst>
                      </p:cNvPr>
                      <p:cNvSpPr/>
                      <p:nvPr/>
                    </p:nvSpPr>
                    <p:spPr>
                      <a:xfrm>
                        <a:off x="3550374" y="3826511"/>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6" name="5-Point Star 148">
                        <a:extLst>
                          <a:ext uri="{FF2B5EF4-FFF2-40B4-BE49-F238E27FC236}">
                            <a16:creationId xmlns:a16="http://schemas.microsoft.com/office/drawing/2014/main" id="{EABF7F42-E448-4288-BDEF-2E96AD9BEFC5}"/>
                          </a:ext>
                        </a:extLst>
                      </p:cNvPr>
                      <p:cNvSpPr/>
                      <p:nvPr/>
                    </p:nvSpPr>
                    <p:spPr>
                      <a:xfrm>
                        <a:off x="3537701" y="3971373"/>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7" name="5-Point Star 149">
                        <a:extLst>
                          <a:ext uri="{FF2B5EF4-FFF2-40B4-BE49-F238E27FC236}">
                            <a16:creationId xmlns:a16="http://schemas.microsoft.com/office/drawing/2014/main" id="{C0B4D3B7-4BD9-4192-8242-86C275E903FD}"/>
                          </a:ext>
                        </a:extLst>
                      </p:cNvPr>
                      <p:cNvSpPr/>
                      <p:nvPr/>
                    </p:nvSpPr>
                    <p:spPr>
                      <a:xfrm>
                        <a:off x="3500064" y="4111834"/>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8" name="5-Point Star 150">
                        <a:extLst>
                          <a:ext uri="{FF2B5EF4-FFF2-40B4-BE49-F238E27FC236}">
                            <a16:creationId xmlns:a16="http://schemas.microsoft.com/office/drawing/2014/main" id="{6F9FC7B1-47D3-4F9F-8C76-EDDF4D9908C9}"/>
                          </a:ext>
                        </a:extLst>
                      </p:cNvPr>
                      <p:cNvSpPr/>
                      <p:nvPr/>
                    </p:nvSpPr>
                    <p:spPr>
                      <a:xfrm>
                        <a:off x="3438609" y="4243624"/>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09" name="5-Point Star 151">
                        <a:extLst>
                          <a:ext uri="{FF2B5EF4-FFF2-40B4-BE49-F238E27FC236}">
                            <a16:creationId xmlns:a16="http://schemas.microsoft.com/office/drawing/2014/main" id="{7BDCCB82-BA11-474B-8A9F-2879F7679E50}"/>
                          </a:ext>
                        </a:extLst>
                      </p:cNvPr>
                      <p:cNvSpPr/>
                      <p:nvPr/>
                    </p:nvSpPr>
                    <p:spPr>
                      <a:xfrm>
                        <a:off x="3355202" y="4362741"/>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0" name="5-Point Star 152">
                        <a:extLst>
                          <a:ext uri="{FF2B5EF4-FFF2-40B4-BE49-F238E27FC236}">
                            <a16:creationId xmlns:a16="http://schemas.microsoft.com/office/drawing/2014/main" id="{B1B6BC2D-02FE-404C-A81B-BBE51AC34409}"/>
                          </a:ext>
                        </a:extLst>
                      </p:cNvPr>
                      <p:cNvSpPr/>
                      <p:nvPr/>
                    </p:nvSpPr>
                    <p:spPr>
                      <a:xfrm>
                        <a:off x="3252379" y="4465564"/>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1" name="5-Point Star 153">
                        <a:extLst>
                          <a:ext uri="{FF2B5EF4-FFF2-40B4-BE49-F238E27FC236}">
                            <a16:creationId xmlns:a16="http://schemas.microsoft.com/office/drawing/2014/main" id="{B103B067-A534-4511-91D1-A906C810A037}"/>
                          </a:ext>
                        </a:extLst>
                      </p:cNvPr>
                      <p:cNvSpPr/>
                      <p:nvPr/>
                    </p:nvSpPr>
                    <p:spPr>
                      <a:xfrm>
                        <a:off x="3133260" y="4548972"/>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2" name="5-Point Star 154">
                        <a:extLst>
                          <a:ext uri="{FF2B5EF4-FFF2-40B4-BE49-F238E27FC236}">
                            <a16:creationId xmlns:a16="http://schemas.microsoft.com/office/drawing/2014/main" id="{AD2CC77F-0DFC-4FBE-AE5C-C44E013214DE}"/>
                          </a:ext>
                        </a:extLst>
                      </p:cNvPr>
                      <p:cNvSpPr/>
                      <p:nvPr/>
                    </p:nvSpPr>
                    <p:spPr>
                      <a:xfrm>
                        <a:off x="3001470" y="4610426"/>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3" name="5-Point Star 155">
                        <a:extLst>
                          <a:ext uri="{FF2B5EF4-FFF2-40B4-BE49-F238E27FC236}">
                            <a16:creationId xmlns:a16="http://schemas.microsoft.com/office/drawing/2014/main" id="{77F0025E-66EA-4315-9090-C5318AF0CBFB}"/>
                          </a:ext>
                        </a:extLst>
                      </p:cNvPr>
                      <p:cNvSpPr/>
                      <p:nvPr/>
                    </p:nvSpPr>
                    <p:spPr>
                      <a:xfrm>
                        <a:off x="2861009" y="4648062"/>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4" name="5-Point Star 156">
                        <a:extLst>
                          <a:ext uri="{FF2B5EF4-FFF2-40B4-BE49-F238E27FC236}">
                            <a16:creationId xmlns:a16="http://schemas.microsoft.com/office/drawing/2014/main" id="{2B2A830A-0B69-422D-9063-E016C784E00E}"/>
                          </a:ext>
                        </a:extLst>
                      </p:cNvPr>
                      <p:cNvSpPr/>
                      <p:nvPr/>
                    </p:nvSpPr>
                    <p:spPr>
                      <a:xfrm>
                        <a:off x="2716146" y="4660736"/>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5" name="5-Point Star 157">
                        <a:extLst>
                          <a:ext uri="{FF2B5EF4-FFF2-40B4-BE49-F238E27FC236}">
                            <a16:creationId xmlns:a16="http://schemas.microsoft.com/office/drawing/2014/main" id="{269D6B98-F118-4B0E-A0F4-F61B1E59B30E}"/>
                          </a:ext>
                        </a:extLst>
                      </p:cNvPr>
                      <p:cNvSpPr/>
                      <p:nvPr/>
                    </p:nvSpPr>
                    <p:spPr>
                      <a:xfrm>
                        <a:off x="2571284" y="4648062"/>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6" name="5-Point Star 158">
                        <a:extLst>
                          <a:ext uri="{FF2B5EF4-FFF2-40B4-BE49-F238E27FC236}">
                            <a16:creationId xmlns:a16="http://schemas.microsoft.com/office/drawing/2014/main" id="{CBB2B155-3614-4E68-99EF-586D93B7EB0F}"/>
                          </a:ext>
                        </a:extLst>
                      </p:cNvPr>
                      <p:cNvSpPr/>
                      <p:nvPr/>
                    </p:nvSpPr>
                    <p:spPr>
                      <a:xfrm>
                        <a:off x="2430824" y="4610426"/>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7" name="5-Point Star 159">
                        <a:extLst>
                          <a:ext uri="{FF2B5EF4-FFF2-40B4-BE49-F238E27FC236}">
                            <a16:creationId xmlns:a16="http://schemas.microsoft.com/office/drawing/2014/main" id="{50BA120D-EE7A-4C07-A228-FC3149CA4081}"/>
                          </a:ext>
                        </a:extLst>
                      </p:cNvPr>
                      <p:cNvSpPr/>
                      <p:nvPr/>
                    </p:nvSpPr>
                    <p:spPr>
                      <a:xfrm>
                        <a:off x="2299033" y="4548972"/>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8" name="5-Point Star 160">
                        <a:extLst>
                          <a:ext uri="{FF2B5EF4-FFF2-40B4-BE49-F238E27FC236}">
                            <a16:creationId xmlns:a16="http://schemas.microsoft.com/office/drawing/2014/main" id="{54610731-0F70-46F7-8B24-0BC24C086FE2}"/>
                          </a:ext>
                        </a:extLst>
                      </p:cNvPr>
                      <p:cNvSpPr/>
                      <p:nvPr/>
                    </p:nvSpPr>
                    <p:spPr>
                      <a:xfrm>
                        <a:off x="2179916" y="4465564"/>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9" name="5-Point Star 161">
                        <a:extLst>
                          <a:ext uri="{FF2B5EF4-FFF2-40B4-BE49-F238E27FC236}">
                            <a16:creationId xmlns:a16="http://schemas.microsoft.com/office/drawing/2014/main" id="{92D8CE79-2739-4B31-850F-2AE95E413622}"/>
                          </a:ext>
                        </a:extLst>
                      </p:cNvPr>
                      <p:cNvSpPr/>
                      <p:nvPr/>
                    </p:nvSpPr>
                    <p:spPr>
                      <a:xfrm>
                        <a:off x="2077091" y="4362741"/>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0" name="5-Point Star 162">
                        <a:extLst>
                          <a:ext uri="{FF2B5EF4-FFF2-40B4-BE49-F238E27FC236}">
                            <a16:creationId xmlns:a16="http://schemas.microsoft.com/office/drawing/2014/main" id="{8BB924B4-CC86-48B1-A65D-EF52A2629B94}"/>
                          </a:ext>
                        </a:extLst>
                      </p:cNvPr>
                      <p:cNvSpPr/>
                      <p:nvPr/>
                    </p:nvSpPr>
                    <p:spPr>
                      <a:xfrm>
                        <a:off x="1993684" y="4243624"/>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1" name="5-Point Star 163">
                        <a:extLst>
                          <a:ext uri="{FF2B5EF4-FFF2-40B4-BE49-F238E27FC236}">
                            <a16:creationId xmlns:a16="http://schemas.microsoft.com/office/drawing/2014/main" id="{C3F4E302-D796-4D1C-80EB-B2FA9056518B}"/>
                          </a:ext>
                        </a:extLst>
                      </p:cNvPr>
                      <p:cNvSpPr/>
                      <p:nvPr/>
                    </p:nvSpPr>
                    <p:spPr>
                      <a:xfrm>
                        <a:off x="1932228" y="4111834"/>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2" name="5-Point Star 164">
                        <a:extLst>
                          <a:ext uri="{FF2B5EF4-FFF2-40B4-BE49-F238E27FC236}">
                            <a16:creationId xmlns:a16="http://schemas.microsoft.com/office/drawing/2014/main" id="{A6076D91-C487-40FE-9E88-7A68940F9E42}"/>
                          </a:ext>
                        </a:extLst>
                      </p:cNvPr>
                      <p:cNvSpPr/>
                      <p:nvPr/>
                    </p:nvSpPr>
                    <p:spPr>
                      <a:xfrm>
                        <a:off x="1894594" y="3971373"/>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3" name="5-Point Star 165">
                        <a:extLst>
                          <a:ext uri="{FF2B5EF4-FFF2-40B4-BE49-F238E27FC236}">
                            <a16:creationId xmlns:a16="http://schemas.microsoft.com/office/drawing/2014/main" id="{D98B2915-777A-4F28-A417-28996CB9181E}"/>
                          </a:ext>
                        </a:extLst>
                      </p:cNvPr>
                      <p:cNvSpPr/>
                      <p:nvPr/>
                    </p:nvSpPr>
                    <p:spPr>
                      <a:xfrm>
                        <a:off x="1881919" y="3826511"/>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4" name="5-Point Star 166">
                        <a:extLst>
                          <a:ext uri="{FF2B5EF4-FFF2-40B4-BE49-F238E27FC236}">
                            <a16:creationId xmlns:a16="http://schemas.microsoft.com/office/drawing/2014/main" id="{7D0A755F-BC82-4B17-BCC2-99C1E2B25E9F}"/>
                          </a:ext>
                        </a:extLst>
                      </p:cNvPr>
                      <p:cNvSpPr/>
                      <p:nvPr/>
                    </p:nvSpPr>
                    <p:spPr>
                      <a:xfrm>
                        <a:off x="1894594" y="3681651"/>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5" name="5-Point Star 167">
                        <a:extLst>
                          <a:ext uri="{FF2B5EF4-FFF2-40B4-BE49-F238E27FC236}">
                            <a16:creationId xmlns:a16="http://schemas.microsoft.com/office/drawing/2014/main" id="{1DE9502D-991B-4BEC-895A-0F940B53FDA2}"/>
                          </a:ext>
                        </a:extLst>
                      </p:cNvPr>
                      <p:cNvSpPr/>
                      <p:nvPr/>
                    </p:nvSpPr>
                    <p:spPr>
                      <a:xfrm>
                        <a:off x="1932228" y="3541189"/>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6" name="5-Point Star 168">
                        <a:extLst>
                          <a:ext uri="{FF2B5EF4-FFF2-40B4-BE49-F238E27FC236}">
                            <a16:creationId xmlns:a16="http://schemas.microsoft.com/office/drawing/2014/main" id="{547D42DF-7CBD-4EBD-B37A-5A47155D0DB9}"/>
                          </a:ext>
                        </a:extLst>
                      </p:cNvPr>
                      <p:cNvSpPr/>
                      <p:nvPr/>
                    </p:nvSpPr>
                    <p:spPr>
                      <a:xfrm>
                        <a:off x="1993684" y="3409400"/>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7" name="5-Point Star 169">
                        <a:extLst>
                          <a:ext uri="{FF2B5EF4-FFF2-40B4-BE49-F238E27FC236}">
                            <a16:creationId xmlns:a16="http://schemas.microsoft.com/office/drawing/2014/main" id="{9A8E6902-8330-40B3-B138-7D835E4EDF7B}"/>
                          </a:ext>
                        </a:extLst>
                      </p:cNvPr>
                      <p:cNvSpPr/>
                      <p:nvPr/>
                    </p:nvSpPr>
                    <p:spPr>
                      <a:xfrm>
                        <a:off x="2077091" y="3290282"/>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8" name="5-Point Star 170">
                        <a:extLst>
                          <a:ext uri="{FF2B5EF4-FFF2-40B4-BE49-F238E27FC236}">
                            <a16:creationId xmlns:a16="http://schemas.microsoft.com/office/drawing/2014/main" id="{8BC37261-19A6-40E2-89AE-589860D4913D}"/>
                          </a:ext>
                        </a:extLst>
                      </p:cNvPr>
                      <p:cNvSpPr/>
                      <p:nvPr/>
                    </p:nvSpPr>
                    <p:spPr>
                      <a:xfrm>
                        <a:off x="2179916" y="3187459"/>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065" tIns="51065" rIns="51065" bIns="51065"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29" name="5-Point Star 171">
                        <a:extLst>
                          <a:ext uri="{FF2B5EF4-FFF2-40B4-BE49-F238E27FC236}">
                            <a16:creationId xmlns:a16="http://schemas.microsoft.com/office/drawing/2014/main" id="{897D31A9-0AEE-42FD-8EB3-77B25965A25B}"/>
                          </a:ext>
                        </a:extLst>
                      </p:cNvPr>
                      <p:cNvSpPr/>
                      <p:nvPr/>
                    </p:nvSpPr>
                    <p:spPr>
                      <a:xfrm>
                        <a:off x="2299033" y="3104052"/>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065" tIns="51065" rIns="51065" bIns="51065"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0" name="5-Point Star 172">
                        <a:extLst>
                          <a:ext uri="{FF2B5EF4-FFF2-40B4-BE49-F238E27FC236}">
                            <a16:creationId xmlns:a16="http://schemas.microsoft.com/office/drawing/2014/main" id="{67C63257-706F-4D31-9789-3F130A5893AE}"/>
                          </a:ext>
                        </a:extLst>
                      </p:cNvPr>
                      <p:cNvSpPr/>
                      <p:nvPr/>
                    </p:nvSpPr>
                    <p:spPr>
                      <a:xfrm>
                        <a:off x="2430824" y="3042596"/>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065" tIns="51065" rIns="51065" bIns="51065"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1" name="5-Point Star 173">
                        <a:extLst>
                          <a:ext uri="{FF2B5EF4-FFF2-40B4-BE49-F238E27FC236}">
                            <a16:creationId xmlns:a16="http://schemas.microsoft.com/office/drawing/2014/main" id="{A67BDAA0-41F3-4F40-B69A-278B84AB00C3}"/>
                          </a:ext>
                        </a:extLst>
                      </p:cNvPr>
                      <p:cNvSpPr/>
                      <p:nvPr/>
                    </p:nvSpPr>
                    <p:spPr>
                      <a:xfrm>
                        <a:off x="2571284" y="3004962"/>
                        <a:ext cx="132200" cy="132199"/>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065" tIns="51065" rIns="51065" bIns="51065"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95" name="Oval 294">
                      <a:extLst>
                        <a:ext uri="{FF2B5EF4-FFF2-40B4-BE49-F238E27FC236}">
                          <a16:creationId xmlns:a16="http://schemas.microsoft.com/office/drawing/2014/main" id="{73AAAA86-ACA8-4C5A-BFDB-2AA9A4AE6923}"/>
                        </a:ext>
                      </a:extLst>
                    </p:cNvPr>
                    <p:cNvSpPr/>
                    <p:nvPr/>
                  </p:nvSpPr>
                  <p:spPr>
                    <a:xfrm>
                      <a:off x="2093690" y="3204055"/>
                      <a:ext cx="1377112" cy="1377111"/>
                    </a:xfrm>
                    <a:prstGeom prst="ellipse">
                      <a:avLst/>
                    </a:prstGeom>
                    <a:gradFill flip="none" rotWithShape="1">
                      <a:gsLst>
                        <a:gs pos="24000">
                          <a:srgbClr val="F3F3F3"/>
                        </a:gs>
                        <a:gs pos="86000">
                          <a:srgbClr val="F5F5F5"/>
                        </a:gs>
                        <a:gs pos="68000">
                          <a:srgbClr val="A8A9AD"/>
                        </a:gs>
                        <a:gs pos="46000">
                          <a:srgbClr val="B2B2B6"/>
                        </a:gs>
                      </a:gsLst>
                      <a:path path="circle">
                        <a:fillToRect r="100000" b="100000"/>
                      </a:path>
                      <a:tileRect l="-100000" t="-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91" name="TextBox 290">
                    <a:extLst>
                      <a:ext uri="{FF2B5EF4-FFF2-40B4-BE49-F238E27FC236}">
                        <a16:creationId xmlns:a16="http://schemas.microsoft.com/office/drawing/2014/main" id="{0D43293E-8A6E-4BBD-9B8F-5CACDB68845C}"/>
                      </a:ext>
                    </a:extLst>
                  </p:cNvPr>
                  <p:cNvSpPr txBox="1"/>
                  <p:nvPr/>
                </p:nvSpPr>
                <p:spPr>
                  <a:xfrm>
                    <a:off x="2050010" y="3601380"/>
                    <a:ext cx="144736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black"/>
                        </a:solidFill>
                        <a:latin typeface="Arial" panose="020B0604020202020204" pitchFamily="34" charset="0"/>
                        <a:cs typeface="Arial" panose="020B0604020202020204" pitchFamily="34" charset="0"/>
                      </a:rPr>
                      <a:t>Silver</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grpSp>
          <p:nvGrpSpPr>
            <p:cNvPr id="174" name="Group 173">
              <a:extLst>
                <a:ext uri="{FF2B5EF4-FFF2-40B4-BE49-F238E27FC236}">
                  <a16:creationId xmlns:a16="http://schemas.microsoft.com/office/drawing/2014/main" id="{1276E0E4-83DA-4C6D-A9C2-3C22F4B47448}"/>
                </a:ext>
              </a:extLst>
            </p:cNvPr>
            <p:cNvGrpSpPr/>
            <p:nvPr/>
          </p:nvGrpSpPr>
          <p:grpSpPr>
            <a:xfrm>
              <a:off x="4972547" y="1260084"/>
              <a:ext cx="2478778" cy="5704489"/>
              <a:chOff x="4832350" y="1260084"/>
              <a:chExt cx="2478778" cy="5704489"/>
            </a:xfrm>
          </p:grpSpPr>
          <p:sp>
            <p:nvSpPr>
              <p:cNvPr id="231" name="Rectangle 230">
                <a:extLst>
                  <a:ext uri="{FF2B5EF4-FFF2-40B4-BE49-F238E27FC236}">
                    <a16:creationId xmlns:a16="http://schemas.microsoft.com/office/drawing/2014/main" id="{7D4B53E5-DB11-442B-B2A9-BBD4884828E5}"/>
                  </a:ext>
                </a:extLst>
              </p:cNvPr>
              <p:cNvSpPr/>
              <p:nvPr/>
            </p:nvSpPr>
            <p:spPr>
              <a:xfrm>
                <a:off x="4844631" y="5619525"/>
                <a:ext cx="2466497" cy="134504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1" i="1" dirty="0">
                    <a:latin typeface="Arial" panose="020B0604020202020204" pitchFamily="34" charset="0"/>
                    <a:cs typeface="Arial" panose="020B0604020202020204" pitchFamily="34" charset="0"/>
                  </a:rPr>
                  <a:t>85</a:t>
                </a:r>
                <a:r>
                  <a:rPr kumimoji="0" lang="en-US" sz="1400" b="1"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Meet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Elementary - 43</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1400" b="1" dirty="0">
                    <a:solidFill>
                      <a:srgbClr val="00B050"/>
                    </a:solidFill>
                    <a:latin typeface="Arial" panose="020B0604020202020204" pitchFamily="34" charset="0"/>
                    <a:cs typeface="Arial" panose="020B0604020202020204" pitchFamily="34" charset="0"/>
                  </a:rPr>
                  <a:t>Middle School - 11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High School - 11</a:t>
                </a:r>
              </a:p>
            </p:txBody>
          </p:sp>
          <p:grpSp>
            <p:nvGrpSpPr>
              <p:cNvPr id="232" name="Group 231">
                <a:extLst>
                  <a:ext uri="{FF2B5EF4-FFF2-40B4-BE49-F238E27FC236}">
                    <a16:creationId xmlns:a16="http://schemas.microsoft.com/office/drawing/2014/main" id="{F3FAB33B-0DC8-43FC-984E-9913489FBFF4}"/>
                  </a:ext>
                </a:extLst>
              </p:cNvPr>
              <p:cNvGrpSpPr/>
              <p:nvPr/>
            </p:nvGrpSpPr>
            <p:grpSpPr>
              <a:xfrm>
                <a:off x="4832350" y="1260084"/>
                <a:ext cx="2406650" cy="4247681"/>
                <a:chOff x="4832350" y="1260084"/>
                <a:chExt cx="2406650" cy="4247681"/>
              </a:xfrm>
            </p:grpSpPr>
            <p:grpSp>
              <p:nvGrpSpPr>
                <p:cNvPr id="233" name="Group 232">
                  <a:extLst>
                    <a:ext uri="{FF2B5EF4-FFF2-40B4-BE49-F238E27FC236}">
                      <a16:creationId xmlns:a16="http://schemas.microsoft.com/office/drawing/2014/main" id="{32AEA0BA-1269-4732-8EDA-6FDFA8B68B25}"/>
                    </a:ext>
                  </a:extLst>
                </p:cNvPr>
                <p:cNvGrpSpPr/>
                <p:nvPr/>
              </p:nvGrpSpPr>
              <p:grpSpPr>
                <a:xfrm>
                  <a:off x="5372601" y="1260084"/>
                  <a:ext cx="1326149" cy="2065127"/>
                  <a:chOff x="5372601" y="1260084"/>
                  <a:chExt cx="1326149" cy="2065127"/>
                </a:xfrm>
              </p:grpSpPr>
              <p:grpSp>
                <p:nvGrpSpPr>
                  <p:cNvPr id="277" name="Group 276">
                    <a:extLst>
                      <a:ext uri="{FF2B5EF4-FFF2-40B4-BE49-F238E27FC236}">
                        <a16:creationId xmlns:a16="http://schemas.microsoft.com/office/drawing/2014/main" id="{6F8FBF10-0B63-4E4E-9CE4-9BFC4AA7A01C}"/>
                      </a:ext>
                    </a:extLst>
                  </p:cNvPr>
                  <p:cNvGrpSpPr/>
                  <p:nvPr/>
                </p:nvGrpSpPr>
                <p:grpSpPr>
                  <a:xfrm>
                    <a:off x="5961776" y="1260084"/>
                    <a:ext cx="736974" cy="1826794"/>
                    <a:chOff x="6177175" y="1709529"/>
                    <a:chExt cx="736974" cy="1826794"/>
                  </a:xfrm>
                  <a:effectLst>
                    <a:outerShdw blurRad="50800" dist="38100" dir="2700000" algn="tl" rotWithShape="0">
                      <a:prstClr val="black">
                        <a:alpha val="40000"/>
                      </a:prstClr>
                    </a:outerShdw>
                  </a:effectLst>
                </p:grpSpPr>
                <p:sp>
                  <p:nvSpPr>
                    <p:cNvPr id="283" name="Freeform 66">
                      <a:extLst>
                        <a:ext uri="{FF2B5EF4-FFF2-40B4-BE49-F238E27FC236}">
                          <a16:creationId xmlns:a16="http://schemas.microsoft.com/office/drawing/2014/main" id="{7FD4028D-4362-4C31-9EE8-C4519A302DE2}"/>
                        </a:ext>
                      </a:extLst>
                    </p:cNvPr>
                    <p:cNvSpPr/>
                    <p:nvPr/>
                  </p:nvSpPr>
                  <p:spPr>
                    <a:xfrm rot="1140000" flipH="1">
                      <a:off x="6427377"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4" name="Freeform 68">
                      <a:extLst>
                        <a:ext uri="{FF2B5EF4-FFF2-40B4-BE49-F238E27FC236}">
                          <a16:creationId xmlns:a16="http://schemas.microsoft.com/office/drawing/2014/main" id="{6AC2437B-D642-4287-8056-C38B37F0472F}"/>
                        </a:ext>
                      </a:extLst>
                    </p:cNvPr>
                    <p:cNvSpPr/>
                    <p:nvPr/>
                  </p:nvSpPr>
                  <p:spPr>
                    <a:xfrm rot="1140000" flipH="1">
                      <a:off x="6177175"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5" name="Freeform 64">
                      <a:extLst>
                        <a:ext uri="{FF2B5EF4-FFF2-40B4-BE49-F238E27FC236}">
                          <a16:creationId xmlns:a16="http://schemas.microsoft.com/office/drawing/2014/main" id="{171E00B4-A1C5-4D80-9233-06DB9EC1AE4C}"/>
                        </a:ext>
                      </a:extLst>
                    </p:cNvPr>
                    <p:cNvSpPr/>
                    <p:nvPr/>
                  </p:nvSpPr>
                  <p:spPr>
                    <a:xfrm rot="1140000" flipH="1">
                      <a:off x="6677578"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rgbClr val="00B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78" name="Freeform 44">
                    <a:extLst>
                      <a:ext uri="{FF2B5EF4-FFF2-40B4-BE49-F238E27FC236}">
                        <a16:creationId xmlns:a16="http://schemas.microsoft.com/office/drawing/2014/main" id="{755D6989-103F-4551-8C1E-DC86F8AF20CC}"/>
                      </a:ext>
                    </a:extLst>
                  </p:cNvPr>
                  <p:cNvSpPr/>
                  <p:nvPr/>
                </p:nvSpPr>
                <p:spPr>
                  <a:xfrm>
                    <a:off x="5402262" y="2839369"/>
                    <a:ext cx="1266826" cy="485842"/>
                  </a:xfrm>
                  <a:custGeom>
                    <a:avLst/>
                    <a:gdLst>
                      <a:gd name="connsiteX0" fmla="*/ 130709 w 885825"/>
                      <a:gd name="connsiteY0" fmla="*/ 0 h 339725"/>
                      <a:gd name="connsiteX1" fmla="*/ 755116 w 885825"/>
                      <a:gd name="connsiteY1" fmla="*/ 0 h 339725"/>
                      <a:gd name="connsiteX2" fmla="*/ 885825 w 885825"/>
                      <a:gd name="connsiteY2" fmla="*/ 130709 h 339725"/>
                      <a:gd name="connsiteX3" fmla="*/ 885825 w 885825"/>
                      <a:gd name="connsiteY3" fmla="*/ 339725 h 339725"/>
                      <a:gd name="connsiteX4" fmla="*/ 803673 w 885825"/>
                      <a:gd name="connsiteY4" fmla="*/ 339725 h 339725"/>
                      <a:gd name="connsiteX5" fmla="*/ 803673 w 885825"/>
                      <a:gd name="connsiteY5" fmla="*/ 156988 h 339725"/>
                      <a:gd name="connsiteX6" fmla="*/ 735006 w 885825"/>
                      <a:gd name="connsiteY6" fmla="*/ 88321 h 339725"/>
                      <a:gd name="connsiteX7" fmla="*/ 150818 w 885825"/>
                      <a:gd name="connsiteY7" fmla="*/ 88321 h 339725"/>
                      <a:gd name="connsiteX8" fmla="*/ 82151 w 885825"/>
                      <a:gd name="connsiteY8" fmla="*/ 156988 h 339725"/>
                      <a:gd name="connsiteX9" fmla="*/ 82151 w 885825"/>
                      <a:gd name="connsiteY9" fmla="*/ 339725 h 339725"/>
                      <a:gd name="connsiteX10" fmla="*/ 0 w 885825"/>
                      <a:gd name="connsiteY10" fmla="*/ 339725 h 339725"/>
                      <a:gd name="connsiteX11" fmla="*/ 0 w 885825"/>
                      <a:gd name="connsiteY11" fmla="*/ 130709 h 339725"/>
                      <a:gd name="connsiteX12" fmla="*/ 130709 w 885825"/>
                      <a:gd name="connsiteY12" fmla="*/ 0 h 33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25" h="339725">
                        <a:moveTo>
                          <a:pt x="130709" y="0"/>
                        </a:moveTo>
                        <a:lnTo>
                          <a:pt x="755116" y="0"/>
                        </a:lnTo>
                        <a:cubicBezTo>
                          <a:pt x="827305" y="0"/>
                          <a:pt x="885825" y="58520"/>
                          <a:pt x="885825" y="130709"/>
                        </a:cubicBezTo>
                        <a:lnTo>
                          <a:pt x="885825" y="339725"/>
                        </a:lnTo>
                        <a:lnTo>
                          <a:pt x="803673" y="339725"/>
                        </a:lnTo>
                        <a:lnTo>
                          <a:pt x="803673" y="156988"/>
                        </a:lnTo>
                        <a:cubicBezTo>
                          <a:pt x="803673" y="119064"/>
                          <a:pt x="772930" y="88321"/>
                          <a:pt x="735006" y="88321"/>
                        </a:cubicBezTo>
                        <a:lnTo>
                          <a:pt x="150818" y="88321"/>
                        </a:lnTo>
                        <a:cubicBezTo>
                          <a:pt x="112894" y="88321"/>
                          <a:pt x="82151" y="119064"/>
                          <a:pt x="82151" y="156988"/>
                        </a:cubicBezTo>
                        <a:lnTo>
                          <a:pt x="82151" y="339725"/>
                        </a:lnTo>
                        <a:lnTo>
                          <a:pt x="0" y="339725"/>
                        </a:lnTo>
                        <a:lnTo>
                          <a:pt x="0" y="130709"/>
                        </a:lnTo>
                        <a:cubicBezTo>
                          <a:pt x="0" y="58520"/>
                          <a:pt x="58520" y="0"/>
                          <a:pt x="130709" y="0"/>
                        </a:cubicBezTo>
                        <a:close/>
                      </a:path>
                    </a:pathLst>
                  </a:custGeom>
                  <a:gradFill>
                    <a:gsLst>
                      <a:gs pos="0">
                        <a:srgbClr val="FDF0B6"/>
                      </a:gs>
                      <a:gs pos="80000">
                        <a:srgbClr val="E19824"/>
                      </a:gs>
                      <a:gs pos="44000">
                        <a:srgbClr val="FBE647"/>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79" name="Group 278">
                    <a:extLst>
                      <a:ext uri="{FF2B5EF4-FFF2-40B4-BE49-F238E27FC236}">
                        <a16:creationId xmlns:a16="http://schemas.microsoft.com/office/drawing/2014/main" id="{29327DB3-F2CF-47E9-BC26-113555018E02}"/>
                      </a:ext>
                    </a:extLst>
                  </p:cNvPr>
                  <p:cNvGrpSpPr/>
                  <p:nvPr/>
                </p:nvGrpSpPr>
                <p:grpSpPr>
                  <a:xfrm flipH="1">
                    <a:off x="5372601" y="1260084"/>
                    <a:ext cx="736974" cy="1826794"/>
                    <a:chOff x="6177175" y="1709529"/>
                    <a:chExt cx="736974" cy="1826794"/>
                  </a:xfrm>
                  <a:effectLst>
                    <a:outerShdw blurRad="50800" dist="38100" dir="2700000" algn="tl" rotWithShape="0">
                      <a:prstClr val="black">
                        <a:alpha val="40000"/>
                      </a:prstClr>
                    </a:outerShdw>
                  </a:effectLst>
                </p:grpSpPr>
                <p:sp>
                  <p:nvSpPr>
                    <p:cNvPr id="280" name="Freeform 71">
                      <a:extLst>
                        <a:ext uri="{FF2B5EF4-FFF2-40B4-BE49-F238E27FC236}">
                          <a16:creationId xmlns:a16="http://schemas.microsoft.com/office/drawing/2014/main" id="{C550921F-934A-480D-A47A-D4533C19321E}"/>
                        </a:ext>
                      </a:extLst>
                    </p:cNvPr>
                    <p:cNvSpPr/>
                    <p:nvPr/>
                  </p:nvSpPr>
                  <p:spPr>
                    <a:xfrm rot="1140000" flipH="1">
                      <a:off x="6427377"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1" name="Freeform 72">
                      <a:extLst>
                        <a:ext uri="{FF2B5EF4-FFF2-40B4-BE49-F238E27FC236}">
                          <a16:creationId xmlns:a16="http://schemas.microsoft.com/office/drawing/2014/main" id="{1F587BE1-5099-467C-92C1-9E11DBF79CBF}"/>
                        </a:ext>
                      </a:extLst>
                    </p:cNvPr>
                    <p:cNvSpPr/>
                    <p:nvPr/>
                  </p:nvSpPr>
                  <p:spPr>
                    <a:xfrm rot="1140000" flipH="1">
                      <a:off x="6177175"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2" name="Freeform 73">
                      <a:extLst>
                        <a:ext uri="{FF2B5EF4-FFF2-40B4-BE49-F238E27FC236}">
                          <a16:creationId xmlns:a16="http://schemas.microsoft.com/office/drawing/2014/main" id="{9BCBB8FD-32E1-494D-B8E2-17C6599A6526}"/>
                        </a:ext>
                      </a:extLst>
                    </p:cNvPr>
                    <p:cNvSpPr/>
                    <p:nvPr/>
                  </p:nvSpPr>
                  <p:spPr>
                    <a:xfrm rot="1140000" flipH="1">
                      <a:off x="6677578"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rgbClr val="00B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234" name="Group 233">
                  <a:extLst>
                    <a:ext uri="{FF2B5EF4-FFF2-40B4-BE49-F238E27FC236}">
                      <a16:creationId xmlns:a16="http://schemas.microsoft.com/office/drawing/2014/main" id="{150B2546-0917-4C65-91E8-9312DEF67932}"/>
                    </a:ext>
                  </a:extLst>
                </p:cNvPr>
                <p:cNvGrpSpPr/>
                <p:nvPr/>
              </p:nvGrpSpPr>
              <p:grpSpPr>
                <a:xfrm>
                  <a:off x="4832350" y="3101115"/>
                  <a:ext cx="2406650" cy="2406650"/>
                  <a:chOff x="4832350" y="3101115"/>
                  <a:chExt cx="2406650" cy="2406650"/>
                </a:xfrm>
              </p:grpSpPr>
              <p:grpSp>
                <p:nvGrpSpPr>
                  <p:cNvPr id="235" name="Group 234">
                    <a:extLst>
                      <a:ext uri="{FF2B5EF4-FFF2-40B4-BE49-F238E27FC236}">
                        <a16:creationId xmlns:a16="http://schemas.microsoft.com/office/drawing/2014/main" id="{23798414-2CA2-43A1-BEAA-C9A74DB0E32D}"/>
                      </a:ext>
                    </a:extLst>
                  </p:cNvPr>
                  <p:cNvGrpSpPr/>
                  <p:nvPr/>
                </p:nvGrpSpPr>
                <p:grpSpPr>
                  <a:xfrm>
                    <a:off x="4832350" y="3101115"/>
                    <a:ext cx="2406650" cy="2406650"/>
                    <a:chOff x="5054600" y="4038600"/>
                    <a:chExt cx="2051050" cy="2051050"/>
                  </a:xfrm>
                </p:grpSpPr>
                <p:sp>
                  <p:nvSpPr>
                    <p:cNvPr id="237" name="Oval 236">
                      <a:extLst>
                        <a:ext uri="{FF2B5EF4-FFF2-40B4-BE49-F238E27FC236}">
                          <a16:creationId xmlns:a16="http://schemas.microsoft.com/office/drawing/2014/main" id="{E1901D4C-6011-4CB3-9533-6C455499C351}"/>
                        </a:ext>
                      </a:extLst>
                    </p:cNvPr>
                    <p:cNvSpPr/>
                    <p:nvPr/>
                  </p:nvSpPr>
                  <p:spPr>
                    <a:xfrm>
                      <a:off x="5054600" y="4038600"/>
                      <a:ext cx="2051050" cy="2051050"/>
                    </a:xfrm>
                    <a:prstGeom prst="ellipse">
                      <a:avLst/>
                    </a:prstGeom>
                    <a:gradFill flip="none" rotWithShape="1">
                      <a:gsLst>
                        <a:gs pos="0">
                          <a:srgbClr val="E19122"/>
                        </a:gs>
                        <a:gs pos="56200">
                          <a:srgbClr val="F8E9AF"/>
                        </a:gs>
                        <a:gs pos="100000">
                          <a:srgbClr val="DF8D1F"/>
                        </a:gs>
                      </a:gsLst>
                      <a:lin ang="2700000" scaled="1"/>
                      <a:tileRect/>
                    </a:gradFill>
                    <a:ln>
                      <a:solidFill>
                        <a:srgbClr val="E6D29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8" name="Oval 237">
                      <a:extLst>
                        <a:ext uri="{FF2B5EF4-FFF2-40B4-BE49-F238E27FC236}">
                          <a16:creationId xmlns:a16="http://schemas.microsoft.com/office/drawing/2014/main" id="{592725E1-51C0-4CFB-A9A7-C29057DA623A}"/>
                        </a:ext>
                      </a:extLst>
                    </p:cNvPr>
                    <p:cNvSpPr/>
                    <p:nvPr/>
                  </p:nvSpPr>
                  <p:spPr>
                    <a:xfrm>
                      <a:off x="5118100" y="4102100"/>
                      <a:ext cx="1924050" cy="1924050"/>
                    </a:xfrm>
                    <a:prstGeom prst="ellipse">
                      <a:avLst/>
                    </a:prstGeom>
                    <a:gradFill flip="none" rotWithShape="1">
                      <a:gsLst>
                        <a:gs pos="0">
                          <a:srgbClr val="FDF0B6"/>
                        </a:gs>
                        <a:gs pos="56200">
                          <a:srgbClr val="E19824"/>
                        </a:gs>
                        <a:gs pos="100000">
                          <a:srgbClr val="FBEA71"/>
                        </a:gs>
                      </a:gsLst>
                      <a:lin ang="2700000" scaled="1"/>
                      <a:tileRect/>
                    </a:gradFill>
                    <a:ln>
                      <a:solidFill>
                        <a:srgbClr val="B68F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39" name="Group 238">
                      <a:extLst>
                        <a:ext uri="{FF2B5EF4-FFF2-40B4-BE49-F238E27FC236}">
                          <a16:creationId xmlns:a16="http://schemas.microsoft.com/office/drawing/2014/main" id="{C41349E7-7251-49B1-A583-F63604DD7AED}"/>
                        </a:ext>
                      </a:extLst>
                    </p:cNvPr>
                    <p:cNvGrpSpPr/>
                    <p:nvPr/>
                  </p:nvGrpSpPr>
                  <p:grpSpPr>
                    <a:xfrm>
                      <a:off x="5183401" y="4167404"/>
                      <a:ext cx="1793448" cy="1793442"/>
                      <a:chOff x="5429251" y="3862388"/>
                      <a:chExt cx="1245479" cy="1245477"/>
                    </a:xfrm>
                    <a:solidFill>
                      <a:srgbClr val="FAF090"/>
                    </a:solidFill>
                  </p:grpSpPr>
                  <p:sp>
                    <p:nvSpPr>
                      <p:cNvPr id="241" name="5-Point Star 8">
                        <a:extLst>
                          <a:ext uri="{FF2B5EF4-FFF2-40B4-BE49-F238E27FC236}">
                            <a16:creationId xmlns:a16="http://schemas.microsoft.com/office/drawing/2014/main" id="{B4875E99-472A-4EDB-A0C3-AB9FE690022A}"/>
                          </a:ext>
                        </a:extLst>
                      </p:cNvPr>
                      <p:cNvSpPr/>
                      <p:nvPr/>
                    </p:nvSpPr>
                    <p:spPr>
                      <a:xfrm>
                        <a:off x="6006270" y="3862388"/>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065" tIns="51065" rIns="51065" bIns="51065"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2" name="5-Point Star 9">
                        <a:extLst>
                          <a:ext uri="{FF2B5EF4-FFF2-40B4-BE49-F238E27FC236}">
                            <a16:creationId xmlns:a16="http://schemas.microsoft.com/office/drawing/2014/main" id="{75916498-30F1-41AA-8742-5675ADB72005}"/>
                          </a:ext>
                        </a:extLst>
                      </p:cNvPr>
                      <p:cNvSpPr/>
                      <p:nvPr/>
                    </p:nvSpPr>
                    <p:spPr>
                      <a:xfrm>
                        <a:off x="6106469" y="3871155"/>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3" name="5-Point Star 10">
                        <a:extLst>
                          <a:ext uri="{FF2B5EF4-FFF2-40B4-BE49-F238E27FC236}">
                            <a16:creationId xmlns:a16="http://schemas.microsoft.com/office/drawing/2014/main" id="{AEF2C490-1473-4D86-A0A8-D4CEE023AD83}"/>
                          </a:ext>
                        </a:extLst>
                      </p:cNvPr>
                      <p:cNvSpPr/>
                      <p:nvPr/>
                    </p:nvSpPr>
                    <p:spPr>
                      <a:xfrm>
                        <a:off x="6203623" y="3897186"/>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4" name="5-Point Star 11">
                        <a:extLst>
                          <a:ext uri="{FF2B5EF4-FFF2-40B4-BE49-F238E27FC236}">
                            <a16:creationId xmlns:a16="http://schemas.microsoft.com/office/drawing/2014/main" id="{82DDB4AC-8BC6-400A-9BA8-5066570803DD}"/>
                          </a:ext>
                        </a:extLst>
                      </p:cNvPr>
                      <p:cNvSpPr/>
                      <p:nvPr/>
                    </p:nvSpPr>
                    <p:spPr>
                      <a:xfrm>
                        <a:off x="6294780" y="3939694"/>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5" name="5-Point Star 12">
                        <a:extLst>
                          <a:ext uri="{FF2B5EF4-FFF2-40B4-BE49-F238E27FC236}">
                            <a16:creationId xmlns:a16="http://schemas.microsoft.com/office/drawing/2014/main" id="{8A3DF86F-A424-4266-B298-65C4362AA1C9}"/>
                          </a:ext>
                        </a:extLst>
                      </p:cNvPr>
                      <p:cNvSpPr/>
                      <p:nvPr/>
                    </p:nvSpPr>
                    <p:spPr>
                      <a:xfrm>
                        <a:off x="6377172" y="3997385"/>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6" name="5-Point Star 13">
                        <a:extLst>
                          <a:ext uri="{FF2B5EF4-FFF2-40B4-BE49-F238E27FC236}">
                            <a16:creationId xmlns:a16="http://schemas.microsoft.com/office/drawing/2014/main" id="{810E07DC-A7BC-425C-B77E-31578DDAD225}"/>
                          </a:ext>
                        </a:extLst>
                      </p:cNvPr>
                      <p:cNvSpPr/>
                      <p:nvPr/>
                    </p:nvSpPr>
                    <p:spPr>
                      <a:xfrm>
                        <a:off x="6448293" y="4068506"/>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7" name="5-Point Star 14">
                        <a:extLst>
                          <a:ext uri="{FF2B5EF4-FFF2-40B4-BE49-F238E27FC236}">
                            <a16:creationId xmlns:a16="http://schemas.microsoft.com/office/drawing/2014/main" id="{CDBEDA1E-D1D2-418D-91B2-74120BD6F284}"/>
                          </a:ext>
                        </a:extLst>
                      </p:cNvPr>
                      <p:cNvSpPr/>
                      <p:nvPr/>
                    </p:nvSpPr>
                    <p:spPr>
                      <a:xfrm>
                        <a:off x="6505984" y="4150898"/>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8" name="5-Point Star 15">
                        <a:extLst>
                          <a:ext uri="{FF2B5EF4-FFF2-40B4-BE49-F238E27FC236}">
                            <a16:creationId xmlns:a16="http://schemas.microsoft.com/office/drawing/2014/main" id="{44C0E437-6E48-4EDF-9AA5-7063A72D26C2}"/>
                          </a:ext>
                        </a:extLst>
                      </p:cNvPr>
                      <p:cNvSpPr/>
                      <p:nvPr/>
                    </p:nvSpPr>
                    <p:spPr>
                      <a:xfrm>
                        <a:off x="6548491" y="4242054"/>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49" name="5-Point Star 16">
                        <a:extLst>
                          <a:ext uri="{FF2B5EF4-FFF2-40B4-BE49-F238E27FC236}">
                            <a16:creationId xmlns:a16="http://schemas.microsoft.com/office/drawing/2014/main" id="{92100815-D09B-46D6-8E40-6A6CD6EC647C}"/>
                          </a:ext>
                        </a:extLst>
                      </p:cNvPr>
                      <p:cNvSpPr/>
                      <p:nvPr/>
                    </p:nvSpPr>
                    <p:spPr>
                      <a:xfrm>
                        <a:off x="6574524" y="4339209"/>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0" name="5-Point Star 17">
                        <a:extLst>
                          <a:ext uri="{FF2B5EF4-FFF2-40B4-BE49-F238E27FC236}">
                            <a16:creationId xmlns:a16="http://schemas.microsoft.com/office/drawing/2014/main" id="{26410C5D-7358-4810-9904-40D71EEF3F3D}"/>
                          </a:ext>
                        </a:extLst>
                      </p:cNvPr>
                      <p:cNvSpPr/>
                      <p:nvPr/>
                    </p:nvSpPr>
                    <p:spPr>
                      <a:xfrm>
                        <a:off x="6583290" y="4439406"/>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1" name="5-Point Star 18">
                        <a:extLst>
                          <a:ext uri="{FF2B5EF4-FFF2-40B4-BE49-F238E27FC236}">
                            <a16:creationId xmlns:a16="http://schemas.microsoft.com/office/drawing/2014/main" id="{2B295072-2177-4EB7-ABF3-828E7917D10F}"/>
                          </a:ext>
                        </a:extLst>
                      </p:cNvPr>
                      <p:cNvSpPr/>
                      <p:nvPr/>
                    </p:nvSpPr>
                    <p:spPr>
                      <a:xfrm>
                        <a:off x="6574524" y="4539605"/>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2" name="5-Point Star 19">
                        <a:extLst>
                          <a:ext uri="{FF2B5EF4-FFF2-40B4-BE49-F238E27FC236}">
                            <a16:creationId xmlns:a16="http://schemas.microsoft.com/office/drawing/2014/main" id="{8ECA8091-F8B2-4478-80C0-E586357FA2DD}"/>
                          </a:ext>
                        </a:extLst>
                      </p:cNvPr>
                      <p:cNvSpPr/>
                      <p:nvPr/>
                    </p:nvSpPr>
                    <p:spPr>
                      <a:xfrm>
                        <a:off x="6548491" y="4636759"/>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3" name="5-Point Star 20">
                        <a:extLst>
                          <a:ext uri="{FF2B5EF4-FFF2-40B4-BE49-F238E27FC236}">
                            <a16:creationId xmlns:a16="http://schemas.microsoft.com/office/drawing/2014/main" id="{B9C67F88-7A22-4947-9C98-BB7C841BB2B2}"/>
                          </a:ext>
                        </a:extLst>
                      </p:cNvPr>
                      <p:cNvSpPr/>
                      <p:nvPr/>
                    </p:nvSpPr>
                    <p:spPr>
                      <a:xfrm>
                        <a:off x="6505984" y="4727916"/>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4" name="5-Point Star 21">
                        <a:extLst>
                          <a:ext uri="{FF2B5EF4-FFF2-40B4-BE49-F238E27FC236}">
                            <a16:creationId xmlns:a16="http://schemas.microsoft.com/office/drawing/2014/main" id="{E0576DD6-05AD-4B0D-9EA0-795B37D26789}"/>
                          </a:ext>
                        </a:extLst>
                      </p:cNvPr>
                      <p:cNvSpPr/>
                      <p:nvPr/>
                    </p:nvSpPr>
                    <p:spPr>
                      <a:xfrm>
                        <a:off x="6448293" y="4810307"/>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5" name="5-Point Star 22">
                        <a:extLst>
                          <a:ext uri="{FF2B5EF4-FFF2-40B4-BE49-F238E27FC236}">
                            <a16:creationId xmlns:a16="http://schemas.microsoft.com/office/drawing/2014/main" id="{9FAFF02D-1781-4F57-ADA3-263081D58C16}"/>
                          </a:ext>
                        </a:extLst>
                      </p:cNvPr>
                      <p:cNvSpPr/>
                      <p:nvPr/>
                    </p:nvSpPr>
                    <p:spPr>
                      <a:xfrm>
                        <a:off x="6377172" y="4881428"/>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6" name="5-Point Star 23">
                        <a:extLst>
                          <a:ext uri="{FF2B5EF4-FFF2-40B4-BE49-F238E27FC236}">
                            <a16:creationId xmlns:a16="http://schemas.microsoft.com/office/drawing/2014/main" id="{6C473CF4-4ADA-4DF7-B6DF-B6A27FF9E02D}"/>
                          </a:ext>
                        </a:extLst>
                      </p:cNvPr>
                      <p:cNvSpPr/>
                      <p:nvPr/>
                    </p:nvSpPr>
                    <p:spPr>
                      <a:xfrm>
                        <a:off x="6294780" y="4939120"/>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7" name="5-Point Star 24">
                        <a:extLst>
                          <a:ext uri="{FF2B5EF4-FFF2-40B4-BE49-F238E27FC236}">
                            <a16:creationId xmlns:a16="http://schemas.microsoft.com/office/drawing/2014/main" id="{541AD89E-3CFE-473B-8212-D1188F52BE5E}"/>
                          </a:ext>
                        </a:extLst>
                      </p:cNvPr>
                      <p:cNvSpPr/>
                      <p:nvPr/>
                    </p:nvSpPr>
                    <p:spPr>
                      <a:xfrm>
                        <a:off x="6203623" y="4981627"/>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8" name="5-Point Star 25">
                        <a:extLst>
                          <a:ext uri="{FF2B5EF4-FFF2-40B4-BE49-F238E27FC236}">
                            <a16:creationId xmlns:a16="http://schemas.microsoft.com/office/drawing/2014/main" id="{FB0027A4-09AC-4C93-A6DC-2DCF8EE1D783}"/>
                          </a:ext>
                        </a:extLst>
                      </p:cNvPr>
                      <p:cNvSpPr/>
                      <p:nvPr/>
                    </p:nvSpPr>
                    <p:spPr>
                      <a:xfrm>
                        <a:off x="6106469" y="5007659"/>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9" name="5-Point Star 26">
                        <a:extLst>
                          <a:ext uri="{FF2B5EF4-FFF2-40B4-BE49-F238E27FC236}">
                            <a16:creationId xmlns:a16="http://schemas.microsoft.com/office/drawing/2014/main" id="{39E3AB47-9754-4B40-ADD8-36D16C398265}"/>
                          </a:ext>
                        </a:extLst>
                      </p:cNvPr>
                      <p:cNvSpPr/>
                      <p:nvPr/>
                    </p:nvSpPr>
                    <p:spPr>
                      <a:xfrm>
                        <a:off x="6006270" y="5016425"/>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0" name="5-Point Star 27">
                        <a:extLst>
                          <a:ext uri="{FF2B5EF4-FFF2-40B4-BE49-F238E27FC236}">
                            <a16:creationId xmlns:a16="http://schemas.microsoft.com/office/drawing/2014/main" id="{750C7BA7-1BD0-4695-AE79-C7C045F7F400}"/>
                          </a:ext>
                        </a:extLst>
                      </p:cNvPr>
                      <p:cNvSpPr/>
                      <p:nvPr/>
                    </p:nvSpPr>
                    <p:spPr>
                      <a:xfrm>
                        <a:off x="5906072" y="5007659"/>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1" name="5-Point Star 28">
                        <a:extLst>
                          <a:ext uri="{FF2B5EF4-FFF2-40B4-BE49-F238E27FC236}">
                            <a16:creationId xmlns:a16="http://schemas.microsoft.com/office/drawing/2014/main" id="{5158BB32-B819-4345-841F-3076DFBC6D06}"/>
                          </a:ext>
                        </a:extLst>
                      </p:cNvPr>
                      <p:cNvSpPr/>
                      <p:nvPr/>
                    </p:nvSpPr>
                    <p:spPr>
                      <a:xfrm>
                        <a:off x="5808918" y="4981627"/>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2" name="5-Point Star 29">
                        <a:extLst>
                          <a:ext uri="{FF2B5EF4-FFF2-40B4-BE49-F238E27FC236}">
                            <a16:creationId xmlns:a16="http://schemas.microsoft.com/office/drawing/2014/main" id="{C68DC9DA-139A-4033-AA85-E2B6D935DA95}"/>
                          </a:ext>
                        </a:extLst>
                      </p:cNvPr>
                      <p:cNvSpPr/>
                      <p:nvPr/>
                    </p:nvSpPr>
                    <p:spPr>
                      <a:xfrm>
                        <a:off x="5717761" y="4939120"/>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3" name="5-Point Star 30">
                        <a:extLst>
                          <a:ext uri="{FF2B5EF4-FFF2-40B4-BE49-F238E27FC236}">
                            <a16:creationId xmlns:a16="http://schemas.microsoft.com/office/drawing/2014/main" id="{AA778E5E-0A91-4BEA-B19C-8E8BCF3C29E9}"/>
                          </a:ext>
                        </a:extLst>
                      </p:cNvPr>
                      <p:cNvSpPr/>
                      <p:nvPr/>
                    </p:nvSpPr>
                    <p:spPr>
                      <a:xfrm>
                        <a:off x="5635370" y="4881428"/>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4" name="5-Point Star 31">
                        <a:extLst>
                          <a:ext uri="{FF2B5EF4-FFF2-40B4-BE49-F238E27FC236}">
                            <a16:creationId xmlns:a16="http://schemas.microsoft.com/office/drawing/2014/main" id="{9E067158-C69E-47E6-8E19-96960E0E080D}"/>
                          </a:ext>
                        </a:extLst>
                      </p:cNvPr>
                      <p:cNvSpPr/>
                      <p:nvPr/>
                    </p:nvSpPr>
                    <p:spPr>
                      <a:xfrm>
                        <a:off x="5564248" y="4810307"/>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5" name="5-Point Star 32">
                        <a:extLst>
                          <a:ext uri="{FF2B5EF4-FFF2-40B4-BE49-F238E27FC236}">
                            <a16:creationId xmlns:a16="http://schemas.microsoft.com/office/drawing/2014/main" id="{D32B8619-78E5-4A6D-AE14-5980EB163B08}"/>
                          </a:ext>
                        </a:extLst>
                      </p:cNvPr>
                      <p:cNvSpPr/>
                      <p:nvPr/>
                    </p:nvSpPr>
                    <p:spPr>
                      <a:xfrm>
                        <a:off x="5506557" y="4727916"/>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6" name="5-Point Star 33">
                        <a:extLst>
                          <a:ext uri="{FF2B5EF4-FFF2-40B4-BE49-F238E27FC236}">
                            <a16:creationId xmlns:a16="http://schemas.microsoft.com/office/drawing/2014/main" id="{3C66132D-6532-4F20-9FAA-8AB7EF4CC688}"/>
                          </a:ext>
                        </a:extLst>
                      </p:cNvPr>
                      <p:cNvSpPr/>
                      <p:nvPr/>
                    </p:nvSpPr>
                    <p:spPr>
                      <a:xfrm>
                        <a:off x="5464049" y="4636759"/>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7" name="5-Point Star 34">
                        <a:extLst>
                          <a:ext uri="{FF2B5EF4-FFF2-40B4-BE49-F238E27FC236}">
                            <a16:creationId xmlns:a16="http://schemas.microsoft.com/office/drawing/2014/main" id="{D14D0138-3439-423F-9D92-10FAC92A65DC}"/>
                          </a:ext>
                        </a:extLst>
                      </p:cNvPr>
                      <p:cNvSpPr/>
                      <p:nvPr/>
                    </p:nvSpPr>
                    <p:spPr>
                      <a:xfrm>
                        <a:off x="5438018" y="4539605"/>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8" name="5-Point Star 35">
                        <a:extLst>
                          <a:ext uri="{FF2B5EF4-FFF2-40B4-BE49-F238E27FC236}">
                            <a16:creationId xmlns:a16="http://schemas.microsoft.com/office/drawing/2014/main" id="{B615A72B-339D-4523-B3B4-FE59B8440966}"/>
                          </a:ext>
                        </a:extLst>
                      </p:cNvPr>
                      <p:cNvSpPr/>
                      <p:nvPr/>
                    </p:nvSpPr>
                    <p:spPr>
                      <a:xfrm>
                        <a:off x="5429251" y="4439406"/>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9" name="5-Point Star 36">
                        <a:extLst>
                          <a:ext uri="{FF2B5EF4-FFF2-40B4-BE49-F238E27FC236}">
                            <a16:creationId xmlns:a16="http://schemas.microsoft.com/office/drawing/2014/main" id="{505530D9-6AF7-446C-B4FC-FAF2865AE7BA}"/>
                          </a:ext>
                        </a:extLst>
                      </p:cNvPr>
                      <p:cNvSpPr/>
                      <p:nvPr/>
                    </p:nvSpPr>
                    <p:spPr>
                      <a:xfrm>
                        <a:off x="5438018" y="4339209"/>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0" name="5-Point Star 37">
                        <a:extLst>
                          <a:ext uri="{FF2B5EF4-FFF2-40B4-BE49-F238E27FC236}">
                            <a16:creationId xmlns:a16="http://schemas.microsoft.com/office/drawing/2014/main" id="{C4C906A1-0A93-4F59-A334-3D09B4C41690}"/>
                          </a:ext>
                        </a:extLst>
                      </p:cNvPr>
                      <p:cNvSpPr/>
                      <p:nvPr/>
                    </p:nvSpPr>
                    <p:spPr>
                      <a:xfrm>
                        <a:off x="5464049" y="4242054"/>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1" name="5-Point Star 38">
                        <a:extLst>
                          <a:ext uri="{FF2B5EF4-FFF2-40B4-BE49-F238E27FC236}">
                            <a16:creationId xmlns:a16="http://schemas.microsoft.com/office/drawing/2014/main" id="{2D4D5CAD-5188-4058-B311-E3A2BB2BD311}"/>
                          </a:ext>
                        </a:extLst>
                      </p:cNvPr>
                      <p:cNvSpPr/>
                      <p:nvPr/>
                    </p:nvSpPr>
                    <p:spPr>
                      <a:xfrm>
                        <a:off x="5506557" y="4150898"/>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2" name="5-Point Star 39">
                        <a:extLst>
                          <a:ext uri="{FF2B5EF4-FFF2-40B4-BE49-F238E27FC236}">
                            <a16:creationId xmlns:a16="http://schemas.microsoft.com/office/drawing/2014/main" id="{8E842CDF-5D15-4B2F-8EEE-8E06DCB3D2E8}"/>
                          </a:ext>
                        </a:extLst>
                      </p:cNvPr>
                      <p:cNvSpPr/>
                      <p:nvPr/>
                    </p:nvSpPr>
                    <p:spPr>
                      <a:xfrm>
                        <a:off x="5564248" y="4068506"/>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3" name="5-Point Star 40">
                        <a:extLst>
                          <a:ext uri="{FF2B5EF4-FFF2-40B4-BE49-F238E27FC236}">
                            <a16:creationId xmlns:a16="http://schemas.microsoft.com/office/drawing/2014/main" id="{D69BFC8E-988B-4AD6-B03E-8DEA461BF6C1}"/>
                          </a:ext>
                        </a:extLst>
                      </p:cNvPr>
                      <p:cNvSpPr/>
                      <p:nvPr/>
                    </p:nvSpPr>
                    <p:spPr>
                      <a:xfrm>
                        <a:off x="5635370" y="3997385"/>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065" tIns="51065" rIns="51065" bIns="51065"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4" name="5-Point Star 41">
                        <a:extLst>
                          <a:ext uri="{FF2B5EF4-FFF2-40B4-BE49-F238E27FC236}">
                            <a16:creationId xmlns:a16="http://schemas.microsoft.com/office/drawing/2014/main" id="{513596DD-459C-472B-8418-13D576C576E0}"/>
                          </a:ext>
                        </a:extLst>
                      </p:cNvPr>
                      <p:cNvSpPr/>
                      <p:nvPr/>
                    </p:nvSpPr>
                    <p:spPr>
                      <a:xfrm>
                        <a:off x="5717761" y="3939694"/>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065" tIns="51065" rIns="51065" bIns="51065"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5" name="5-Point Star 42">
                        <a:extLst>
                          <a:ext uri="{FF2B5EF4-FFF2-40B4-BE49-F238E27FC236}">
                            <a16:creationId xmlns:a16="http://schemas.microsoft.com/office/drawing/2014/main" id="{66AB2002-943D-440F-8297-514C3779A40A}"/>
                          </a:ext>
                        </a:extLst>
                      </p:cNvPr>
                      <p:cNvSpPr/>
                      <p:nvPr/>
                    </p:nvSpPr>
                    <p:spPr>
                      <a:xfrm>
                        <a:off x="5808918" y="3897186"/>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065" tIns="51065" rIns="51065" bIns="51065"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6" name="5-Point Star 43">
                        <a:extLst>
                          <a:ext uri="{FF2B5EF4-FFF2-40B4-BE49-F238E27FC236}">
                            <a16:creationId xmlns:a16="http://schemas.microsoft.com/office/drawing/2014/main" id="{CDB51626-860A-4C8B-9954-A483C4E3BBAD}"/>
                          </a:ext>
                        </a:extLst>
                      </p:cNvPr>
                      <p:cNvSpPr/>
                      <p:nvPr/>
                    </p:nvSpPr>
                    <p:spPr>
                      <a:xfrm>
                        <a:off x="5906072" y="3871155"/>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065" tIns="51065" rIns="51065" bIns="51065"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40" name="Oval 239">
                      <a:extLst>
                        <a:ext uri="{FF2B5EF4-FFF2-40B4-BE49-F238E27FC236}">
                          <a16:creationId xmlns:a16="http://schemas.microsoft.com/office/drawing/2014/main" id="{8F6174D9-AEB0-48DD-BA10-B4FFF3FE4751}"/>
                        </a:ext>
                      </a:extLst>
                    </p:cNvPr>
                    <p:cNvSpPr/>
                    <p:nvPr/>
                  </p:nvSpPr>
                  <p:spPr>
                    <a:xfrm>
                      <a:off x="5394325" y="4378325"/>
                      <a:ext cx="1371600" cy="1371600"/>
                    </a:xfrm>
                    <a:prstGeom prst="ellipse">
                      <a:avLst/>
                    </a:prstGeom>
                    <a:gradFill flip="none" rotWithShape="1">
                      <a:gsLst>
                        <a:gs pos="24000">
                          <a:srgbClr val="FECA3A"/>
                        </a:gs>
                        <a:gs pos="86000">
                          <a:srgbClr val="FFE167"/>
                        </a:gs>
                        <a:gs pos="68000">
                          <a:srgbClr val="D98C22"/>
                        </a:gs>
                        <a:gs pos="46000">
                          <a:srgbClr val="DA8E21"/>
                        </a:gs>
                      </a:gsLst>
                      <a:path path="circle">
                        <a:fillToRect r="100000" b="100000"/>
                      </a:path>
                      <a:tileRect l="-100000" t="-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36" name="TextBox 235">
                    <a:extLst>
                      <a:ext uri="{FF2B5EF4-FFF2-40B4-BE49-F238E27FC236}">
                        <a16:creationId xmlns:a16="http://schemas.microsoft.com/office/drawing/2014/main" id="{0DE4A410-79B1-42CA-8D7D-A54307EE8EB6}"/>
                      </a:ext>
                    </a:extLst>
                  </p:cNvPr>
                  <p:cNvSpPr txBox="1"/>
                  <p:nvPr/>
                </p:nvSpPr>
                <p:spPr>
                  <a:xfrm>
                    <a:off x="5129996" y="4057117"/>
                    <a:ext cx="17513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Gold</a:t>
                    </a:r>
                  </a:p>
                </p:txBody>
              </p:sp>
            </p:grpSp>
          </p:grpSp>
        </p:grpSp>
        <p:grpSp>
          <p:nvGrpSpPr>
            <p:cNvPr id="175" name="Group 174">
              <a:extLst>
                <a:ext uri="{FF2B5EF4-FFF2-40B4-BE49-F238E27FC236}">
                  <a16:creationId xmlns:a16="http://schemas.microsoft.com/office/drawing/2014/main" id="{3B7421B9-7DA5-42FF-A823-52F57D72EC25}"/>
                </a:ext>
              </a:extLst>
            </p:cNvPr>
            <p:cNvGrpSpPr/>
            <p:nvPr/>
          </p:nvGrpSpPr>
          <p:grpSpPr>
            <a:xfrm>
              <a:off x="8312453" y="1287656"/>
              <a:ext cx="2466497" cy="5149522"/>
              <a:chOff x="8219465" y="1287656"/>
              <a:chExt cx="2466497" cy="5149522"/>
            </a:xfrm>
          </p:grpSpPr>
          <p:sp>
            <p:nvSpPr>
              <p:cNvPr id="176" name="Rectangle 175">
                <a:extLst>
                  <a:ext uri="{FF2B5EF4-FFF2-40B4-BE49-F238E27FC236}">
                    <a16:creationId xmlns:a16="http://schemas.microsoft.com/office/drawing/2014/main" id="{049AE96A-E256-45B1-976A-FC22C9F9EF98}"/>
                  </a:ext>
                </a:extLst>
              </p:cNvPr>
              <p:cNvSpPr/>
              <p:nvPr/>
            </p:nvSpPr>
            <p:spPr>
              <a:xfrm>
                <a:off x="8219465" y="5092130"/>
                <a:ext cx="2466497" cy="1345048"/>
              </a:xfrm>
              <a:prstGeom prst="rect">
                <a:avLst/>
              </a:prstGeom>
            </p:spPr>
            <p:txBody>
              <a:bodyPr wrap="square">
                <a:spAutoFit/>
              </a:bodyPr>
              <a:lstStyle/>
              <a:p>
                <a:pPr algn="ctr">
                  <a:lnSpc>
                    <a:spcPct val="150000"/>
                  </a:lnSpc>
                  <a:defRPr/>
                </a:pPr>
                <a:r>
                  <a:rPr lang="en-US" sz="1400" b="1" i="1" dirty="0">
                    <a:latin typeface="Arial" panose="020B0604020202020204" pitchFamily="34" charset="0"/>
                    <a:cs typeface="Arial" panose="020B0604020202020204" pitchFamily="34" charset="0"/>
                  </a:rPr>
                  <a:t>50-69% Meet</a:t>
                </a:r>
              </a:p>
              <a:p>
                <a:pPr lvl="0" algn="ctr">
                  <a:lnSpc>
                    <a:spcPct val="150000"/>
                  </a:lnSpc>
                  <a:defRPr/>
                </a:pPr>
                <a:r>
                  <a:rPr lang="en-US" sz="1400" b="1" dirty="0">
                    <a:solidFill>
                      <a:srgbClr val="00B050"/>
                    </a:solidFill>
                    <a:latin typeface="Arial" panose="020B0604020202020204" pitchFamily="34" charset="0"/>
                    <a:cs typeface="Arial" panose="020B0604020202020204" pitchFamily="34" charset="0"/>
                  </a:rPr>
                  <a:t>Elementary -0 </a:t>
                </a:r>
              </a:p>
              <a:p>
                <a:pPr lvl="0" algn="ctr">
                  <a:lnSpc>
                    <a:spcPct val="150000"/>
                  </a:lnSpc>
                  <a:defRPr/>
                </a:pPr>
                <a:r>
                  <a:rPr lang="en-US" sz="1400" b="1" dirty="0">
                    <a:solidFill>
                      <a:srgbClr val="00B050"/>
                    </a:solidFill>
                    <a:latin typeface="Arial" panose="020B0604020202020204" pitchFamily="34" charset="0"/>
                    <a:cs typeface="Arial" panose="020B0604020202020204" pitchFamily="34" charset="0"/>
                  </a:rPr>
                  <a:t>Middle School - 1 </a:t>
                </a:r>
              </a:p>
              <a:p>
                <a:pPr lvl="0" algn="ctr">
                  <a:lnSpc>
                    <a:spcPct val="150000"/>
                  </a:lnSpc>
                  <a:defRPr/>
                </a:pPr>
                <a:r>
                  <a:rPr lang="en-US" sz="1400" b="1" dirty="0">
                    <a:solidFill>
                      <a:srgbClr val="00B050"/>
                    </a:solidFill>
                    <a:latin typeface="Arial" panose="020B0604020202020204" pitchFamily="34" charset="0"/>
                    <a:cs typeface="Arial" panose="020B0604020202020204" pitchFamily="34" charset="0"/>
                  </a:rPr>
                  <a:t>High School - 0</a:t>
                </a:r>
              </a:p>
            </p:txBody>
          </p:sp>
          <p:grpSp>
            <p:nvGrpSpPr>
              <p:cNvPr id="177" name="Group 176">
                <a:extLst>
                  <a:ext uri="{FF2B5EF4-FFF2-40B4-BE49-F238E27FC236}">
                    <a16:creationId xmlns:a16="http://schemas.microsoft.com/office/drawing/2014/main" id="{CCE11748-1C49-4A45-A44B-94D5DE2981BF}"/>
                  </a:ext>
                </a:extLst>
              </p:cNvPr>
              <p:cNvGrpSpPr/>
              <p:nvPr/>
            </p:nvGrpSpPr>
            <p:grpSpPr>
              <a:xfrm>
                <a:off x="8380863" y="1287656"/>
                <a:ext cx="2059292" cy="3634600"/>
                <a:chOff x="8403279" y="1287656"/>
                <a:chExt cx="2059292" cy="3634600"/>
              </a:xfrm>
            </p:grpSpPr>
            <p:grpSp>
              <p:nvGrpSpPr>
                <p:cNvPr id="178" name="Group 177">
                  <a:extLst>
                    <a:ext uri="{FF2B5EF4-FFF2-40B4-BE49-F238E27FC236}">
                      <a16:creationId xmlns:a16="http://schemas.microsoft.com/office/drawing/2014/main" id="{0E58E4D9-2043-410A-91FA-088F5121B4F2}"/>
                    </a:ext>
                  </a:extLst>
                </p:cNvPr>
                <p:cNvGrpSpPr/>
                <p:nvPr/>
              </p:nvGrpSpPr>
              <p:grpSpPr>
                <a:xfrm>
                  <a:off x="8865554" y="1287656"/>
                  <a:ext cx="1134742" cy="1767061"/>
                  <a:chOff x="8865554" y="1287656"/>
                  <a:chExt cx="1134742" cy="1767061"/>
                </a:xfrm>
              </p:grpSpPr>
              <p:grpSp>
                <p:nvGrpSpPr>
                  <p:cNvPr id="222" name="Group 221">
                    <a:extLst>
                      <a:ext uri="{FF2B5EF4-FFF2-40B4-BE49-F238E27FC236}">
                        <a16:creationId xmlns:a16="http://schemas.microsoft.com/office/drawing/2014/main" id="{CF1BC5C4-4219-48E0-BF38-74063542B6C8}"/>
                      </a:ext>
                    </a:extLst>
                  </p:cNvPr>
                  <p:cNvGrpSpPr/>
                  <p:nvPr/>
                </p:nvGrpSpPr>
                <p:grpSpPr>
                  <a:xfrm>
                    <a:off x="9369692" y="1287656"/>
                    <a:ext cx="630604" cy="1563127"/>
                    <a:chOff x="6177175" y="1709529"/>
                    <a:chExt cx="736974" cy="1826794"/>
                  </a:xfrm>
                  <a:effectLst>
                    <a:outerShdw blurRad="50800" dist="38100" dir="2700000" algn="tl" rotWithShape="0">
                      <a:prstClr val="black">
                        <a:alpha val="40000"/>
                      </a:prstClr>
                    </a:outerShdw>
                  </a:effectLst>
                </p:grpSpPr>
                <p:sp>
                  <p:nvSpPr>
                    <p:cNvPr id="228" name="Freeform 127">
                      <a:extLst>
                        <a:ext uri="{FF2B5EF4-FFF2-40B4-BE49-F238E27FC236}">
                          <a16:creationId xmlns:a16="http://schemas.microsoft.com/office/drawing/2014/main" id="{40B60AE0-B46C-4D2F-9FD9-B4C041CD1B4C}"/>
                        </a:ext>
                      </a:extLst>
                    </p:cNvPr>
                    <p:cNvSpPr/>
                    <p:nvPr/>
                  </p:nvSpPr>
                  <p:spPr>
                    <a:xfrm rot="1140000" flipH="1">
                      <a:off x="6427377"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9" name="Freeform 128">
                      <a:extLst>
                        <a:ext uri="{FF2B5EF4-FFF2-40B4-BE49-F238E27FC236}">
                          <a16:creationId xmlns:a16="http://schemas.microsoft.com/office/drawing/2014/main" id="{FD66D9C9-8D98-4B74-B286-92BAECE9E3BF}"/>
                        </a:ext>
                      </a:extLst>
                    </p:cNvPr>
                    <p:cNvSpPr/>
                    <p:nvPr/>
                  </p:nvSpPr>
                  <p:spPr>
                    <a:xfrm rot="1140000" flipH="1">
                      <a:off x="6177175"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0" name="Freeform 129">
                      <a:extLst>
                        <a:ext uri="{FF2B5EF4-FFF2-40B4-BE49-F238E27FC236}">
                          <a16:creationId xmlns:a16="http://schemas.microsoft.com/office/drawing/2014/main" id="{23691343-BAFB-49FE-ABAD-46013B831038}"/>
                        </a:ext>
                      </a:extLst>
                    </p:cNvPr>
                    <p:cNvSpPr/>
                    <p:nvPr/>
                  </p:nvSpPr>
                  <p:spPr>
                    <a:xfrm rot="1140000" flipH="1">
                      <a:off x="6677578"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rgbClr val="00B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223" name="Freeform 79">
                    <a:extLst>
                      <a:ext uri="{FF2B5EF4-FFF2-40B4-BE49-F238E27FC236}">
                        <a16:creationId xmlns:a16="http://schemas.microsoft.com/office/drawing/2014/main" id="{A7286EF9-2079-4456-B970-9C9012438ED4}"/>
                      </a:ext>
                    </a:extLst>
                  </p:cNvPr>
                  <p:cNvSpPr/>
                  <p:nvPr/>
                </p:nvSpPr>
                <p:spPr>
                  <a:xfrm>
                    <a:off x="8890934" y="2638998"/>
                    <a:ext cx="1083982" cy="415719"/>
                  </a:xfrm>
                  <a:custGeom>
                    <a:avLst/>
                    <a:gdLst>
                      <a:gd name="connsiteX0" fmla="*/ 130709 w 885825"/>
                      <a:gd name="connsiteY0" fmla="*/ 0 h 339725"/>
                      <a:gd name="connsiteX1" fmla="*/ 755116 w 885825"/>
                      <a:gd name="connsiteY1" fmla="*/ 0 h 339725"/>
                      <a:gd name="connsiteX2" fmla="*/ 885825 w 885825"/>
                      <a:gd name="connsiteY2" fmla="*/ 130709 h 339725"/>
                      <a:gd name="connsiteX3" fmla="*/ 885825 w 885825"/>
                      <a:gd name="connsiteY3" fmla="*/ 339725 h 339725"/>
                      <a:gd name="connsiteX4" fmla="*/ 803673 w 885825"/>
                      <a:gd name="connsiteY4" fmla="*/ 339725 h 339725"/>
                      <a:gd name="connsiteX5" fmla="*/ 803673 w 885825"/>
                      <a:gd name="connsiteY5" fmla="*/ 156988 h 339725"/>
                      <a:gd name="connsiteX6" fmla="*/ 735006 w 885825"/>
                      <a:gd name="connsiteY6" fmla="*/ 88321 h 339725"/>
                      <a:gd name="connsiteX7" fmla="*/ 150818 w 885825"/>
                      <a:gd name="connsiteY7" fmla="*/ 88321 h 339725"/>
                      <a:gd name="connsiteX8" fmla="*/ 82151 w 885825"/>
                      <a:gd name="connsiteY8" fmla="*/ 156988 h 339725"/>
                      <a:gd name="connsiteX9" fmla="*/ 82151 w 885825"/>
                      <a:gd name="connsiteY9" fmla="*/ 339725 h 339725"/>
                      <a:gd name="connsiteX10" fmla="*/ 0 w 885825"/>
                      <a:gd name="connsiteY10" fmla="*/ 339725 h 339725"/>
                      <a:gd name="connsiteX11" fmla="*/ 0 w 885825"/>
                      <a:gd name="connsiteY11" fmla="*/ 130709 h 339725"/>
                      <a:gd name="connsiteX12" fmla="*/ 130709 w 885825"/>
                      <a:gd name="connsiteY12" fmla="*/ 0 h 33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85825" h="339725">
                        <a:moveTo>
                          <a:pt x="130709" y="0"/>
                        </a:moveTo>
                        <a:lnTo>
                          <a:pt x="755116" y="0"/>
                        </a:lnTo>
                        <a:cubicBezTo>
                          <a:pt x="827305" y="0"/>
                          <a:pt x="885825" y="58520"/>
                          <a:pt x="885825" y="130709"/>
                        </a:cubicBezTo>
                        <a:lnTo>
                          <a:pt x="885825" y="339725"/>
                        </a:lnTo>
                        <a:lnTo>
                          <a:pt x="803673" y="339725"/>
                        </a:lnTo>
                        <a:lnTo>
                          <a:pt x="803673" y="156988"/>
                        </a:lnTo>
                        <a:cubicBezTo>
                          <a:pt x="803673" y="119064"/>
                          <a:pt x="772930" y="88321"/>
                          <a:pt x="735006" y="88321"/>
                        </a:cubicBezTo>
                        <a:lnTo>
                          <a:pt x="150818" y="88321"/>
                        </a:lnTo>
                        <a:cubicBezTo>
                          <a:pt x="112894" y="88321"/>
                          <a:pt x="82151" y="119064"/>
                          <a:pt x="82151" y="156988"/>
                        </a:cubicBezTo>
                        <a:lnTo>
                          <a:pt x="82151" y="339725"/>
                        </a:lnTo>
                        <a:lnTo>
                          <a:pt x="0" y="339725"/>
                        </a:lnTo>
                        <a:lnTo>
                          <a:pt x="0" y="130709"/>
                        </a:lnTo>
                        <a:cubicBezTo>
                          <a:pt x="0" y="58520"/>
                          <a:pt x="58520" y="0"/>
                          <a:pt x="130709" y="0"/>
                        </a:cubicBezTo>
                        <a:close/>
                      </a:path>
                    </a:pathLst>
                  </a:custGeom>
                  <a:gradFill>
                    <a:gsLst>
                      <a:gs pos="0">
                        <a:srgbClr val="F9DAC7"/>
                      </a:gs>
                      <a:gs pos="80000">
                        <a:srgbClr val="D07649"/>
                      </a:gs>
                      <a:gs pos="44000">
                        <a:srgbClr val="EF8F53"/>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24" name="Group 223">
                    <a:extLst>
                      <a:ext uri="{FF2B5EF4-FFF2-40B4-BE49-F238E27FC236}">
                        <a16:creationId xmlns:a16="http://schemas.microsoft.com/office/drawing/2014/main" id="{5AD84D14-0295-4286-B9AE-4AAF17FFA67F}"/>
                      </a:ext>
                    </a:extLst>
                  </p:cNvPr>
                  <p:cNvGrpSpPr/>
                  <p:nvPr/>
                </p:nvGrpSpPr>
                <p:grpSpPr>
                  <a:xfrm flipH="1">
                    <a:off x="8865554" y="1287656"/>
                    <a:ext cx="630604" cy="1563127"/>
                    <a:chOff x="6177175" y="1709529"/>
                    <a:chExt cx="736974" cy="1826794"/>
                  </a:xfrm>
                  <a:effectLst>
                    <a:outerShdw blurRad="50800" dist="38100" dir="2700000" algn="tl" rotWithShape="0">
                      <a:prstClr val="black">
                        <a:alpha val="40000"/>
                      </a:prstClr>
                    </a:outerShdw>
                  </a:effectLst>
                </p:grpSpPr>
                <p:sp>
                  <p:nvSpPr>
                    <p:cNvPr id="225" name="Freeform 124">
                      <a:extLst>
                        <a:ext uri="{FF2B5EF4-FFF2-40B4-BE49-F238E27FC236}">
                          <a16:creationId xmlns:a16="http://schemas.microsoft.com/office/drawing/2014/main" id="{18B70C4A-4F65-4A59-BA80-B6F2079F1BFB}"/>
                        </a:ext>
                      </a:extLst>
                    </p:cNvPr>
                    <p:cNvSpPr/>
                    <p:nvPr/>
                  </p:nvSpPr>
                  <p:spPr>
                    <a:xfrm rot="1140000" flipH="1">
                      <a:off x="6427377"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6" name="Freeform 125">
                      <a:extLst>
                        <a:ext uri="{FF2B5EF4-FFF2-40B4-BE49-F238E27FC236}">
                          <a16:creationId xmlns:a16="http://schemas.microsoft.com/office/drawing/2014/main" id="{8EA11609-0F3F-4B0A-B037-A861D05527D2}"/>
                        </a:ext>
                      </a:extLst>
                    </p:cNvPr>
                    <p:cNvSpPr/>
                    <p:nvPr/>
                  </p:nvSpPr>
                  <p:spPr>
                    <a:xfrm rot="1140000" flipH="1">
                      <a:off x="6177175"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7" name="Freeform 126">
                      <a:extLst>
                        <a:ext uri="{FF2B5EF4-FFF2-40B4-BE49-F238E27FC236}">
                          <a16:creationId xmlns:a16="http://schemas.microsoft.com/office/drawing/2014/main" id="{65DD0BC6-5D39-4B97-9597-EAF993CCF2B7}"/>
                        </a:ext>
                      </a:extLst>
                    </p:cNvPr>
                    <p:cNvSpPr/>
                    <p:nvPr/>
                  </p:nvSpPr>
                  <p:spPr>
                    <a:xfrm rot="1140000" flipH="1">
                      <a:off x="6677578" y="1709529"/>
                      <a:ext cx="236571" cy="1826794"/>
                    </a:xfrm>
                    <a:custGeom>
                      <a:avLst/>
                      <a:gdLst>
                        <a:gd name="connsiteX0" fmla="*/ 0 w 236571"/>
                        <a:gd name="connsiteY0" fmla="*/ 0 h 1826794"/>
                        <a:gd name="connsiteX1" fmla="*/ 0 w 236571"/>
                        <a:gd name="connsiteY1" fmla="*/ 1745336 h 1826794"/>
                        <a:gd name="connsiteX2" fmla="*/ 236571 w 236571"/>
                        <a:gd name="connsiteY2" fmla="*/ 1826794 h 1826794"/>
                        <a:gd name="connsiteX3" fmla="*/ 236571 w 236571"/>
                        <a:gd name="connsiteY3" fmla="*/ 81458 h 1826794"/>
                      </a:gdLst>
                      <a:ahLst/>
                      <a:cxnLst>
                        <a:cxn ang="0">
                          <a:pos x="connsiteX0" y="connsiteY0"/>
                        </a:cxn>
                        <a:cxn ang="0">
                          <a:pos x="connsiteX1" y="connsiteY1"/>
                        </a:cxn>
                        <a:cxn ang="0">
                          <a:pos x="connsiteX2" y="connsiteY2"/>
                        </a:cxn>
                        <a:cxn ang="0">
                          <a:pos x="connsiteX3" y="connsiteY3"/>
                        </a:cxn>
                      </a:cxnLst>
                      <a:rect l="l" t="t" r="r" b="b"/>
                      <a:pathLst>
                        <a:path w="236571" h="1826794">
                          <a:moveTo>
                            <a:pt x="0" y="0"/>
                          </a:moveTo>
                          <a:lnTo>
                            <a:pt x="0" y="1745336"/>
                          </a:lnTo>
                          <a:lnTo>
                            <a:pt x="236571" y="1826794"/>
                          </a:lnTo>
                          <a:lnTo>
                            <a:pt x="236571" y="81458"/>
                          </a:lnTo>
                          <a:close/>
                        </a:path>
                      </a:pathLst>
                    </a:custGeom>
                    <a:solidFill>
                      <a:srgbClr val="00B05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nvGrpSpPr>
                <p:cNvPr id="179" name="Group 178">
                  <a:extLst>
                    <a:ext uri="{FF2B5EF4-FFF2-40B4-BE49-F238E27FC236}">
                      <a16:creationId xmlns:a16="http://schemas.microsoft.com/office/drawing/2014/main" id="{826BFFAB-6AD1-48B9-80A3-96F37C189C70}"/>
                    </a:ext>
                  </a:extLst>
                </p:cNvPr>
                <p:cNvGrpSpPr/>
                <p:nvPr/>
              </p:nvGrpSpPr>
              <p:grpSpPr>
                <a:xfrm>
                  <a:off x="8403279" y="2862965"/>
                  <a:ext cx="2059292" cy="2059291"/>
                  <a:chOff x="8403279" y="2862965"/>
                  <a:chExt cx="2059292" cy="2059291"/>
                </a:xfrm>
              </p:grpSpPr>
              <p:grpSp>
                <p:nvGrpSpPr>
                  <p:cNvPr id="180" name="Group 179">
                    <a:extLst>
                      <a:ext uri="{FF2B5EF4-FFF2-40B4-BE49-F238E27FC236}">
                        <a16:creationId xmlns:a16="http://schemas.microsoft.com/office/drawing/2014/main" id="{CB32EE93-0C97-404A-8893-C96DA1D606F8}"/>
                      </a:ext>
                    </a:extLst>
                  </p:cNvPr>
                  <p:cNvGrpSpPr/>
                  <p:nvPr/>
                </p:nvGrpSpPr>
                <p:grpSpPr>
                  <a:xfrm>
                    <a:off x="8403279" y="2862965"/>
                    <a:ext cx="2059292" cy="2059291"/>
                    <a:chOff x="8403279" y="2862965"/>
                    <a:chExt cx="2059292" cy="2059291"/>
                  </a:xfrm>
                </p:grpSpPr>
                <p:sp>
                  <p:nvSpPr>
                    <p:cNvPr id="182" name="Oval 181">
                      <a:extLst>
                        <a:ext uri="{FF2B5EF4-FFF2-40B4-BE49-F238E27FC236}">
                          <a16:creationId xmlns:a16="http://schemas.microsoft.com/office/drawing/2014/main" id="{FE8BA046-E29F-412D-A1C3-963C0EE1FAF8}"/>
                        </a:ext>
                      </a:extLst>
                    </p:cNvPr>
                    <p:cNvSpPr/>
                    <p:nvPr/>
                  </p:nvSpPr>
                  <p:spPr>
                    <a:xfrm>
                      <a:off x="8403279" y="2862965"/>
                      <a:ext cx="2059292" cy="2059291"/>
                    </a:xfrm>
                    <a:prstGeom prst="ellipse">
                      <a:avLst/>
                    </a:prstGeom>
                    <a:gradFill flip="none" rotWithShape="1">
                      <a:gsLst>
                        <a:gs pos="0">
                          <a:srgbClr val="EA7F4B"/>
                        </a:gs>
                        <a:gs pos="56200">
                          <a:srgbClr val="F7C8AB"/>
                        </a:gs>
                        <a:gs pos="100000">
                          <a:srgbClr val="E97F4C"/>
                        </a:gs>
                      </a:gsLst>
                      <a:lin ang="2700000" scaled="1"/>
                      <a:tileRect/>
                    </a:gradFill>
                    <a:ln>
                      <a:solidFill>
                        <a:srgbClr val="F0AB8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3" name="Oval 182">
                      <a:extLst>
                        <a:ext uri="{FF2B5EF4-FFF2-40B4-BE49-F238E27FC236}">
                          <a16:creationId xmlns:a16="http://schemas.microsoft.com/office/drawing/2014/main" id="{5D4613CE-2192-4803-A321-16E5E4C4CA0B}"/>
                        </a:ext>
                      </a:extLst>
                    </p:cNvPr>
                    <p:cNvSpPr/>
                    <p:nvPr/>
                  </p:nvSpPr>
                  <p:spPr>
                    <a:xfrm>
                      <a:off x="8467034" y="2926720"/>
                      <a:ext cx="1931782" cy="1931781"/>
                    </a:xfrm>
                    <a:prstGeom prst="ellipse">
                      <a:avLst/>
                    </a:prstGeom>
                    <a:gradFill flip="none" rotWithShape="1">
                      <a:gsLst>
                        <a:gs pos="0">
                          <a:srgbClr val="F7D0BF"/>
                        </a:gs>
                        <a:gs pos="56200">
                          <a:srgbClr val="E97F4C"/>
                        </a:gs>
                        <a:gs pos="100000">
                          <a:srgbClr val="F7DABF"/>
                        </a:gs>
                      </a:gsLst>
                      <a:lin ang="2700000" scaled="1"/>
                      <a:tileRect/>
                    </a:gradFill>
                    <a:ln>
                      <a:solidFill>
                        <a:srgbClr val="B75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184" name="Group 183">
                      <a:extLst>
                        <a:ext uri="{FF2B5EF4-FFF2-40B4-BE49-F238E27FC236}">
                          <a16:creationId xmlns:a16="http://schemas.microsoft.com/office/drawing/2014/main" id="{1CC1CB8D-3115-4B53-B3D0-24766EA28DA3}"/>
                        </a:ext>
                      </a:extLst>
                    </p:cNvPr>
                    <p:cNvGrpSpPr/>
                    <p:nvPr/>
                  </p:nvGrpSpPr>
                  <p:grpSpPr>
                    <a:xfrm>
                      <a:off x="8532598" y="2992287"/>
                      <a:ext cx="1800655" cy="1800648"/>
                      <a:chOff x="5429251" y="3862388"/>
                      <a:chExt cx="1245479" cy="1245477"/>
                    </a:xfrm>
                    <a:solidFill>
                      <a:srgbClr val="F9D9CB"/>
                    </a:solidFill>
                  </p:grpSpPr>
                  <p:sp>
                    <p:nvSpPr>
                      <p:cNvPr id="186" name="5-Point Star 86">
                        <a:extLst>
                          <a:ext uri="{FF2B5EF4-FFF2-40B4-BE49-F238E27FC236}">
                            <a16:creationId xmlns:a16="http://schemas.microsoft.com/office/drawing/2014/main" id="{4356614F-0693-4A82-A53D-604ABA31C5CB}"/>
                          </a:ext>
                        </a:extLst>
                      </p:cNvPr>
                      <p:cNvSpPr/>
                      <p:nvPr/>
                    </p:nvSpPr>
                    <p:spPr>
                      <a:xfrm>
                        <a:off x="6006270" y="3862388"/>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065" tIns="51065" rIns="51065" bIns="51065"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7" name="5-Point Star 87">
                        <a:extLst>
                          <a:ext uri="{FF2B5EF4-FFF2-40B4-BE49-F238E27FC236}">
                            <a16:creationId xmlns:a16="http://schemas.microsoft.com/office/drawing/2014/main" id="{93676086-C65A-4DA1-AF19-1A6CE754F488}"/>
                          </a:ext>
                        </a:extLst>
                      </p:cNvPr>
                      <p:cNvSpPr/>
                      <p:nvPr/>
                    </p:nvSpPr>
                    <p:spPr>
                      <a:xfrm>
                        <a:off x="6106469" y="3871155"/>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8" name="5-Point Star 88">
                        <a:extLst>
                          <a:ext uri="{FF2B5EF4-FFF2-40B4-BE49-F238E27FC236}">
                            <a16:creationId xmlns:a16="http://schemas.microsoft.com/office/drawing/2014/main" id="{EC1D4086-A2B4-4EA6-98AF-D96692BED25B}"/>
                          </a:ext>
                        </a:extLst>
                      </p:cNvPr>
                      <p:cNvSpPr/>
                      <p:nvPr/>
                    </p:nvSpPr>
                    <p:spPr>
                      <a:xfrm>
                        <a:off x="6203623" y="3897186"/>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9" name="5-Point Star 89">
                        <a:extLst>
                          <a:ext uri="{FF2B5EF4-FFF2-40B4-BE49-F238E27FC236}">
                            <a16:creationId xmlns:a16="http://schemas.microsoft.com/office/drawing/2014/main" id="{F6650F88-73E0-47E0-A6D2-7779BFDC51C7}"/>
                          </a:ext>
                        </a:extLst>
                      </p:cNvPr>
                      <p:cNvSpPr/>
                      <p:nvPr/>
                    </p:nvSpPr>
                    <p:spPr>
                      <a:xfrm>
                        <a:off x="6294780" y="3939694"/>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0" name="5-Point Star 90">
                        <a:extLst>
                          <a:ext uri="{FF2B5EF4-FFF2-40B4-BE49-F238E27FC236}">
                            <a16:creationId xmlns:a16="http://schemas.microsoft.com/office/drawing/2014/main" id="{FE11C049-28B3-40AA-BA91-7D57722B615E}"/>
                          </a:ext>
                        </a:extLst>
                      </p:cNvPr>
                      <p:cNvSpPr/>
                      <p:nvPr/>
                    </p:nvSpPr>
                    <p:spPr>
                      <a:xfrm>
                        <a:off x="6377172" y="3997385"/>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1" name="5-Point Star 91">
                        <a:extLst>
                          <a:ext uri="{FF2B5EF4-FFF2-40B4-BE49-F238E27FC236}">
                            <a16:creationId xmlns:a16="http://schemas.microsoft.com/office/drawing/2014/main" id="{2FB01CF5-0057-45FB-A2B9-B7ED381B49A5}"/>
                          </a:ext>
                        </a:extLst>
                      </p:cNvPr>
                      <p:cNvSpPr/>
                      <p:nvPr/>
                    </p:nvSpPr>
                    <p:spPr>
                      <a:xfrm>
                        <a:off x="6448293" y="4068506"/>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2" name="5-Point Star 92">
                        <a:extLst>
                          <a:ext uri="{FF2B5EF4-FFF2-40B4-BE49-F238E27FC236}">
                            <a16:creationId xmlns:a16="http://schemas.microsoft.com/office/drawing/2014/main" id="{2CEEAF3B-3D4D-4C14-A7E0-C4191544B83A}"/>
                          </a:ext>
                        </a:extLst>
                      </p:cNvPr>
                      <p:cNvSpPr/>
                      <p:nvPr/>
                    </p:nvSpPr>
                    <p:spPr>
                      <a:xfrm>
                        <a:off x="6505984" y="4150898"/>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3" name="5-Point Star 93">
                        <a:extLst>
                          <a:ext uri="{FF2B5EF4-FFF2-40B4-BE49-F238E27FC236}">
                            <a16:creationId xmlns:a16="http://schemas.microsoft.com/office/drawing/2014/main" id="{38F32D1A-48E5-4888-9519-45CE8EB926E4}"/>
                          </a:ext>
                        </a:extLst>
                      </p:cNvPr>
                      <p:cNvSpPr/>
                      <p:nvPr/>
                    </p:nvSpPr>
                    <p:spPr>
                      <a:xfrm>
                        <a:off x="6548491" y="4242054"/>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4" name="5-Point Star 94">
                        <a:extLst>
                          <a:ext uri="{FF2B5EF4-FFF2-40B4-BE49-F238E27FC236}">
                            <a16:creationId xmlns:a16="http://schemas.microsoft.com/office/drawing/2014/main" id="{40138258-9449-492B-B652-1013F5E4B22A}"/>
                          </a:ext>
                        </a:extLst>
                      </p:cNvPr>
                      <p:cNvSpPr/>
                      <p:nvPr/>
                    </p:nvSpPr>
                    <p:spPr>
                      <a:xfrm>
                        <a:off x="6574524" y="4339209"/>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5" name="5-Point Star 95">
                        <a:extLst>
                          <a:ext uri="{FF2B5EF4-FFF2-40B4-BE49-F238E27FC236}">
                            <a16:creationId xmlns:a16="http://schemas.microsoft.com/office/drawing/2014/main" id="{7F6338B2-19FF-44F7-8A04-239D739DDBA0}"/>
                          </a:ext>
                        </a:extLst>
                      </p:cNvPr>
                      <p:cNvSpPr/>
                      <p:nvPr/>
                    </p:nvSpPr>
                    <p:spPr>
                      <a:xfrm>
                        <a:off x="6583290" y="4439406"/>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6" name="5-Point Star 96">
                        <a:extLst>
                          <a:ext uri="{FF2B5EF4-FFF2-40B4-BE49-F238E27FC236}">
                            <a16:creationId xmlns:a16="http://schemas.microsoft.com/office/drawing/2014/main" id="{149AEAE3-7C47-4314-837B-3A3EF7395A9C}"/>
                          </a:ext>
                        </a:extLst>
                      </p:cNvPr>
                      <p:cNvSpPr/>
                      <p:nvPr/>
                    </p:nvSpPr>
                    <p:spPr>
                      <a:xfrm>
                        <a:off x="6574524" y="4539605"/>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7" name="5-Point Star 97">
                        <a:extLst>
                          <a:ext uri="{FF2B5EF4-FFF2-40B4-BE49-F238E27FC236}">
                            <a16:creationId xmlns:a16="http://schemas.microsoft.com/office/drawing/2014/main" id="{BB75EC42-E6D8-41A2-827E-F91704A61004}"/>
                          </a:ext>
                        </a:extLst>
                      </p:cNvPr>
                      <p:cNvSpPr/>
                      <p:nvPr/>
                    </p:nvSpPr>
                    <p:spPr>
                      <a:xfrm>
                        <a:off x="6548491" y="4636759"/>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8" name="5-Point Star 98">
                        <a:extLst>
                          <a:ext uri="{FF2B5EF4-FFF2-40B4-BE49-F238E27FC236}">
                            <a16:creationId xmlns:a16="http://schemas.microsoft.com/office/drawing/2014/main" id="{24518B7E-6BBB-45C6-B491-3F891FE46726}"/>
                          </a:ext>
                        </a:extLst>
                      </p:cNvPr>
                      <p:cNvSpPr/>
                      <p:nvPr/>
                    </p:nvSpPr>
                    <p:spPr>
                      <a:xfrm>
                        <a:off x="6505984" y="4727916"/>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9" name="5-Point Star 99">
                        <a:extLst>
                          <a:ext uri="{FF2B5EF4-FFF2-40B4-BE49-F238E27FC236}">
                            <a16:creationId xmlns:a16="http://schemas.microsoft.com/office/drawing/2014/main" id="{AF8AF241-8EE7-445F-917B-62D0D9CA4B61}"/>
                          </a:ext>
                        </a:extLst>
                      </p:cNvPr>
                      <p:cNvSpPr/>
                      <p:nvPr/>
                    </p:nvSpPr>
                    <p:spPr>
                      <a:xfrm>
                        <a:off x="6448293" y="4810307"/>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0" name="5-Point Star 100">
                        <a:extLst>
                          <a:ext uri="{FF2B5EF4-FFF2-40B4-BE49-F238E27FC236}">
                            <a16:creationId xmlns:a16="http://schemas.microsoft.com/office/drawing/2014/main" id="{937AD20D-F55D-4A62-829E-2804CF18C635}"/>
                          </a:ext>
                        </a:extLst>
                      </p:cNvPr>
                      <p:cNvSpPr/>
                      <p:nvPr/>
                    </p:nvSpPr>
                    <p:spPr>
                      <a:xfrm>
                        <a:off x="6377172" y="4881428"/>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1" name="5-Point Star 101">
                        <a:extLst>
                          <a:ext uri="{FF2B5EF4-FFF2-40B4-BE49-F238E27FC236}">
                            <a16:creationId xmlns:a16="http://schemas.microsoft.com/office/drawing/2014/main" id="{985B1C6C-B4B8-4B0C-BD83-56F05F36F6CE}"/>
                          </a:ext>
                        </a:extLst>
                      </p:cNvPr>
                      <p:cNvSpPr/>
                      <p:nvPr/>
                    </p:nvSpPr>
                    <p:spPr>
                      <a:xfrm>
                        <a:off x="6294780" y="4939120"/>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2" name="5-Point Star 102">
                        <a:extLst>
                          <a:ext uri="{FF2B5EF4-FFF2-40B4-BE49-F238E27FC236}">
                            <a16:creationId xmlns:a16="http://schemas.microsoft.com/office/drawing/2014/main" id="{ED5A0902-CCE2-49ED-8EC8-1B4228AA89EE}"/>
                          </a:ext>
                        </a:extLst>
                      </p:cNvPr>
                      <p:cNvSpPr/>
                      <p:nvPr/>
                    </p:nvSpPr>
                    <p:spPr>
                      <a:xfrm>
                        <a:off x="6203623" y="4981627"/>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3" name="5-Point Star 103">
                        <a:extLst>
                          <a:ext uri="{FF2B5EF4-FFF2-40B4-BE49-F238E27FC236}">
                            <a16:creationId xmlns:a16="http://schemas.microsoft.com/office/drawing/2014/main" id="{70E137DE-C328-440E-8EF7-EF1B96465B99}"/>
                          </a:ext>
                        </a:extLst>
                      </p:cNvPr>
                      <p:cNvSpPr/>
                      <p:nvPr/>
                    </p:nvSpPr>
                    <p:spPr>
                      <a:xfrm>
                        <a:off x="6106469" y="5007659"/>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4" name="5-Point Star 104">
                        <a:extLst>
                          <a:ext uri="{FF2B5EF4-FFF2-40B4-BE49-F238E27FC236}">
                            <a16:creationId xmlns:a16="http://schemas.microsoft.com/office/drawing/2014/main" id="{1A671B1F-3704-4F30-8485-3D97B05AE6BA}"/>
                          </a:ext>
                        </a:extLst>
                      </p:cNvPr>
                      <p:cNvSpPr/>
                      <p:nvPr/>
                    </p:nvSpPr>
                    <p:spPr>
                      <a:xfrm>
                        <a:off x="6006270" y="5016425"/>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5" name="5-Point Star 105">
                        <a:extLst>
                          <a:ext uri="{FF2B5EF4-FFF2-40B4-BE49-F238E27FC236}">
                            <a16:creationId xmlns:a16="http://schemas.microsoft.com/office/drawing/2014/main" id="{C13D2844-E9F1-4D2E-A16F-8DEA874C65EF}"/>
                          </a:ext>
                        </a:extLst>
                      </p:cNvPr>
                      <p:cNvSpPr/>
                      <p:nvPr/>
                    </p:nvSpPr>
                    <p:spPr>
                      <a:xfrm>
                        <a:off x="5906072" y="5007659"/>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6" name="5-Point Star 106">
                        <a:extLst>
                          <a:ext uri="{FF2B5EF4-FFF2-40B4-BE49-F238E27FC236}">
                            <a16:creationId xmlns:a16="http://schemas.microsoft.com/office/drawing/2014/main" id="{DD685E0C-B327-4934-BF57-A55742818609}"/>
                          </a:ext>
                        </a:extLst>
                      </p:cNvPr>
                      <p:cNvSpPr/>
                      <p:nvPr/>
                    </p:nvSpPr>
                    <p:spPr>
                      <a:xfrm>
                        <a:off x="5808918" y="4981627"/>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7" name="5-Point Star 107">
                        <a:extLst>
                          <a:ext uri="{FF2B5EF4-FFF2-40B4-BE49-F238E27FC236}">
                            <a16:creationId xmlns:a16="http://schemas.microsoft.com/office/drawing/2014/main" id="{40A481F3-ED4E-47D0-B2AC-87F18B1D9315}"/>
                          </a:ext>
                        </a:extLst>
                      </p:cNvPr>
                      <p:cNvSpPr/>
                      <p:nvPr/>
                    </p:nvSpPr>
                    <p:spPr>
                      <a:xfrm>
                        <a:off x="5717761" y="4939120"/>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8" name="5-Point Star 108">
                        <a:extLst>
                          <a:ext uri="{FF2B5EF4-FFF2-40B4-BE49-F238E27FC236}">
                            <a16:creationId xmlns:a16="http://schemas.microsoft.com/office/drawing/2014/main" id="{701A2631-EB53-4215-9AAE-2E7D4D2707F6}"/>
                          </a:ext>
                        </a:extLst>
                      </p:cNvPr>
                      <p:cNvSpPr/>
                      <p:nvPr/>
                    </p:nvSpPr>
                    <p:spPr>
                      <a:xfrm>
                        <a:off x="5635370" y="4881428"/>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9" name="5-Point Star 109">
                        <a:extLst>
                          <a:ext uri="{FF2B5EF4-FFF2-40B4-BE49-F238E27FC236}">
                            <a16:creationId xmlns:a16="http://schemas.microsoft.com/office/drawing/2014/main" id="{855BA394-C538-411C-B9DF-D885A81B044D}"/>
                          </a:ext>
                        </a:extLst>
                      </p:cNvPr>
                      <p:cNvSpPr/>
                      <p:nvPr/>
                    </p:nvSpPr>
                    <p:spPr>
                      <a:xfrm>
                        <a:off x="5564248" y="4810307"/>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0" name="5-Point Star 110">
                        <a:extLst>
                          <a:ext uri="{FF2B5EF4-FFF2-40B4-BE49-F238E27FC236}">
                            <a16:creationId xmlns:a16="http://schemas.microsoft.com/office/drawing/2014/main" id="{196BA84E-C94B-4739-859F-0B8AFB58F5CB}"/>
                          </a:ext>
                        </a:extLst>
                      </p:cNvPr>
                      <p:cNvSpPr/>
                      <p:nvPr/>
                    </p:nvSpPr>
                    <p:spPr>
                      <a:xfrm>
                        <a:off x="5506557" y="4727916"/>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1" name="5-Point Star 111">
                        <a:extLst>
                          <a:ext uri="{FF2B5EF4-FFF2-40B4-BE49-F238E27FC236}">
                            <a16:creationId xmlns:a16="http://schemas.microsoft.com/office/drawing/2014/main" id="{2DC436C1-7F62-4ECF-9228-7E0A51A2A521}"/>
                          </a:ext>
                        </a:extLst>
                      </p:cNvPr>
                      <p:cNvSpPr/>
                      <p:nvPr/>
                    </p:nvSpPr>
                    <p:spPr>
                      <a:xfrm>
                        <a:off x="5464049" y="4636759"/>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2" name="5-Point Star 112">
                        <a:extLst>
                          <a:ext uri="{FF2B5EF4-FFF2-40B4-BE49-F238E27FC236}">
                            <a16:creationId xmlns:a16="http://schemas.microsoft.com/office/drawing/2014/main" id="{CB441927-3464-4E59-959D-5543EC10DFB8}"/>
                          </a:ext>
                        </a:extLst>
                      </p:cNvPr>
                      <p:cNvSpPr/>
                      <p:nvPr/>
                    </p:nvSpPr>
                    <p:spPr>
                      <a:xfrm>
                        <a:off x="5438018" y="4539605"/>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3" name="5-Point Star 113">
                        <a:extLst>
                          <a:ext uri="{FF2B5EF4-FFF2-40B4-BE49-F238E27FC236}">
                            <a16:creationId xmlns:a16="http://schemas.microsoft.com/office/drawing/2014/main" id="{AA1118D1-6227-4BBA-ABD3-12888F68C509}"/>
                          </a:ext>
                        </a:extLst>
                      </p:cNvPr>
                      <p:cNvSpPr/>
                      <p:nvPr/>
                    </p:nvSpPr>
                    <p:spPr>
                      <a:xfrm>
                        <a:off x="5429251" y="4439406"/>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4" name="5-Point Star 114">
                        <a:extLst>
                          <a:ext uri="{FF2B5EF4-FFF2-40B4-BE49-F238E27FC236}">
                            <a16:creationId xmlns:a16="http://schemas.microsoft.com/office/drawing/2014/main" id="{5D190017-9DA6-4439-AFE6-16FEC5E0FA3B}"/>
                          </a:ext>
                        </a:extLst>
                      </p:cNvPr>
                      <p:cNvSpPr/>
                      <p:nvPr/>
                    </p:nvSpPr>
                    <p:spPr>
                      <a:xfrm>
                        <a:off x="5438018" y="4339209"/>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5" name="5-Point Star 115">
                        <a:extLst>
                          <a:ext uri="{FF2B5EF4-FFF2-40B4-BE49-F238E27FC236}">
                            <a16:creationId xmlns:a16="http://schemas.microsoft.com/office/drawing/2014/main" id="{5E4F2B21-68B2-47F0-A2A5-7D4ED2094DF4}"/>
                          </a:ext>
                        </a:extLst>
                      </p:cNvPr>
                      <p:cNvSpPr/>
                      <p:nvPr/>
                    </p:nvSpPr>
                    <p:spPr>
                      <a:xfrm>
                        <a:off x="5464049" y="4242054"/>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6" name="5-Point Star 116">
                        <a:extLst>
                          <a:ext uri="{FF2B5EF4-FFF2-40B4-BE49-F238E27FC236}">
                            <a16:creationId xmlns:a16="http://schemas.microsoft.com/office/drawing/2014/main" id="{4A25597A-FDDA-4CD4-BFBD-6939D4EA787D}"/>
                          </a:ext>
                        </a:extLst>
                      </p:cNvPr>
                      <p:cNvSpPr/>
                      <p:nvPr/>
                    </p:nvSpPr>
                    <p:spPr>
                      <a:xfrm>
                        <a:off x="5506557" y="4150898"/>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7" name="5-Point Star 117">
                        <a:extLst>
                          <a:ext uri="{FF2B5EF4-FFF2-40B4-BE49-F238E27FC236}">
                            <a16:creationId xmlns:a16="http://schemas.microsoft.com/office/drawing/2014/main" id="{28AA3BF4-0208-4C08-BF40-95E2C73A736E}"/>
                          </a:ext>
                        </a:extLst>
                      </p:cNvPr>
                      <p:cNvSpPr/>
                      <p:nvPr/>
                    </p:nvSpPr>
                    <p:spPr>
                      <a:xfrm>
                        <a:off x="5564248" y="4068506"/>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8685" tIns="58685" rIns="58685" bIns="58685" numCol="1" spcCol="1270" anchor="ctr" anchorCtr="0">
                        <a:noAutofit/>
                      </a:bodyPr>
                      <a:lstStyle/>
                      <a:p>
                        <a:pPr marL="0" marR="0" lvl="0" indent="0" algn="ctr" defTabSz="533400" rtl="0" eaLnBrk="1" fontAlgn="auto" latinLnBrk="0" hangingPunct="1">
                          <a:lnSpc>
                            <a:spcPct val="90000"/>
                          </a:lnSpc>
                          <a:spcBef>
                            <a:spcPct val="0"/>
                          </a:spcBef>
                          <a:spcAft>
                            <a:spcPct val="350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8" name="5-Point Star 118">
                        <a:extLst>
                          <a:ext uri="{FF2B5EF4-FFF2-40B4-BE49-F238E27FC236}">
                            <a16:creationId xmlns:a16="http://schemas.microsoft.com/office/drawing/2014/main" id="{E60B26F9-F048-40CD-808C-509420756846}"/>
                          </a:ext>
                        </a:extLst>
                      </p:cNvPr>
                      <p:cNvSpPr/>
                      <p:nvPr/>
                    </p:nvSpPr>
                    <p:spPr>
                      <a:xfrm>
                        <a:off x="5635370" y="3997385"/>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065" tIns="51065" rIns="51065" bIns="51065"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9" name="5-Point Star 119">
                        <a:extLst>
                          <a:ext uri="{FF2B5EF4-FFF2-40B4-BE49-F238E27FC236}">
                            <a16:creationId xmlns:a16="http://schemas.microsoft.com/office/drawing/2014/main" id="{E00DB109-8D42-43DC-BD5E-CC585F148D75}"/>
                          </a:ext>
                        </a:extLst>
                      </p:cNvPr>
                      <p:cNvSpPr/>
                      <p:nvPr/>
                    </p:nvSpPr>
                    <p:spPr>
                      <a:xfrm>
                        <a:off x="5717761" y="3939694"/>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065" tIns="51065" rIns="51065" bIns="51065"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0" name="5-Point Star 120">
                        <a:extLst>
                          <a:ext uri="{FF2B5EF4-FFF2-40B4-BE49-F238E27FC236}">
                            <a16:creationId xmlns:a16="http://schemas.microsoft.com/office/drawing/2014/main" id="{A645FE0B-7073-49DE-B84B-926E44C38EC3}"/>
                          </a:ext>
                        </a:extLst>
                      </p:cNvPr>
                      <p:cNvSpPr/>
                      <p:nvPr/>
                    </p:nvSpPr>
                    <p:spPr>
                      <a:xfrm>
                        <a:off x="5808918" y="3897186"/>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065" tIns="51065" rIns="51065" bIns="51065"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1" name="5-Point Star 121">
                        <a:extLst>
                          <a:ext uri="{FF2B5EF4-FFF2-40B4-BE49-F238E27FC236}">
                            <a16:creationId xmlns:a16="http://schemas.microsoft.com/office/drawing/2014/main" id="{52E183E3-C93E-40FB-894D-BF751A524CDD}"/>
                          </a:ext>
                        </a:extLst>
                      </p:cNvPr>
                      <p:cNvSpPr/>
                      <p:nvPr/>
                    </p:nvSpPr>
                    <p:spPr>
                      <a:xfrm>
                        <a:off x="5906072" y="3871155"/>
                        <a:ext cx="91440" cy="91440"/>
                      </a:xfrm>
                      <a:prstGeom prst="star5">
                        <a:avLst/>
                      </a:prstGeom>
                      <a:grp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1065" tIns="51065" rIns="51065" bIns="51065" numCol="1" spcCol="1270" anchor="ctr" anchorCtr="0">
                        <a:noAutofit/>
                      </a:bodyPr>
                      <a:lstStyle/>
                      <a:p>
                        <a:pPr marL="0" marR="0" lvl="0" indent="0" algn="ctr" defTabSz="266700" rtl="0" eaLnBrk="1" fontAlgn="auto" latinLnBrk="0" hangingPunct="1">
                          <a:lnSpc>
                            <a:spcPct val="90000"/>
                          </a:lnSpc>
                          <a:spcBef>
                            <a:spcPct val="0"/>
                          </a:spcBef>
                          <a:spcAft>
                            <a:spcPct val="3500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85" name="Oval 184">
                      <a:extLst>
                        <a:ext uri="{FF2B5EF4-FFF2-40B4-BE49-F238E27FC236}">
                          <a16:creationId xmlns:a16="http://schemas.microsoft.com/office/drawing/2014/main" id="{A950C888-BE2E-4A0D-9D29-99F376567F10}"/>
                        </a:ext>
                      </a:extLst>
                    </p:cNvPr>
                    <p:cNvSpPr/>
                    <p:nvPr/>
                  </p:nvSpPr>
                  <p:spPr>
                    <a:xfrm>
                      <a:off x="8744369" y="3204055"/>
                      <a:ext cx="1377112" cy="1377111"/>
                    </a:xfrm>
                    <a:prstGeom prst="ellipse">
                      <a:avLst/>
                    </a:prstGeom>
                    <a:gradFill flip="none" rotWithShape="1">
                      <a:gsLst>
                        <a:gs pos="24000">
                          <a:srgbClr val="F9D9CB"/>
                        </a:gs>
                        <a:gs pos="86000">
                          <a:srgbClr val="F9D9CB"/>
                        </a:gs>
                        <a:gs pos="68000">
                          <a:srgbClr val="D4794A"/>
                        </a:gs>
                        <a:gs pos="46000">
                          <a:srgbClr val="D3784B"/>
                        </a:gs>
                      </a:gsLst>
                      <a:path path="circle">
                        <a:fillToRect r="100000" b="100000"/>
                      </a:path>
                      <a:tileRect l="-100000" t="-10000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81" name="TextBox 180">
                    <a:extLst>
                      <a:ext uri="{FF2B5EF4-FFF2-40B4-BE49-F238E27FC236}">
                        <a16:creationId xmlns:a16="http://schemas.microsoft.com/office/drawing/2014/main" id="{E2CE5968-C0F7-4E7A-9832-516547F21734}"/>
                      </a:ext>
                    </a:extLst>
                  </p:cNvPr>
                  <p:cNvSpPr txBox="1"/>
                  <p:nvPr/>
                </p:nvSpPr>
                <p:spPr>
                  <a:xfrm>
                    <a:off x="8569268" y="3604528"/>
                    <a:ext cx="175130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Bronze</a:t>
                    </a:r>
                  </a:p>
                </p:txBody>
              </p:sp>
            </p:grpSp>
          </p:grpSp>
        </p:grpSp>
      </p:grpSp>
    </p:spTree>
    <p:extLst>
      <p:ext uri="{BB962C8B-B14F-4D97-AF65-F5344CB8AC3E}">
        <p14:creationId xmlns:p14="http://schemas.microsoft.com/office/powerpoint/2010/main" val="19096002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2959-630A-4654-B236-50CE977426D8}"/>
              </a:ext>
            </a:extLst>
          </p:cNvPr>
          <p:cNvSpPr>
            <a:spLocks noGrp="1"/>
          </p:cNvSpPr>
          <p:nvPr>
            <p:ph type="title"/>
          </p:nvPr>
        </p:nvSpPr>
        <p:spPr/>
        <p:txBody>
          <a:bodyPr/>
          <a:lstStyle/>
          <a:p>
            <a:pPr algn="ctr"/>
            <a:r>
              <a:rPr lang="en-US" dirty="0"/>
              <a:t>FBISD Whole Child Health Initative </a:t>
            </a:r>
          </a:p>
        </p:txBody>
      </p:sp>
      <p:pic>
        <p:nvPicPr>
          <p:cNvPr id="3" name="Picture 2">
            <a:extLst>
              <a:ext uri="{FF2B5EF4-FFF2-40B4-BE49-F238E27FC236}">
                <a16:creationId xmlns:a16="http://schemas.microsoft.com/office/drawing/2014/main" id="{BB874909-731E-47BD-93AD-9D18EBD6F597}"/>
              </a:ext>
            </a:extLst>
          </p:cNvPr>
          <p:cNvPicPr>
            <a:picLocks noChangeAspect="1"/>
          </p:cNvPicPr>
          <p:nvPr/>
        </p:nvPicPr>
        <p:blipFill>
          <a:blip r:embed="rId2"/>
          <a:stretch>
            <a:fillRect/>
          </a:stretch>
        </p:blipFill>
        <p:spPr>
          <a:xfrm>
            <a:off x="339047" y="1222625"/>
            <a:ext cx="6297820" cy="4780913"/>
          </a:xfrm>
          <a:prstGeom prst="rect">
            <a:avLst/>
          </a:prstGeom>
        </p:spPr>
      </p:pic>
      <p:sp>
        <p:nvSpPr>
          <p:cNvPr id="4" name="Title 1">
            <a:extLst>
              <a:ext uri="{FF2B5EF4-FFF2-40B4-BE49-F238E27FC236}">
                <a16:creationId xmlns:a16="http://schemas.microsoft.com/office/drawing/2014/main" id="{F580F613-D40C-4FBE-A0CE-9124037A875D}"/>
              </a:ext>
            </a:extLst>
          </p:cNvPr>
          <p:cNvSpPr txBox="1">
            <a:spLocks/>
          </p:cNvSpPr>
          <p:nvPr/>
        </p:nvSpPr>
        <p:spPr>
          <a:xfrm>
            <a:off x="6965879" y="1631879"/>
            <a:ext cx="4887074" cy="33819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algn="ctr"/>
            <a:r>
              <a:rPr lang="en-US" sz="6000" u="sng" dirty="0">
                <a:solidFill>
                  <a:schemeClr val="tx1">
                    <a:lumMod val="50000"/>
                    <a:lumOff val="50000"/>
                  </a:schemeClr>
                </a:solidFill>
              </a:rPr>
              <a:t>Focus</a:t>
            </a:r>
          </a:p>
          <a:p>
            <a:pPr marL="742950" indent="-742950">
              <a:buAutoNum type="arabicPeriod"/>
            </a:pPr>
            <a:r>
              <a:rPr lang="en-US" sz="3200" dirty="0">
                <a:solidFill>
                  <a:srgbClr val="00B050"/>
                </a:solidFill>
              </a:rPr>
              <a:t>Increase Awareness of Mental Health Services</a:t>
            </a:r>
          </a:p>
          <a:p>
            <a:pPr marL="742950" indent="-742950">
              <a:buAutoNum type="arabicPeriod"/>
            </a:pPr>
            <a:r>
              <a:rPr lang="en-US" sz="3200" dirty="0">
                <a:solidFill>
                  <a:srgbClr val="00B050"/>
                </a:solidFill>
              </a:rPr>
              <a:t>Increase Access to Mental Health Services</a:t>
            </a:r>
          </a:p>
          <a:p>
            <a:pPr marL="742950" indent="-742950">
              <a:buAutoNum type="arabicPeriod"/>
            </a:pPr>
            <a:r>
              <a:rPr lang="en-US" sz="3200" dirty="0">
                <a:solidFill>
                  <a:srgbClr val="00B050"/>
                </a:solidFill>
              </a:rPr>
              <a:t>Reduce the Stigma Around Mental Health</a:t>
            </a:r>
          </a:p>
        </p:txBody>
      </p:sp>
    </p:spTree>
    <p:extLst>
      <p:ext uri="{BB962C8B-B14F-4D97-AF65-F5344CB8AC3E}">
        <p14:creationId xmlns:p14="http://schemas.microsoft.com/office/powerpoint/2010/main" val="13150786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5B65A3-6B19-41AD-A67B-DBD9DD2BA208}"/>
              </a:ext>
            </a:extLst>
          </p:cNvPr>
          <p:cNvPicPr>
            <a:picLocks noChangeAspect="1"/>
          </p:cNvPicPr>
          <p:nvPr/>
        </p:nvPicPr>
        <p:blipFill>
          <a:blip r:embed="rId2"/>
          <a:stretch>
            <a:fillRect/>
          </a:stretch>
        </p:blipFill>
        <p:spPr>
          <a:xfrm>
            <a:off x="1481940" y="306170"/>
            <a:ext cx="9460037" cy="6245659"/>
          </a:xfrm>
          <a:prstGeom prst="rect">
            <a:avLst/>
          </a:prstGeom>
        </p:spPr>
      </p:pic>
    </p:spTree>
    <p:extLst>
      <p:ext uri="{BB962C8B-B14F-4D97-AF65-F5344CB8AC3E}">
        <p14:creationId xmlns:p14="http://schemas.microsoft.com/office/powerpoint/2010/main" val="1198335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7142D7-86DA-4A7E-9616-A61546603B75}"/>
              </a:ext>
            </a:extLst>
          </p:cNvPr>
          <p:cNvPicPr>
            <a:picLocks noChangeAspect="1"/>
          </p:cNvPicPr>
          <p:nvPr/>
        </p:nvPicPr>
        <p:blipFill>
          <a:blip r:embed="rId2"/>
          <a:stretch>
            <a:fillRect/>
          </a:stretch>
        </p:blipFill>
        <p:spPr>
          <a:xfrm>
            <a:off x="136990" y="113775"/>
            <a:ext cx="5500071" cy="6630450"/>
          </a:xfrm>
          <a:prstGeom prst="rect">
            <a:avLst/>
          </a:prstGeom>
        </p:spPr>
      </p:pic>
      <p:pic>
        <p:nvPicPr>
          <p:cNvPr id="5" name="Picture 4">
            <a:extLst>
              <a:ext uri="{FF2B5EF4-FFF2-40B4-BE49-F238E27FC236}">
                <a16:creationId xmlns:a16="http://schemas.microsoft.com/office/drawing/2014/main" id="{ECD2F424-D0E9-4518-B2DE-12DFC5106621}"/>
              </a:ext>
            </a:extLst>
          </p:cNvPr>
          <p:cNvPicPr>
            <a:picLocks noChangeAspect="1"/>
          </p:cNvPicPr>
          <p:nvPr/>
        </p:nvPicPr>
        <p:blipFill>
          <a:blip r:embed="rId3"/>
          <a:stretch>
            <a:fillRect/>
          </a:stretch>
        </p:blipFill>
        <p:spPr>
          <a:xfrm>
            <a:off x="6830387" y="1780142"/>
            <a:ext cx="4265702" cy="3297716"/>
          </a:xfrm>
          <a:prstGeom prst="rect">
            <a:avLst/>
          </a:prstGeom>
        </p:spPr>
      </p:pic>
      <p:sp>
        <p:nvSpPr>
          <p:cNvPr id="4" name="Title 1">
            <a:extLst>
              <a:ext uri="{FF2B5EF4-FFF2-40B4-BE49-F238E27FC236}">
                <a16:creationId xmlns:a16="http://schemas.microsoft.com/office/drawing/2014/main" id="{8CC26964-64E2-4285-BC73-CDC8C4FC36A7}"/>
              </a:ext>
            </a:extLst>
          </p:cNvPr>
          <p:cNvSpPr>
            <a:spLocks noGrp="1"/>
          </p:cNvSpPr>
          <p:nvPr>
            <p:ph type="title"/>
          </p:nvPr>
        </p:nvSpPr>
        <p:spPr>
          <a:xfrm>
            <a:off x="6096000" y="113775"/>
            <a:ext cx="5423257" cy="1099335"/>
          </a:xfrm>
        </p:spPr>
        <p:txBody>
          <a:bodyPr>
            <a:normAutofit/>
          </a:bodyPr>
          <a:lstStyle/>
          <a:p>
            <a:pPr algn="ctr"/>
            <a:r>
              <a:rPr lang="en-US" sz="4800" dirty="0"/>
              <a:t>Parent Webinars</a:t>
            </a:r>
          </a:p>
        </p:txBody>
      </p:sp>
    </p:spTree>
    <p:extLst>
      <p:ext uri="{BB962C8B-B14F-4D97-AF65-F5344CB8AC3E}">
        <p14:creationId xmlns:p14="http://schemas.microsoft.com/office/powerpoint/2010/main" val="3663011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0690D26-3F5C-4CCB-B6AE-8AA49F9F39BA}"/>
              </a:ext>
            </a:extLst>
          </p:cNvPr>
          <p:cNvPicPr>
            <a:picLocks noChangeAspect="1"/>
          </p:cNvPicPr>
          <p:nvPr/>
        </p:nvPicPr>
        <p:blipFill>
          <a:blip r:embed="rId2"/>
          <a:stretch>
            <a:fillRect/>
          </a:stretch>
        </p:blipFill>
        <p:spPr>
          <a:xfrm>
            <a:off x="6489845" y="225014"/>
            <a:ext cx="4958993" cy="6367531"/>
          </a:xfrm>
          <a:prstGeom prst="rect">
            <a:avLst/>
          </a:prstGeom>
        </p:spPr>
      </p:pic>
      <p:pic>
        <p:nvPicPr>
          <p:cNvPr id="8" name="Picture 7">
            <a:extLst>
              <a:ext uri="{FF2B5EF4-FFF2-40B4-BE49-F238E27FC236}">
                <a16:creationId xmlns:a16="http://schemas.microsoft.com/office/drawing/2014/main" id="{9C255F8E-2727-4B4B-94D7-9E40106BC685}"/>
              </a:ext>
            </a:extLst>
          </p:cNvPr>
          <p:cNvPicPr>
            <a:picLocks noChangeAspect="1"/>
          </p:cNvPicPr>
          <p:nvPr/>
        </p:nvPicPr>
        <p:blipFill>
          <a:blip r:embed="rId3"/>
          <a:stretch>
            <a:fillRect/>
          </a:stretch>
        </p:blipFill>
        <p:spPr>
          <a:xfrm>
            <a:off x="1229472" y="225014"/>
            <a:ext cx="4866528" cy="6515100"/>
          </a:xfrm>
          <a:prstGeom prst="rect">
            <a:avLst/>
          </a:prstGeom>
        </p:spPr>
      </p:pic>
    </p:spTree>
    <p:extLst>
      <p:ext uri="{BB962C8B-B14F-4D97-AF65-F5344CB8AC3E}">
        <p14:creationId xmlns:p14="http://schemas.microsoft.com/office/powerpoint/2010/main" val="2556817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CBD36-51D8-4C59-A95B-80153D1907B4}"/>
              </a:ext>
            </a:extLst>
          </p:cNvPr>
          <p:cNvSpPr>
            <a:spLocks noGrp="1"/>
          </p:cNvSpPr>
          <p:nvPr>
            <p:ph type="title"/>
          </p:nvPr>
        </p:nvSpPr>
        <p:spPr/>
        <p:txBody>
          <a:bodyPr/>
          <a:lstStyle/>
          <a:p>
            <a:r>
              <a:rPr lang="en-US" dirty="0"/>
              <a:t>Welcome</a:t>
            </a:r>
          </a:p>
        </p:txBody>
      </p:sp>
      <p:pic>
        <p:nvPicPr>
          <p:cNvPr id="3" name="Picture 2">
            <a:extLst>
              <a:ext uri="{FF2B5EF4-FFF2-40B4-BE49-F238E27FC236}">
                <a16:creationId xmlns:a16="http://schemas.microsoft.com/office/drawing/2014/main" id="{E4AF7C16-1406-44BF-AB3F-7A9DDFB35A47}"/>
              </a:ext>
            </a:extLst>
          </p:cNvPr>
          <p:cNvPicPr>
            <a:picLocks noChangeAspect="1"/>
          </p:cNvPicPr>
          <p:nvPr/>
        </p:nvPicPr>
        <p:blipFill>
          <a:blip r:embed="rId2"/>
          <a:stretch>
            <a:fillRect/>
          </a:stretch>
        </p:blipFill>
        <p:spPr>
          <a:xfrm>
            <a:off x="1474831" y="1755503"/>
            <a:ext cx="9242337" cy="3346994"/>
          </a:xfrm>
          <a:prstGeom prst="rect">
            <a:avLst/>
          </a:prstGeom>
        </p:spPr>
      </p:pic>
      <p:sp>
        <p:nvSpPr>
          <p:cNvPr id="4" name="TextBox 3">
            <a:extLst>
              <a:ext uri="{FF2B5EF4-FFF2-40B4-BE49-F238E27FC236}">
                <a16:creationId xmlns:a16="http://schemas.microsoft.com/office/drawing/2014/main" id="{8ACFD29B-4AF3-4129-B57B-DB9FB8901146}"/>
              </a:ext>
            </a:extLst>
          </p:cNvPr>
          <p:cNvSpPr txBox="1"/>
          <p:nvPr/>
        </p:nvSpPr>
        <p:spPr>
          <a:xfrm>
            <a:off x="7387817" y="5413708"/>
            <a:ext cx="3127782" cy="954107"/>
          </a:xfrm>
          <a:prstGeom prst="rect">
            <a:avLst/>
          </a:prstGeom>
          <a:noFill/>
        </p:spPr>
        <p:txBody>
          <a:bodyPr wrap="square" rtlCol="0">
            <a:spAutoFit/>
          </a:bodyPr>
          <a:lstStyle/>
          <a:p>
            <a:pPr algn="ctr"/>
            <a:r>
              <a:rPr lang="en-US" sz="2800" dirty="0"/>
              <a:t>Allison Thummel</a:t>
            </a:r>
          </a:p>
          <a:p>
            <a:pPr algn="ctr"/>
            <a:r>
              <a:rPr lang="en-US" sz="2800" dirty="0"/>
              <a:t>SHAC Chair</a:t>
            </a:r>
          </a:p>
        </p:txBody>
      </p:sp>
      <p:sp>
        <p:nvSpPr>
          <p:cNvPr id="5" name="TextBox 4">
            <a:extLst>
              <a:ext uri="{FF2B5EF4-FFF2-40B4-BE49-F238E27FC236}">
                <a16:creationId xmlns:a16="http://schemas.microsoft.com/office/drawing/2014/main" id="{D9D57D91-2993-4155-8423-2912A08E69F0}"/>
              </a:ext>
            </a:extLst>
          </p:cNvPr>
          <p:cNvSpPr txBox="1"/>
          <p:nvPr/>
        </p:nvSpPr>
        <p:spPr>
          <a:xfrm>
            <a:off x="861134" y="1074960"/>
            <a:ext cx="2672179" cy="369332"/>
          </a:xfrm>
          <a:prstGeom prst="rect">
            <a:avLst/>
          </a:prstGeom>
          <a:noFill/>
        </p:spPr>
        <p:txBody>
          <a:bodyPr wrap="square" rtlCol="0">
            <a:spAutoFit/>
          </a:bodyPr>
          <a:lstStyle/>
          <a:p>
            <a:r>
              <a:rPr lang="en-US" dirty="0"/>
              <a:t> &amp; Mindful Moment</a:t>
            </a:r>
          </a:p>
        </p:txBody>
      </p:sp>
    </p:spTree>
    <p:extLst>
      <p:ext uri="{BB962C8B-B14F-4D97-AF65-F5344CB8AC3E}">
        <p14:creationId xmlns:p14="http://schemas.microsoft.com/office/powerpoint/2010/main" val="10835661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indoor, accessory, picture frame&#10;&#10;Description automatically generated">
            <a:extLst>
              <a:ext uri="{FF2B5EF4-FFF2-40B4-BE49-F238E27FC236}">
                <a16:creationId xmlns:a16="http://schemas.microsoft.com/office/drawing/2014/main" id="{BB480FBB-C7EA-4D1F-993A-3AA060BD65FD}"/>
              </a:ext>
            </a:extLst>
          </p:cNvPr>
          <p:cNvPicPr>
            <a:picLocks noChangeAspect="1"/>
          </p:cNvPicPr>
          <p:nvPr/>
        </p:nvPicPr>
        <p:blipFill rotWithShape="1">
          <a:blip r:embed="rId2">
            <a:extLst>
              <a:ext uri="{28A0092B-C50C-407E-A947-70E740481C1C}">
                <a14:useLocalDpi xmlns:a14="http://schemas.microsoft.com/office/drawing/2010/main" val="0"/>
              </a:ext>
            </a:extLst>
          </a:blip>
          <a:srcRect t="11109" b="2019"/>
          <a:stretch/>
        </p:blipFill>
        <p:spPr>
          <a:xfrm>
            <a:off x="-3047" y="10"/>
            <a:ext cx="12191999" cy="6857990"/>
          </a:xfrm>
          <a:prstGeom prst="rect">
            <a:avLst/>
          </a:prstGeom>
        </p:spPr>
      </p:pic>
      <p:sp>
        <p:nvSpPr>
          <p:cNvPr id="2" name="Title 1">
            <a:extLst>
              <a:ext uri="{FF2B5EF4-FFF2-40B4-BE49-F238E27FC236}">
                <a16:creationId xmlns:a16="http://schemas.microsoft.com/office/drawing/2014/main" id="{AF548694-CCBE-4586-B85C-751DF0C38B3B}"/>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Resources for SHACs</a:t>
            </a:r>
          </a:p>
        </p:txBody>
      </p:sp>
      <p:sp>
        <p:nvSpPr>
          <p:cNvPr id="3" name="Subtitle 2">
            <a:extLst>
              <a:ext uri="{FF2B5EF4-FFF2-40B4-BE49-F238E27FC236}">
                <a16:creationId xmlns:a16="http://schemas.microsoft.com/office/drawing/2014/main" id="{972524B3-D180-46A2-8262-5A06C883B60C}"/>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2200">
                <a:solidFill>
                  <a:srgbClr val="FFFFFF"/>
                </a:solidFill>
              </a:rPr>
              <a:t>Nomita Bajwa, PharmD</a:t>
            </a:r>
          </a:p>
          <a:p>
            <a:r>
              <a:rPr lang="en-US" sz="2200">
                <a:solidFill>
                  <a:srgbClr val="FFFFFF"/>
                </a:solidFill>
              </a:rPr>
              <a:t>University of Houston, Population Health </a:t>
            </a:r>
          </a:p>
          <a:p>
            <a:r>
              <a:rPr lang="en-US" sz="2200">
                <a:solidFill>
                  <a:srgbClr val="FFFFFF"/>
                </a:solidFill>
              </a:rPr>
              <a:t>School Wellness Volunteer</a:t>
            </a:r>
          </a:p>
        </p:txBody>
      </p:sp>
    </p:spTree>
    <p:extLst>
      <p:ext uri="{BB962C8B-B14F-4D97-AF65-F5344CB8AC3E}">
        <p14:creationId xmlns:p14="http://schemas.microsoft.com/office/powerpoint/2010/main" val="690854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indoor, accessory, picture frame&#10;&#10;Description automatically generated">
            <a:extLst>
              <a:ext uri="{FF2B5EF4-FFF2-40B4-BE49-F238E27FC236}">
                <a16:creationId xmlns:a16="http://schemas.microsoft.com/office/drawing/2014/main" id="{BB480FBB-C7EA-4D1F-993A-3AA060BD65FD}"/>
              </a:ext>
            </a:extLst>
          </p:cNvPr>
          <p:cNvPicPr>
            <a:picLocks noChangeAspect="1"/>
          </p:cNvPicPr>
          <p:nvPr/>
        </p:nvPicPr>
        <p:blipFill rotWithShape="1">
          <a:blip r:embed="rId2">
            <a:extLst>
              <a:ext uri="{28A0092B-C50C-407E-A947-70E740481C1C}">
                <a14:useLocalDpi xmlns:a14="http://schemas.microsoft.com/office/drawing/2010/main" val="0"/>
              </a:ext>
            </a:extLst>
          </a:blip>
          <a:srcRect t="11109" b="2019"/>
          <a:stretch/>
        </p:blipFill>
        <p:spPr>
          <a:xfrm>
            <a:off x="-3047" y="10"/>
            <a:ext cx="12191999" cy="6857990"/>
          </a:xfrm>
          <a:prstGeom prst="rect">
            <a:avLst/>
          </a:prstGeom>
        </p:spPr>
      </p:pic>
      <p:sp>
        <p:nvSpPr>
          <p:cNvPr id="2" name="Title 1">
            <a:extLst>
              <a:ext uri="{FF2B5EF4-FFF2-40B4-BE49-F238E27FC236}">
                <a16:creationId xmlns:a16="http://schemas.microsoft.com/office/drawing/2014/main" id="{AF548694-CCBE-4586-B85C-751DF0C38B3B}"/>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Topics for discussion</a:t>
            </a:r>
            <a:br>
              <a:rPr lang="en-US" sz="5200" dirty="0">
                <a:solidFill>
                  <a:srgbClr val="FFFFFF"/>
                </a:solidFill>
              </a:rPr>
            </a:br>
            <a:endParaRPr lang="en-US" sz="5200" dirty="0">
              <a:solidFill>
                <a:srgbClr val="FFFFFF"/>
              </a:solidFill>
            </a:endParaRPr>
          </a:p>
        </p:txBody>
      </p:sp>
      <p:sp>
        <p:nvSpPr>
          <p:cNvPr id="3" name="Subtitle 2">
            <a:extLst>
              <a:ext uri="{FF2B5EF4-FFF2-40B4-BE49-F238E27FC236}">
                <a16:creationId xmlns:a16="http://schemas.microsoft.com/office/drawing/2014/main" id="{972524B3-D180-46A2-8262-5A06C883B60C}"/>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sz="3600" dirty="0">
                <a:solidFill>
                  <a:srgbClr val="FFFFFF"/>
                </a:solidFill>
              </a:rPr>
              <a:t>What does SHAC do? (Goals and roles)</a:t>
            </a:r>
          </a:p>
          <a:p>
            <a:r>
              <a:rPr lang="en-US" sz="3600" dirty="0">
                <a:solidFill>
                  <a:srgbClr val="FFFFFF"/>
                </a:solidFill>
              </a:rPr>
              <a:t>Introduction to TSHAC Resources </a:t>
            </a:r>
          </a:p>
        </p:txBody>
      </p:sp>
    </p:spTree>
    <p:extLst>
      <p:ext uri="{BB962C8B-B14F-4D97-AF65-F5344CB8AC3E}">
        <p14:creationId xmlns:p14="http://schemas.microsoft.com/office/powerpoint/2010/main" val="3796570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2841342-1222-4F99-9817-75255B25F9B3}"/>
              </a:ext>
            </a:extLst>
          </p:cNvPr>
          <p:cNvSpPr/>
          <p:nvPr/>
        </p:nvSpPr>
        <p:spPr>
          <a:xfrm>
            <a:off x="0" y="6400800"/>
            <a:ext cx="12192000" cy="457200"/>
          </a:xfrm>
          <a:prstGeom prst="rect">
            <a:avLst/>
          </a:prstGeom>
          <a:solidFill>
            <a:srgbClr val="1A36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D9D3F29-08F7-40D0-9F2E-3B77870387ED}"/>
              </a:ext>
            </a:extLst>
          </p:cNvPr>
          <p:cNvPicPr>
            <a:picLocks noChangeAspect="1"/>
          </p:cNvPicPr>
          <p:nvPr/>
        </p:nvPicPr>
        <p:blipFill>
          <a:blip r:embed="rId3"/>
          <a:stretch>
            <a:fillRect/>
          </a:stretch>
        </p:blipFill>
        <p:spPr>
          <a:xfrm>
            <a:off x="679551" y="6278563"/>
            <a:ext cx="3517697" cy="749873"/>
          </a:xfrm>
          <a:prstGeom prst="rect">
            <a:avLst/>
          </a:prstGeom>
        </p:spPr>
      </p:pic>
      <p:sp>
        <p:nvSpPr>
          <p:cNvPr id="7" name="TextBox 6">
            <a:extLst>
              <a:ext uri="{FF2B5EF4-FFF2-40B4-BE49-F238E27FC236}">
                <a16:creationId xmlns:a16="http://schemas.microsoft.com/office/drawing/2014/main" id="{0CE80219-8F75-684A-8C6A-FEDB1536BD74}"/>
              </a:ext>
            </a:extLst>
          </p:cNvPr>
          <p:cNvSpPr txBox="1"/>
          <p:nvPr/>
        </p:nvSpPr>
        <p:spPr>
          <a:xfrm>
            <a:off x="7599642" y="6388638"/>
            <a:ext cx="3394363" cy="523220"/>
          </a:xfrm>
          <a:prstGeom prst="rect">
            <a:avLst/>
          </a:prstGeom>
          <a:noFill/>
        </p:spPr>
        <p:txBody>
          <a:bodyPr wrap="square" rtlCol="0">
            <a:spAutoFit/>
          </a:bodyPr>
          <a:lstStyle/>
          <a:p>
            <a:r>
              <a:rPr lang="en-US" sz="2800" b="1" dirty="0">
                <a:solidFill>
                  <a:schemeClr val="bg1"/>
                </a:solidFill>
              </a:rPr>
              <a:t>@</a:t>
            </a:r>
            <a:r>
              <a:rPr lang="en-US" sz="2800" b="1" dirty="0" err="1">
                <a:solidFill>
                  <a:schemeClr val="bg1"/>
                </a:solidFill>
              </a:rPr>
              <a:t>WellGeeks</a:t>
            </a:r>
            <a:endParaRPr lang="en-US" sz="2800" b="1" dirty="0">
              <a:solidFill>
                <a:schemeClr val="bg1"/>
              </a:solidFill>
            </a:endParaRPr>
          </a:p>
        </p:txBody>
      </p:sp>
      <p:sp>
        <p:nvSpPr>
          <p:cNvPr id="12" name="Google Shape;105;gb942210e84_0_32">
            <a:extLst>
              <a:ext uri="{FF2B5EF4-FFF2-40B4-BE49-F238E27FC236}">
                <a16:creationId xmlns:a16="http://schemas.microsoft.com/office/drawing/2014/main" id="{49AA83D6-D968-5B48-8EDC-03935E76562C}"/>
              </a:ext>
            </a:extLst>
          </p:cNvPr>
          <p:cNvSpPr txBox="1">
            <a:spLocks noGrp="1"/>
          </p:cNvSpPr>
          <p:nvPr>
            <p:ph type="title"/>
          </p:nvPr>
        </p:nvSpPr>
        <p:spPr>
          <a:xfrm>
            <a:off x="189765" y="218787"/>
            <a:ext cx="3563849" cy="5949701"/>
          </a:xfrm>
          <a:prstGeom prst="rect">
            <a:avLst/>
          </a:prstGeom>
        </p:spPr>
        <p:txBody>
          <a:bodyPr spcFirstLastPara="1" wrap="square" lIns="91425" tIns="45700" rIns="91425" bIns="45700" anchor="ctr" anchorCtr="0">
            <a:noAutofit/>
          </a:bodyPr>
          <a:lstStyle/>
          <a:p>
            <a:pPr lvl="0" algn="l" rtl="0">
              <a:spcBef>
                <a:spcPts val="0"/>
              </a:spcBef>
              <a:spcAft>
                <a:spcPts val="0"/>
              </a:spcAft>
            </a:pPr>
            <a:r>
              <a:rPr lang="en-US" sz="4100" dirty="0"/>
              <a:t>Goal of SHACs: Empower youth to adopt healthy behaviors, improve health literacy to promote learning </a:t>
            </a:r>
            <a:endParaRPr sz="4100" b="1" dirty="0"/>
          </a:p>
        </p:txBody>
      </p:sp>
      <p:pic>
        <p:nvPicPr>
          <p:cNvPr id="13" name="Google Shape;106;gb942210e84_0_32" descr="Website&#10;&#10;Description automatically generated with medium confidence">
            <a:extLst>
              <a:ext uri="{FF2B5EF4-FFF2-40B4-BE49-F238E27FC236}">
                <a16:creationId xmlns:a16="http://schemas.microsoft.com/office/drawing/2014/main" id="{84CAD5A5-F6D7-FB4D-AA95-20B2282E9AAB}"/>
              </a:ext>
            </a:extLst>
          </p:cNvPr>
          <p:cNvPicPr preferRelativeResize="0"/>
          <p:nvPr/>
        </p:nvPicPr>
        <p:blipFill rotWithShape="1">
          <a:blip r:embed="rId4">
            <a:alphaModFix/>
          </a:blip>
          <a:srcRect/>
          <a:stretch/>
        </p:blipFill>
        <p:spPr>
          <a:xfrm>
            <a:off x="3856872" y="91888"/>
            <a:ext cx="8255652" cy="6186675"/>
          </a:xfrm>
          <a:prstGeom prst="rect">
            <a:avLst/>
          </a:prstGeom>
          <a:noFill/>
          <a:ln>
            <a:noFill/>
          </a:ln>
        </p:spPr>
      </p:pic>
      <p:pic>
        <p:nvPicPr>
          <p:cNvPr id="14" name="Picture 13" descr="A picture containing text&#10;&#10;Description automatically generated">
            <a:extLst>
              <a:ext uri="{FF2B5EF4-FFF2-40B4-BE49-F238E27FC236}">
                <a16:creationId xmlns:a16="http://schemas.microsoft.com/office/drawing/2014/main" id="{71657F6E-4E86-42BE-B89B-E727114BB2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2217" y="3796587"/>
            <a:ext cx="3010466" cy="3895897"/>
          </a:xfrm>
          <a:prstGeom prst="rect">
            <a:avLst/>
          </a:prstGeom>
        </p:spPr>
      </p:pic>
    </p:spTree>
    <p:extLst>
      <p:ext uri="{BB962C8B-B14F-4D97-AF65-F5344CB8AC3E}">
        <p14:creationId xmlns:p14="http://schemas.microsoft.com/office/powerpoint/2010/main" val="3879021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Text&#10;&#10;Description automatically generated">
            <a:extLst>
              <a:ext uri="{FF2B5EF4-FFF2-40B4-BE49-F238E27FC236}">
                <a16:creationId xmlns:a16="http://schemas.microsoft.com/office/drawing/2014/main" id="{D67EFBEB-0CAE-4BE0-A346-D8D17135F4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290" y="420382"/>
            <a:ext cx="11794005" cy="6521840"/>
          </a:xfrm>
        </p:spPr>
      </p:pic>
      <p:sp>
        <p:nvSpPr>
          <p:cNvPr id="14" name="TextBox 13">
            <a:extLst>
              <a:ext uri="{FF2B5EF4-FFF2-40B4-BE49-F238E27FC236}">
                <a16:creationId xmlns:a16="http://schemas.microsoft.com/office/drawing/2014/main" id="{BB39B86C-C5A9-49AC-9890-1B31087477B8}"/>
              </a:ext>
            </a:extLst>
          </p:cNvPr>
          <p:cNvSpPr txBox="1"/>
          <p:nvPr/>
        </p:nvSpPr>
        <p:spPr>
          <a:xfrm>
            <a:off x="2526632" y="1106905"/>
            <a:ext cx="6761747" cy="2092881"/>
          </a:xfrm>
          <a:prstGeom prst="rect">
            <a:avLst/>
          </a:prstGeom>
          <a:noFill/>
        </p:spPr>
        <p:txBody>
          <a:bodyPr wrap="square" rtlCol="0">
            <a:spAutoFit/>
          </a:bodyPr>
          <a:lstStyle/>
          <a:p>
            <a:pPr algn="ctr"/>
            <a:r>
              <a:rPr lang="en-US" sz="2800" b="1" dirty="0">
                <a:solidFill>
                  <a:schemeClr val="bg1"/>
                </a:solidFill>
              </a:rPr>
              <a:t>What is the purpose of FBISD SHAC?</a:t>
            </a:r>
            <a:r>
              <a:rPr lang="en-US" sz="2800" dirty="0">
                <a:solidFill>
                  <a:schemeClr val="bg1"/>
                </a:solidFill>
              </a:rPr>
              <a:t> </a:t>
            </a:r>
          </a:p>
          <a:p>
            <a:endParaRPr lang="en-US" sz="2800" dirty="0">
              <a:solidFill>
                <a:schemeClr val="bg1"/>
              </a:solidFill>
            </a:endParaRPr>
          </a:p>
          <a:p>
            <a:pPr algn="ctr"/>
            <a:r>
              <a:rPr lang="en-US" sz="2800" dirty="0">
                <a:solidFill>
                  <a:schemeClr val="bg1"/>
                </a:solidFill>
              </a:rPr>
              <a:t>To improve the health of students, staff, and the families who attend school in Fort Bend</a:t>
            </a:r>
          </a:p>
          <a:p>
            <a:endParaRPr lang="en-US" dirty="0">
              <a:solidFill>
                <a:schemeClr val="bg1"/>
              </a:solidFill>
            </a:endParaRPr>
          </a:p>
        </p:txBody>
      </p:sp>
    </p:spTree>
    <p:extLst>
      <p:ext uri="{BB962C8B-B14F-4D97-AF65-F5344CB8AC3E}">
        <p14:creationId xmlns:p14="http://schemas.microsoft.com/office/powerpoint/2010/main" val="1054722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Text&#10;&#10;Description automatically generated">
            <a:extLst>
              <a:ext uri="{FF2B5EF4-FFF2-40B4-BE49-F238E27FC236}">
                <a16:creationId xmlns:a16="http://schemas.microsoft.com/office/drawing/2014/main" id="{D67EFBEB-0CAE-4BE0-A346-D8D17135F4E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9290" y="420382"/>
            <a:ext cx="11794005" cy="6521840"/>
          </a:xfrm>
        </p:spPr>
      </p:pic>
      <p:sp>
        <p:nvSpPr>
          <p:cNvPr id="14" name="TextBox 13">
            <a:extLst>
              <a:ext uri="{FF2B5EF4-FFF2-40B4-BE49-F238E27FC236}">
                <a16:creationId xmlns:a16="http://schemas.microsoft.com/office/drawing/2014/main" id="{BB39B86C-C5A9-49AC-9890-1B31087477B8}"/>
              </a:ext>
            </a:extLst>
          </p:cNvPr>
          <p:cNvSpPr txBox="1"/>
          <p:nvPr/>
        </p:nvSpPr>
        <p:spPr>
          <a:xfrm>
            <a:off x="2526632" y="1106905"/>
            <a:ext cx="6761747" cy="2523768"/>
          </a:xfrm>
          <a:prstGeom prst="rect">
            <a:avLst/>
          </a:prstGeom>
          <a:noFill/>
        </p:spPr>
        <p:txBody>
          <a:bodyPr wrap="square" rtlCol="0">
            <a:spAutoFit/>
          </a:bodyPr>
          <a:lstStyle/>
          <a:p>
            <a:pPr algn="ctr"/>
            <a:r>
              <a:rPr lang="en-US" sz="2800" b="1" dirty="0">
                <a:solidFill>
                  <a:schemeClr val="bg1"/>
                </a:solidFill>
              </a:rPr>
              <a:t>How does the SHAC do this?</a:t>
            </a:r>
          </a:p>
          <a:p>
            <a:endParaRPr lang="en-US" sz="2800" dirty="0">
              <a:solidFill>
                <a:schemeClr val="bg1"/>
              </a:solidFill>
            </a:endParaRPr>
          </a:p>
          <a:p>
            <a:pPr algn="ctr"/>
            <a:r>
              <a:rPr lang="en-US" sz="2800" dirty="0">
                <a:solidFill>
                  <a:schemeClr val="bg1"/>
                </a:solidFill>
              </a:rPr>
              <a:t>By</a:t>
            </a:r>
            <a:r>
              <a:rPr lang="en-US" sz="2800" dirty="0">
                <a:solidFill>
                  <a:schemeClr val="accent2"/>
                </a:solidFill>
              </a:rPr>
              <a:t> supporting </a:t>
            </a:r>
            <a:r>
              <a:rPr lang="en-US" sz="2800" dirty="0">
                <a:solidFill>
                  <a:schemeClr val="bg1"/>
                </a:solidFill>
              </a:rPr>
              <a:t>the FBISD school wellness policy &amp; </a:t>
            </a:r>
            <a:r>
              <a:rPr lang="en-US" sz="2800" dirty="0">
                <a:solidFill>
                  <a:schemeClr val="accent2"/>
                </a:solidFill>
              </a:rPr>
              <a:t>recommending</a:t>
            </a:r>
            <a:r>
              <a:rPr lang="en-US" sz="2800" dirty="0">
                <a:solidFill>
                  <a:schemeClr val="bg1"/>
                </a:solidFill>
              </a:rPr>
              <a:t> new policy or policy changes to the school board</a:t>
            </a:r>
          </a:p>
          <a:p>
            <a:endParaRPr lang="en-US" dirty="0">
              <a:solidFill>
                <a:schemeClr val="bg1"/>
              </a:solidFill>
            </a:endParaRPr>
          </a:p>
        </p:txBody>
      </p:sp>
    </p:spTree>
    <p:extLst>
      <p:ext uri="{BB962C8B-B14F-4D97-AF65-F5344CB8AC3E}">
        <p14:creationId xmlns:p14="http://schemas.microsoft.com/office/powerpoint/2010/main" val="3431443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46C1CE-EDD1-4FF5-AABE-D8BFB6938E5B}"/>
              </a:ext>
            </a:extLst>
          </p:cNvPr>
          <p:cNvSpPr/>
          <p:nvPr/>
        </p:nvSpPr>
        <p:spPr>
          <a:xfrm>
            <a:off x="-5716"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2EAB48-5278-453E-A804-8FB49EABA854}"/>
              </a:ext>
            </a:extLst>
          </p:cNvPr>
          <p:cNvSpPr>
            <a:spLocks noGrp="1"/>
          </p:cNvSpPr>
          <p:nvPr>
            <p:ph type="title"/>
          </p:nvPr>
        </p:nvSpPr>
        <p:spPr>
          <a:xfrm>
            <a:off x="0" y="207147"/>
            <a:ext cx="12191999" cy="1325563"/>
          </a:xfrm>
        </p:spPr>
        <p:txBody>
          <a:bodyPr/>
          <a:lstStyle/>
          <a:p>
            <a:pPr algn="ctr"/>
            <a:r>
              <a:rPr lang="en-US" b="1" dirty="0">
                <a:solidFill>
                  <a:schemeClr val="bg1"/>
                </a:solidFill>
                <a:latin typeface="+mn-lt"/>
              </a:rPr>
              <a:t>Health happens in schools</a:t>
            </a:r>
          </a:p>
        </p:txBody>
      </p:sp>
      <p:graphicFrame>
        <p:nvGraphicFramePr>
          <p:cNvPr id="4" name="Content Placeholder 3">
            <a:extLst>
              <a:ext uri="{FF2B5EF4-FFF2-40B4-BE49-F238E27FC236}">
                <a16:creationId xmlns:a16="http://schemas.microsoft.com/office/drawing/2014/main" id="{08CAB2D8-C717-4F7B-8ABB-F038EF59EE15}"/>
              </a:ext>
            </a:extLst>
          </p:cNvPr>
          <p:cNvGraphicFramePr>
            <a:graphicFrameLocks noGrp="1"/>
          </p:cNvGraphicFramePr>
          <p:nvPr>
            <p:ph idx="1"/>
          </p:nvPr>
        </p:nvGraphicFramePr>
        <p:xfrm>
          <a:off x="161925" y="1533525"/>
          <a:ext cx="11563349" cy="518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Apple">
            <a:extLst>
              <a:ext uri="{FF2B5EF4-FFF2-40B4-BE49-F238E27FC236}">
                <a16:creationId xmlns:a16="http://schemas.microsoft.com/office/drawing/2014/main" id="{88BF8F2C-EBE3-4A3F-97A7-13EB0E45769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8599" y="1750219"/>
            <a:ext cx="800101" cy="800101"/>
          </a:xfrm>
          <a:prstGeom prst="rect">
            <a:avLst/>
          </a:prstGeom>
        </p:spPr>
      </p:pic>
      <p:pic>
        <p:nvPicPr>
          <p:cNvPr id="11" name="Graphic 10" descr="Run">
            <a:extLst>
              <a:ext uri="{FF2B5EF4-FFF2-40B4-BE49-F238E27FC236}">
                <a16:creationId xmlns:a16="http://schemas.microsoft.com/office/drawing/2014/main" id="{A2857C17-DBF0-4AF3-8464-1945E31D71E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71822" y="1770059"/>
            <a:ext cx="800102" cy="800102"/>
          </a:xfrm>
          <a:prstGeom prst="rect">
            <a:avLst/>
          </a:prstGeom>
        </p:spPr>
      </p:pic>
      <p:pic>
        <p:nvPicPr>
          <p:cNvPr id="13" name="Graphic 12" descr="Dance">
            <a:extLst>
              <a:ext uri="{FF2B5EF4-FFF2-40B4-BE49-F238E27FC236}">
                <a16:creationId xmlns:a16="http://schemas.microsoft.com/office/drawing/2014/main" id="{A11C45F8-237D-40CE-9529-E3255EC4C62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188034" y="1712910"/>
            <a:ext cx="914400" cy="914400"/>
          </a:xfrm>
          <a:prstGeom prst="rect">
            <a:avLst/>
          </a:prstGeom>
        </p:spPr>
      </p:pic>
      <p:pic>
        <p:nvPicPr>
          <p:cNvPr id="17" name="Graphic 16" descr="Stethoscope">
            <a:extLst>
              <a:ext uri="{FF2B5EF4-FFF2-40B4-BE49-F238E27FC236}">
                <a16:creationId xmlns:a16="http://schemas.microsoft.com/office/drawing/2014/main" id="{05587E7D-BC1F-4083-89C8-C27FDBA3F27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rot="19994845">
            <a:off x="9258803" y="1778523"/>
            <a:ext cx="743492" cy="743492"/>
          </a:xfrm>
          <a:prstGeom prst="rect">
            <a:avLst/>
          </a:prstGeom>
        </p:spPr>
      </p:pic>
      <p:cxnSp>
        <p:nvCxnSpPr>
          <p:cNvPr id="19" name="Straight Connector 18">
            <a:extLst>
              <a:ext uri="{FF2B5EF4-FFF2-40B4-BE49-F238E27FC236}">
                <a16:creationId xmlns:a16="http://schemas.microsoft.com/office/drawing/2014/main" id="{AF27F830-F351-4AEE-922B-13C5B849D0F1}"/>
              </a:ext>
            </a:extLst>
          </p:cNvPr>
          <p:cNvCxnSpPr>
            <a:cxnSpLocks/>
          </p:cNvCxnSpPr>
          <p:nvPr/>
        </p:nvCxnSpPr>
        <p:spPr>
          <a:xfrm>
            <a:off x="161925" y="2476500"/>
            <a:ext cx="1026317" cy="0"/>
          </a:xfrm>
          <a:prstGeom prst="line">
            <a:avLst/>
          </a:prstGeom>
          <a:ln w="31750">
            <a:solidFill>
              <a:srgbClr val="2D281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D5C72E-1DB2-4D9A-AA2A-3BDCDB0CA1C7}"/>
              </a:ext>
            </a:extLst>
          </p:cNvPr>
          <p:cNvCxnSpPr>
            <a:cxnSpLocks/>
          </p:cNvCxnSpPr>
          <p:nvPr/>
        </p:nvCxnSpPr>
        <p:spPr>
          <a:xfrm>
            <a:off x="6132075" y="2521745"/>
            <a:ext cx="1026317" cy="0"/>
          </a:xfrm>
          <a:prstGeom prst="line">
            <a:avLst/>
          </a:prstGeom>
          <a:ln w="31750">
            <a:solidFill>
              <a:srgbClr val="05050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94ABFC-A16C-4EB8-9130-1A58874A8390}"/>
              </a:ext>
            </a:extLst>
          </p:cNvPr>
          <p:cNvCxnSpPr>
            <a:cxnSpLocks/>
          </p:cNvCxnSpPr>
          <p:nvPr/>
        </p:nvCxnSpPr>
        <p:spPr>
          <a:xfrm>
            <a:off x="9131257" y="2476500"/>
            <a:ext cx="1026317" cy="0"/>
          </a:xfrm>
          <a:prstGeom prst="line">
            <a:avLst/>
          </a:prstGeom>
          <a:ln w="31750">
            <a:solidFill>
              <a:srgbClr val="2D281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5973BDA-E8EC-403A-B231-ABD188B67D99}"/>
              </a:ext>
            </a:extLst>
          </p:cNvPr>
          <p:cNvCxnSpPr>
            <a:cxnSpLocks/>
          </p:cNvCxnSpPr>
          <p:nvPr/>
        </p:nvCxnSpPr>
        <p:spPr>
          <a:xfrm>
            <a:off x="3171822" y="2531270"/>
            <a:ext cx="1026317" cy="0"/>
          </a:xfrm>
          <a:prstGeom prst="line">
            <a:avLst/>
          </a:prstGeom>
          <a:ln w="31750">
            <a:solidFill>
              <a:srgbClr val="2D281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6719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9CA80-C541-471A-AA5F-99A23E55F4EF}"/>
              </a:ext>
            </a:extLst>
          </p:cNvPr>
          <p:cNvSpPr>
            <a:spLocks noGrp="1"/>
          </p:cNvSpPr>
          <p:nvPr>
            <p:ph type="title"/>
          </p:nvPr>
        </p:nvSpPr>
        <p:spPr>
          <a:xfrm>
            <a:off x="1394460" y="247239"/>
            <a:ext cx="9566909" cy="1143000"/>
          </a:xfrm>
        </p:spPr>
        <p:txBody>
          <a:bodyPr>
            <a:noAutofit/>
          </a:bodyPr>
          <a:lstStyle/>
          <a:p>
            <a:r>
              <a:rPr lang="en-US" sz="3600" dirty="0"/>
              <a:t>SHACs promote School Health via partnerships </a:t>
            </a:r>
          </a:p>
        </p:txBody>
      </p:sp>
      <p:sp>
        <p:nvSpPr>
          <p:cNvPr id="6" name="Rectangle 5">
            <a:extLst>
              <a:ext uri="{FF2B5EF4-FFF2-40B4-BE49-F238E27FC236}">
                <a16:creationId xmlns:a16="http://schemas.microsoft.com/office/drawing/2014/main" id="{E25873F7-62B5-42BB-AC65-B3475ACBC875}"/>
              </a:ext>
            </a:extLst>
          </p:cNvPr>
          <p:cNvSpPr/>
          <p:nvPr/>
        </p:nvSpPr>
        <p:spPr>
          <a:xfrm>
            <a:off x="1524000" y="1248018"/>
            <a:ext cx="9156750" cy="364315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extBox 13">
            <a:extLst>
              <a:ext uri="{FF2B5EF4-FFF2-40B4-BE49-F238E27FC236}">
                <a16:creationId xmlns:a16="http://schemas.microsoft.com/office/drawing/2014/main" id="{5FED90CC-3478-4C31-B750-7E5607776891}"/>
              </a:ext>
            </a:extLst>
          </p:cNvPr>
          <p:cNvSpPr txBox="1"/>
          <p:nvPr/>
        </p:nvSpPr>
        <p:spPr>
          <a:xfrm>
            <a:off x="1806442" y="1225169"/>
            <a:ext cx="2789359" cy="646331"/>
          </a:xfrm>
          <a:prstGeom prst="rect">
            <a:avLst/>
          </a:prstGeom>
          <a:noFill/>
        </p:spPr>
        <p:txBody>
          <a:bodyPr wrap="square" rtlCol="0">
            <a:spAutoFit/>
          </a:bodyPr>
          <a:lstStyle/>
          <a:p>
            <a:r>
              <a:rPr lang="en-US" sz="1800" b="1" dirty="0"/>
              <a:t>Awareness and Education</a:t>
            </a:r>
          </a:p>
          <a:p>
            <a:r>
              <a:rPr lang="en-US" sz="1800" b="1" dirty="0"/>
              <a:t>Harvest of the Month</a:t>
            </a:r>
          </a:p>
        </p:txBody>
      </p:sp>
      <p:sp>
        <p:nvSpPr>
          <p:cNvPr id="15" name="TextBox 14">
            <a:extLst>
              <a:ext uri="{FF2B5EF4-FFF2-40B4-BE49-F238E27FC236}">
                <a16:creationId xmlns:a16="http://schemas.microsoft.com/office/drawing/2014/main" id="{47A8F565-463A-4A33-AA3F-F030416252C7}"/>
              </a:ext>
            </a:extLst>
          </p:cNvPr>
          <p:cNvSpPr txBox="1"/>
          <p:nvPr/>
        </p:nvSpPr>
        <p:spPr>
          <a:xfrm>
            <a:off x="4615062" y="1255462"/>
            <a:ext cx="2801158" cy="646331"/>
          </a:xfrm>
          <a:prstGeom prst="rect">
            <a:avLst/>
          </a:prstGeom>
          <a:noFill/>
        </p:spPr>
        <p:txBody>
          <a:bodyPr wrap="square" rtlCol="0">
            <a:spAutoFit/>
          </a:bodyPr>
          <a:lstStyle/>
          <a:p>
            <a:pPr algn="ctr"/>
            <a:r>
              <a:rPr lang="en-US" sz="1800" b="1" dirty="0"/>
              <a:t>Build capacity </a:t>
            </a:r>
          </a:p>
          <a:p>
            <a:pPr algn="ctr"/>
            <a:r>
              <a:rPr lang="en-US" sz="1800" b="1" dirty="0"/>
              <a:t>Recipe for Success</a:t>
            </a:r>
          </a:p>
        </p:txBody>
      </p:sp>
      <p:sp>
        <p:nvSpPr>
          <p:cNvPr id="16" name="TextBox 15">
            <a:extLst>
              <a:ext uri="{FF2B5EF4-FFF2-40B4-BE49-F238E27FC236}">
                <a16:creationId xmlns:a16="http://schemas.microsoft.com/office/drawing/2014/main" id="{6CF2A0F4-9214-4901-B697-25B18C0639E3}"/>
              </a:ext>
            </a:extLst>
          </p:cNvPr>
          <p:cNvSpPr txBox="1"/>
          <p:nvPr/>
        </p:nvSpPr>
        <p:spPr>
          <a:xfrm>
            <a:off x="7702670" y="1390241"/>
            <a:ext cx="2758843" cy="646331"/>
          </a:xfrm>
          <a:prstGeom prst="rect">
            <a:avLst/>
          </a:prstGeom>
          <a:noFill/>
        </p:spPr>
        <p:txBody>
          <a:bodyPr wrap="square" rtlCol="0">
            <a:spAutoFit/>
          </a:bodyPr>
          <a:lstStyle/>
          <a:p>
            <a:pPr algn="ctr"/>
            <a:r>
              <a:rPr lang="en-US" sz="1800" b="1" dirty="0"/>
              <a:t>Integrate into curriculum</a:t>
            </a:r>
          </a:p>
          <a:p>
            <a:pPr algn="ctr"/>
            <a:r>
              <a:rPr lang="en-US" sz="1800" b="1" dirty="0"/>
              <a:t>Action Based Learning</a:t>
            </a:r>
          </a:p>
        </p:txBody>
      </p:sp>
      <p:sp>
        <p:nvSpPr>
          <p:cNvPr id="18" name="TextBox 17">
            <a:extLst>
              <a:ext uri="{FF2B5EF4-FFF2-40B4-BE49-F238E27FC236}">
                <a16:creationId xmlns:a16="http://schemas.microsoft.com/office/drawing/2014/main" id="{7F542C7F-BED7-48C7-8F49-38D61B0B29BA}"/>
              </a:ext>
            </a:extLst>
          </p:cNvPr>
          <p:cNvSpPr txBox="1"/>
          <p:nvPr/>
        </p:nvSpPr>
        <p:spPr>
          <a:xfrm>
            <a:off x="7646943" y="1248018"/>
            <a:ext cx="2839548" cy="369332"/>
          </a:xfrm>
          <a:prstGeom prst="rect">
            <a:avLst/>
          </a:prstGeom>
          <a:noFill/>
        </p:spPr>
        <p:txBody>
          <a:bodyPr wrap="square" rtlCol="0">
            <a:spAutoFit/>
          </a:bodyPr>
          <a:lstStyle/>
          <a:p>
            <a:pPr algn="ctr"/>
            <a:endParaRPr lang="en-US" sz="1800" i="1" dirty="0"/>
          </a:p>
        </p:txBody>
      </p:sp>
      <p:sp>
        <p:nvSpPr>
          <p:cNvPr id="3" name="TextBox 2">
            <a:extLst>
              <a:ext uri="{FF2B5EF4-FFF2-40B4-BE49-F238E27FC236}">
                <a16:creationId xmlns:a16="http://schemas.microsoft.com/office/drawing/2014/main" id="{55606C75-534A-48B2-8897-26F0F42591DA}"/>
              </a:ext>
            </a:extLst>
          </p:cNvPr>
          <p:cNvSpPr txBox="1"/>
          <p:nvPr/>
        </p:nvSpPr>
        <p:spPr>
          <a:xfrm>
            <a:off x="1688780" y="4740655"/>
            <a:ext cx="8698309" cy="2092881"/>
          </a:xfrm>
          <a:prstGeom prst="rect">
            <a:avLst/>
          </a:prstGeom>
          <a:noFill/>
        </p:spPr>
        <p:txBody>
          <a:bodyPr wrap="square" rtlCol="0">
            <a:spAutoFit/>
          </a:bodyPr>
          <a:lstStyle/>
          <a:p>
            <a:r>
              <a:rPr lang="en-US" sz="2800" b="1" i="0" u="none" strike="noStrike" dirty="0">
                <a:effectLst/>
                <a:latin typeface="Calibri" panose="020F0502020204030204" pitchFamily="34" charset="0"/>
              </a:rPr>
              <a:t>"The connections between schools and community individuals, organizations, and businesses that are forged to promote students' social, emotional, physical, and intellectual development" (Sanders, 2001; Hand, 2005)</a:t>
            </a:r>
          </a:p>
          <a:p>
            <a:endParaRPr lang="en-US" sz="1800" dirty="0"/>
          </a:p>
        </p:txBody>
      </p:sp>
      <p:pic>
        <p:nvPicPr>
          <p:cNvPr id="4" name="Google Shape;195;p9" descr="A child holding a plate of food&#10;&#10;Description automatically generated with low confidence">
            <a:extLst>
              <a:ext uri="{FF2B5EF4-FFF2-40B4-BE49-F238E27FC236}">
                <a16:creationId xmlns:a16="http://schemas.microsoft.com/office/drawing/2014/main" id="{157DF558-905A-45EC-A152-4E1BBDABB159}"/>
              </a:ext>
            </a:extLst>
          </p:cNvPr>
          <p:cNvPicPr preferRelativeResize="0"/>
          <p:nvPr/>
        </p:nvPicPr>
        <p:blipFill rotWithShape="1">
          <a:blip r:embed="rId3">
            <a:alphaModFix/>
          </a:blip>
          <a:srcRect t="10705" b="12358"/>
          <a:stretch/>
        </p:blipFill>
        <p:spPr>
          <a:xfrm>
            <a:off x="1688780" y="1922586"/>
            <a:ext cx="2806089" cy="2800484"/>
          </a:xfrm>
          <a:prstGeom prst="rect">
            <a:avLst/>
          </a:prstGeom>
          <a:noFill/>
          <a:ln>
            <a:noFill/>
          </a:ln>
        </p:spPr>
      </p:pic>
      <p:pic>
        <p:nvPicPr>
          <p:cNvPr id="5" name="Google Shape;194;p9" descr="A picture containing text, person, indoor, shelf&#10;&#10;Description automatically generated">
            <a:extLst>
              <a:ext uri="{FF2B5EF4-FFF2-40B4-BE49-F238E27FC236}">
                <a16:creationId xmlns:a16="http://schemas.microsoft.com/office/drawing/2014/main" id="{907B0FC4-BCBF-4A80-9EC0-115E2B9F405C}"/>
              </a:ext>
            </a:extLst>
          </p:cNvPr>
          <p:cNvPicPr preferRelativeResize="0"/>
          <p:nvPr/>
        </p:nvPicPr>
        <p:blipFill rotWithShape="1">
          <a:blip r:embed="rId4"/>
          <a:srcRect l="-1" t="4168" r="3" b="20500"/>
          <a:stretch/>
        </p:blipFill>
        <p:spPr>
          <a:xfrm>
            <a:off x="4665859" y="1905002"/>
            <a:ext cx="2806089" cy="2835653"/>
          </a:xfrm>
          <a:prstGeom prst="rect">
            <a:avLst/>
          </a:prstGeom>
          <a:noFill/>
        </p:spPr>
      </p:pic>
      <p:pic>
        <p:nvPicPr>
          <p:cNvPr id="9" name="Google Shape;196;p9" descr="A person lying on the floor&#10;&#10;Description automatically generated with low confidence">
            <a:extLst>
              <a:ext uri="{FF2B5EF4-FFF2-40B4-BE49-F238E27FC236}">
                <a16:creationId xmlns:a16="http://schemas.microsoft.com/office/drawing/2014/main" id="{E0546F25-3942-43A1-BD7B-F2BB25C30ED5}"/>
              </a:ext>
            </a:extLst>
          </p:cNvPr>
          <p:cNvPicPr preferRelativeResize="0"/>
          <p:nvPr/>
        </p:nvPicPr>
        <p:blipFill rotWithShape="1">
          <a:blip r:embed="rId5"/>
          <a:srcRect r="42521" b="-1"/>
          <a:stretch/>
        </p:blipFill>
        <p:spPr>
          <a:xfrm rot="5400000">
            <a:off x="7658522" y="1939590"/>
            <a:ext cx="2835653" cy="2820286"/>
          </a:xfrm>
          <a:prstGeom prst="rect">
            <a:avLst/>
          </a:prstGeom>
          <a:noFill/>
        </p:spPr>
      </p:pic>
    </p:spTree>
    <p:extLst>
      <p:ext uri="{BB962C8B-B14F-4D97-AF65-F5344CB8AC3E}">
        <p14:creationId xmlns:p14="http://schemas.microsoft.com/office/powerpoint/2010/main" val="2244532752"/>
      </p:ext>
    </p:extLst>
  </p:cSld>
  <p:clrMapOvr>
    <a:masterClrMapping/>
  </p:clrMapOvr>
  <mc:AlternateContent xmlns:mc="http://schemas.openxmlformats.org/markup-compatibility/2006" xmlns:p14="http://schemas.microsoft.com/office/powerpoint/2010/main">
    <mc:Choice Requires="p14">
      <p:transition spd="slow" p14:dur="2000" advTm="146224"/>
    </mc:Choice>
    <mc:Fallback xmlns="">
      <p:transition spd="slow" advTm="14622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dk1"/>
              </a:buClr>
              <a:buSzPts val="6000"/>
              <a:buFont typeface="Calibri"/>
              <a:buNone/>
            </a:pPr>
            <a:endParaRPr/>
          </a:p>
        </p:txBody>
      </p:sp>
      <p:sp>
        <p:nvSpPr>
          <p:cNvPr id="213" name="Google Shape;213;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888888"/>
              </a:buClr>
              <a:buSzPts val="2400"/>
              <a:buNone/>
            </a:pPr>
            <a:endParaRPr/>
          </a:p>
        </p:txBody>
      </p:sp>
      <p:pic>
        <p:nvPicPr>
          <p:cNvPr id="214" name="Google Shape;214;p9" descr="Diagram&#10;&#10;Description automatically generated"/>
          <p:cNvPicPr preferRelativeResize="0"/>
          <p:nvPr/>
        </p:nvPicPr>
        <p:blipFill rotWithShape="1">
          <a:blip r:embed="rId3">
            <a:alphaModFix/>
          </a:blip>
          <a:srcRect/>
          <a:stretch/>
        </p:blipFill>
        <p:spPr>
          <a:xfrm>
            <a:off x="0" y="0"/>
            <a:ext cx="12188616" cy="6858000"/>
          </a:xfrm>
          <a:prstGeom prst="rect">
            <a:avLst/>
          </a:prstGeom>
          <a:noFill/>
          <a:ln>
            <a:noFill/>
          </a:ln>
        </p:spPr>
      </p:pic>
      <p:sp>
        <p:nvSpPr>
          <p:cNvPr id="215" name="Google Shape;215;p9"/>
          <p:cNvSpPr txBox="1"/>
          <p:nvPr/>
        </p:nvSpPr>
        <p:spPr>
          <a:xfrm>
            <a:off x="7946571" y="103970"/>
            <a:ext cx="6096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Robert Wood Johnson Foundation (rwjf.org)</a:t>
            </a:r>
            <a:endParaRPr sz="1800">
              <a:solidFill>
                <a:schemeClr val="dk1"/>
              </a:solidFill>
              <a:latin typeface="Calibri"/>
              <a:ea typeface="Calibri"/>
              <a:cs typeface="Calibri"/>
              <a:sym typeface="Calibri"/>
            </a:endParaRPr>
          </a:p>
        </p:txBody>
      </p:sp>
      <p:sp>
        <p:nvSpPr>
          <p:cNvPr id="2" name="TextBox 1">
            <a:extLst>
              <a:ext uri="{FF2B5EF4-FFF2-40B4-BE49-F238E27FC236}">
                <a16:creationId xmlns:a16="http://schemas.microsoft.com/office/drawing/2014/main" id="{9AFD9DB1-7CC5-4DDE-8431-427D6AB0015D}"/>
              </a:ext>
            </a:extLst>
          </p:cNvPr>
          <p:cNvSpPr txBox="1"/>
          <p:nvPr/>
        </p:nvSpPr>
        <p:spPr>
          <a:xfrm>
            <a:off x="6915150" y="3429000"/>
            <a:ext cx="4640580" cy="646331"/>
          </a:xfrm>
          <a:prstGeom prst="rect">
            <a:avLst/>
          </a:prstGeom>
          <a:noFill/>
        </p:spPr>
        <p:txBody>
          <a:bodyPr wrap="square" rtlCol="0">
            <a:spAutoFit/>
          </a:bodyPr>
          <a:lstStyle/>
          <a:p>
            <a:r>
              <a:rPr lang="en-US" b="1" dirty="0"/>
              <a:t>SHACs ensure that EQUITY is at the foundation of health education</a:t>
            </a:r>
            <a:r>
              <a:rPr lang="en-US" dirty="0"/>
              <a: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C60CC-7807-4A68-A71C-8C92ABEA85A4}"/>
              </a:ext>
            </a:extLst>
          </p:cNvPr>
          <p:cNvSpPr>
            <a:spLocks noGrp="1"/>
          </p:cNvSpPr>
          <p:nvPr>
            <p:ph type="title"/>
          </p:nvPr>
        </p:nvSpPr>
        <p:spPr>
          <a:xfrm>
            <a:off x="762000" y="174171"/>
            <a:ext cx="10515600" cy="784295"/>
          </a:xfrm>
        </p:spPr>
        <p:txBody>
          <a:bodyPr>
            <a:noAutofit/>
          </a:bodyPr>
          <a:lstStyle/>
          <a:p>
            <a:pPr algn="ctr"/>
            <a:r>
              <a:rPr lang="en-US" sz="3600" dirty="0"/>
              <a:t>SHACs seek to engage a diversity of perspectives</a:t>
            </a:r>
          </a:p>
        </p:txBody>
      </p:sp>
      <p:pic>
        <p:nvPicPr>
          <p:cNvPr id="5" name="Content Placeholder 4">
            <a:extLst>
              <a:ext uri="{FF2B5EF4-FFF2-40B4-BE49-F238E27FC236}">
                <a16:creationId xmlns:a16="http://schemas.microsoft.com/office/drawing/2014/main" id="{55889807-ADDD-4404-B3C1-20C1B5C2B58C}"/>
              </a:ext>
            </a:extLst>
          </p:cNvPr>
          <p:cNvPicPr>
            <a:picLocks noGrp="1" noChangeAspect="1"/>
          </p:cNvPicPr>
          <p:nvPr>
            <p:ph idx="1"/>
          </p:nvPr>
        </p:nvPicPr>
        <p:blipFill rotWithShape="1">
          <a:blip r:embed="rId3"/>
          <a:srcRect l="-242" t="-3331" r="242" b="18957"/>
          <a:stretch/>
        </p:blipFill>
        <p:spPr>
          <a:xfrm>
            <a:off x="158952" y="786370"/>
            <a:ext cx="11908722" cy="6103314"/>
          </a:xfrm>
        </p:spPr>
      </p:pic>
      <p:sp>
        <p:nvSpPr>
          <p:cNvPr id="3" name="TextBox 2">
            <a:extLst>
              <a:ext uri="{FF2B5EF4-FFF2-40B4-BE49-F238E27FC236}">
                <a16:creationId xmlns:a16="http://schemas.microsoft.com/office/drawing/2014/main" id="{B8D424C1-48B5-4730-9EE8-666D8877F9C4}"/>
              </a:ext>
            </a:extLst>
          </p:cNvPr>
          <p:cNvSpPr txBox="1"/>
          <p:nvPr/>
        </p:nvSpPr>
        <p:spPr>
          <a:xfrm>
            <a:off x="762000" y="1323474"/>
            <a:ext cx="9416716" cy="2308324"/>
          </a:xfrm>
          <a:prstGeom prst="rect">
            <a:avLst/>
          </a:prstGeom>
          <a:noFill/>
        </p:spPr>
        <p:txBody>
          <a:bodyPr wrap="square" rtlCol="0">
            <a:spAutoFit/>
          </a:bodyPr>
          <a:lstStyle/>
          <a:p>
            <a:pPr algn="ctr"/>
            <a:r>
              <a:rPr lang="en-US" sz="3600" b="1" dirty="0">
                <a:solidFill>
                  <a:schemeClr val="bg1"/>
                </a:solidFill>
              </a:rPr>
              <a:t>Advise</a:t>
            </a:r>
          </a:p>
          <a:p>
            <a:pPr algn="ctr"/>
            <a:r>
              <a:rPr lang="en-US" sz="3600" b="1" dirty="0">
                <a:solidFill>
                  <a:schemeClr val="bg1"/>
                </a:solidFill>
              </a:rPr>
              <a:t>Accountability</a:t>
            </a:r>
          </a:p>
          <a:p>
            <a:pPr algn="ctr"/>
            <a:r>
              <a:rPr lang="en-US" sz="3600" b="1" dirty="0">
                <a:solidFill>
                  <a:schemeClr val="bg1"/>
                </a:solidFill>
              </a:rPr>
              <a:t>Equity</a:t>
            </a:r>
          </a:p>
          <a:p>
            <a:pPr algn="ctr"/>
            <a:r>
              <a:rPr lang="en-US" sz="3600" b="1" dirty="0">
                <a:solidFill>
                  <a:schemeClr val="bg1"/>
                </a:solidFill>
              </a:rPr>
              <a:t>Expertise of all stakeholders</a:t>
            </a:r>
          </a:p>
        </p:txBody>
      </p:sp>
    </p:spTree>
    <p:extLst>
      <p:ext uri="{BB962C8B-B14F-4D97-AF65-F5344CB8AC3E}">
        <p14:creationId xmlns:p14="http://schemas.microsoft.com/office/powerpoint/2010/main" val="2544710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846BFA42-F766-48E2-BD9B-EDCDF7EE0ADB}"/>
                  </a:ext>
                </a:extLst>
              </p14:cNvPr>
              <p14:cNvContentPartPr/>
              <p14:nvPr/>
            </p14:nvContentPartPr>
            <p14:xfrm>
              <a:off x="3787948" y="4060856"/>
              <a:ext cx="12240" cy="38880"/>
            </p14:xfrm>
          </p:contentPart>
        </mc:Choice>
        <mc:Fallback xmlns="">
          <p:pic>
            <p:nvPicPr>
              <p:cNvPr id="6" name="Ink 5">
                <a:extLst>
                  <a:ext uri="{FF2B5EF4-FFF2-40B4-BE49-F238E27FC236}">
                    <a16:creationId xmlns:a16="http://schemas.microsoft.com/office/drawing/2014/main" id="{846BFA42-F766-48E2-BD9B-EDCDF7EE0ADB}"/>
                  </a:ext>
                </a:extLst>
              </p:cNvPr>
              <p:cNvPicPr/>
              <p:nvPr/>
            </p:nvPicPr>
            <p:blipFill>
              <a:blip r:embed="rId4"/>
              <a:stretch>
                <a:fillRect/>
              </a:stretch>
            </p:blipFill>
            <p:spPr>
              <a:xfrm>
                <a:off x="3778948" y="4051856"/>
                <a:ext cx="29880" cy="56520"/>
              </a:xfrm>
              <a:prstGeom prst="rect">
                <a:avLst/>
              </a:prstGeom>
            </p:spPr>
          </p:pic>
        </mc:Fallback>
      </mc:AlternateContent>
      <p:pic>
        <p:nvPicPr>
          <p:cNvPr id="15" name="Picture 14" descr="A picture containing person, floor, indoor&#10;&#10;Description automatically generated">
            <a:extLst>
              <a:ext uri="{FF2B5EF4-FFF2-40B4-BE49-F238E27FC236}">
                <a16:creationId xmlns:a16="http://schemas.microsoft.com/office/drawing/2014/main" id="{E3C437FA-3099-48C1-99B7-81D2C1A948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41" y="5175"/>
            <a:ext cx="4809507" cy="6852825"/>
          </a:xfrm>
          <a:prstGeom prst="rect">
            <a:avLst/>
          </a:prstGeom>
        </p:spPr>
      </p:pic>
      <p:sp>
        <p:nvSpPr>
          <p:cNvPr id="2" name="TextBox 1">
            <a:extLst>
              <a:ext uri="{FF2B5EF4-FFF2-40B4-BE49-F238E27FC236}">
                <a16:creationId xmlns:a16="http://schemas.microsoft.com/office/drawing/2014/main" id="{B52F740B-A550-4A2D-ADDC-03EB6E05631A}"/>
              </a:ext>
            </a:extLst>
          </p:cNvPr>
          <p:cNvSpPr txBox="1"/>
          <p:nvPr/>
        </p:nvSpPr>
        <p:spPr>
          <a:xfrm>
            <a:off x="573120" y="270911"/>
            <a:ext cx="10450473" cy="707886"/>
          </a:xfrm>
          <a:prstGeom prst="rect">
            <a:avLst/>
          </a:prstGeom>
          <a:noFill/>
        </p:spPr>
        <p:txBody>
          <a:bodyPr wrap="square" rtlCol="0">
            <a:spAutoFit/>
          </a:bodyPr>
          <a:lstStyle/>
          <a:p>
            <a:r>
              <a:rPr lang="en-US" sz="4000" dirty="0">
                <a:solidFill>
                  <a:schemeClr val="bg1"/>
                </a:solidFill>
                <a:latin typeface="+mj-lt"/>
              </a:rPr>
              <a:t>Whole School, Whole Community =&gt; Whole Child</a:t>
            </a:r>
            <a:endParaRPr lang="en-US" sz="4000" dirty="0">
              <a:solidFill>
                <a:schemeClr val="accent2"/>
              </a:solidFill>
              <a:latin typeface="+mj-lt"/>
            </a:endParaRPr>
          </a:p>
        </p:txBody>
      </p:sp>
      <p:pic>
        <p:nvPicPr>
          <p:cNvPr id="7" name="Picture 6" descr="Chart&#10;&#10;Description automatically generated">
            <a:extLst>
              <a:ext uri="{FF2B5EF4-FFF2-40B4-BE49-F238E27FC236}">
                <a16:creationId xmlns:a16="http://schemas.microsoft.com/office/drawing/2014/main" id="{871A0779-51D8-419F-9D70-843A1261A878}"/>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6002054" y="1428995"/>
            <a:ext cx="4880558" cy="5158094"/>
          </a:xfrm>
          <a:prstGeom prst="rect">
            <a:avLst/>
          </a:prstGeom>
          <a:effectLst>
            <a:softEdge rad="0"/>
          </a:effectLst>
        </p:spPr>
      </p:pic>
      <p:sp>
        <p:nvSpPr>
          <p:cNvPr id="8" name="TextBox 7">
            <a:extLst>
              <a:ext uri="{FF2B5EF4-FFF2-40B4-BE49-F238E27FC236}">
                <a16:creationId xmlns:a16="http://schemas.microsoft.com/office/drawing/2014/main" id="{5AFF5DE3-AF0B-47B6-847A-F8E1D32CC234}"/>
              </a:ext>
            </a:extLst>
          </p:cNvPr>
          <p:cNvSpPr txBox="1"/>
          <p:nvPr/>
        </p:nvSpPr>
        <p:spPr>
          <a:xfrm>
            <a:off x="6560288" y="1796902"/>
            <a:ext cx="5284382" cy="369332"/>
          </a:xfrm>
          <a:prstGeom prst="rect">
            <a:avLst/>
          </a:prstGeom>
          <a:noFill/>
        </p:spPr>
        <p:txBody>
          <a:bodyPr wrap="square" rtlCol="0">
            <a:spAutoFit/>
          </a:bodyPr>
          <a:lstStyle/>
          <a:p>
            <a:r>
              <a:rPr lang="en-US" b="1" dirty="0"/>
              <a:t>https://www.cdc.gov/healthyyouth/wscc/</a:t>
            </a:r>
          </a:p>
        </p:txBody>
      </p:sp>
    </p:spTree>
    <p:extLst>
      <p:ext uri="{BB962C8B-B14F-4D97-AF65-F5344CB8AC3E}">
        <p14:creationId xmlns:p14="http://schemas.microsoft.com/office/powerpoint/2010/main" val="1139584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6961C-DD49-4680-AE55-41931624F743}"/>
              </a:ext>
            </a:extLst>
          </p:cNvPr>
          <p:cNvSpPr>
            <a:spLocks noGrp="1"/>
          </p:cNvSpPr>
          <p:nvPr>
            <p:ph type="title"/>
          </p:nvPr>
        </p:nvSpPr>
        <p:spPr/>
        <p:txBody>
          <a:bodyPr/>
          <a:lstStyle/>
          <a:p>
            <a:r>
              <a:rPr lang="en-US" dirty="0"/>
              <a:t>Welcome</a:t>
            </a:r>
          </a:p>
        </p:txBody>
      </p:sp>
      <p:pic>
        <p:nvPicPr>
          <p:cNvPr id="3" name="Picture 2">
            <a:extLst>
              <a:ext uri="{FF2B5EF4-FFF2-40B4-BE49-F238E27FC236}">
                <a16:creationId xmlns:a16="http://schemas.microsoft.com/office/drawing/2014/main" id="{0FD62313-9E61-4028-B662-7653F3CB97DD}"/>
              </a:ext>
            </a:extLst>
          </p:cNvPr>
          <p:cNvPicPr>
            <a:picLocks noChangeAspect="1"/>
          </p:cNvPicPr>
          <p:nvPr/>
        </p:nvPicPr>
        <p:blipFill>
          <a:blip r:embed="rId2"/>
          <a:stretch>
            <a:fillRect/>
          </a:stretch>
        </p:blipFill>
        <p:spPr>
          <a:xfrm>
            <a:off x="1482281" y="1392759"/>
            <a:ext cx="3261643" cy="4072481"/>
          </a:xfrm>
          <a:prstGeom prst="rect">
            <a:avLst/>
          </a:prstGeom>
        </p:spPr>
      </p:pic>
      <p:sp>
        <p:nvSpPr>
          <p:cNvPr id="4" name="Rectangle 3">
            <a:extLst>
              <a:ext uri="{FF2B5EF4-FFF2-40B4-BE49-F238E27FC236}">
                <a16:creationId xmlns:a16="http://schemas.microsoft.com/office/drawing/2014/main" id="{1BB37FC5-3165-4652-9A18-FB3F691CA193}"/>
              </a:ext>
            </a:extLst>
          </p:cNvPr>
          <p:cNvSpPr/>
          <p:nvPr/>
        </p:nvSpPr>
        <p:spPr>
          <a:xfrm>
            <a:off x="5082074" y="3105833"/>
            <a:ext cx="6096000" cy="954107"/>
          </a:xfrm>
          <a:prstGeom prst="rect">
            <a:avLst/>
          </a:prstGeom>
        </p:spPr>
        <p:txBody>
          <a:bodyPr>
            <a:spAutoFit/>
          </a:bodyPr>
          <a:lstStyle/>
          <a:p>
            <a:pPr algn="ctr"/>
            <a:r>
              <a:rPr lang="en-US" sz="2800" dirty="0"/>
              <a:t>Dr. Christie Whitbeck</a:t>
            </a:r>
          </a:p>
          <a:p>
            <a:pPr algn="ctr"/>
            <a:r>
              <a:rPr lang="en-US" sz="2800" dirty="0"/>
              <a:t>Fort Bend ISD Superintendent</a:t>
            </a:r>
          </a:p>
        </p:txBody>
      </p:sp>
    </p:spTree>
    <p:extLst>
      <p:ext uri="{BB962C8B-B14F-4D97-AF65-F5344CB8AC3E}">
        <p14:creationId xmlns:p14="http://schemas.microsoft.com/office/powerpoint/2010/main" val="42862865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 email&#10;&#10;Description automatically generated">
            <a:extLst>
              <a:ext uri="{FF2B5EF4-FFF2-40B4-BE49-F238E27FC236}">
                <a16:creationId xmlns:a16="http://schemas.microsoft.com/office/drawing/2014/main" id="{6662F3DA-21CC-48EE-86F0-0DD46AAB6C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6318" y="523725"/>
            <a:ext cx="7575939" cy="5810549"/>
          </a:xfrm>
          <a:prstGeom prst="rect">
            <a:avLst/>
          </a:prstGeom>
        </p:spPr>
      </p:pic>
      <p:sp>
        <p:nvSpPr>
          <p:cNvPr id="6" name="TextBox 5">
            <a:extLst>
              <a:ext uri="{FF2B5EF4-FFF2-40B4-BE49-F238E27FC236}">
                <a16:creationId xmlns:a16="http://schemas.microsoft.com/office/drawing/2014/main" id="{2F3B1DD3-EE75-4D83-8011-8188AEEA5416}"/>
              </a:ext>
            </a:extLst>
          </p:cNvPr>
          <p:cNvSpPr txBox="1"/>
          <p:nvPr/>
        </p:nvSpPr>
        <p:spPr>
          <a:xfrm>
            <a:off x="601802" y="982979"/>
            <a:ext cx="3478708" cy="4801314"/>
          </a:xfrm>
          <a:prstGeom prst="rect">
            <a:avLst/>
          </a:prstGeom>
          <a:solidFill>
            <a:schemeClr val="tx1"/>
          </a:solidFill>
        </p:spPr>
        <p:txBody>
          <a:bodyPr wrap="square" rtlCol="0">
            <a:spAutoFit/>
          </a:bodyPr>
          <a:lstStyle/>
          <a:p>
            <a:r>
              <a:rPr lang="en-US" b="1" dirty="0">
                <a:solidFill>
                  <a:schemeClr val="bg1"/>
                </a:solidFill>
              </a:rPr>
              <a:t>Texas School Health Advisory  Committee</a:t>
            </a:r>
          </a:p>
          <a:p>
            <a:endParaRPr lang="en-US" b="1" dirty="0">
              <a:solidFill>
                <a:schemeClr val="bg1"/>
              </a:solidFill>
            </a:endParaRPr>
          </a:p>
          <a:p>
            <a:r>
              <a:rPr lang="en-US" b="1" dirty="0">
                <a:solidFill>
                  <a:schemeClr val="bg1"/>
                </a:solidFill>
              </a:rPr>
              <a:t>https://dshs.texas.gov/schoolhealth/tshac/</a:t>
            </a:r>
          </a:p>
          <a:p>
            <a:endParaRPr lang="en-US" dirty="0">
              <a:solidFill>
                <a:schemeClr val="bg1"/>
              </a:solidFill>
            </a:endParaRPr>
          </a:p>
          <a:p>
            <a:endParaRPr lang="en-US" dirty="0">
              <a:solidFill>
                <a:schemeClr val="bg1"/>
              </a:solidFill>
            </a:endParaRPr>
          </a:p>
          <a:p>
            <a:r>
              <a:rPr lang="en-US" b="1" dirty="0">
                <a:solidFill>
                  <a:schemeClr val="bg1"/>
                </a:solidFill>
              </a:rPr>
              <a:t>Meets twice a year</a:t>
            </a:r>
          </a:p>
          <a:p>
            <a:endParaRPr lang="en-US" b="1" dirty="0">
              <a:solidFill>
                <a:schemeClr val="bg1"/>
              </a:solidFill>
            </a:endParaRPr>
          </a:p>
          <a:p>
            <a:r>
              <a:rPr lang="en-US" b="1" dirty="0">
                <a:solidFill>
                  <a:schemeClr val="bg1"/>
                </a:solidFill>
              </a:rPr>
              <a:t>Considers and prepares material for the state of Texas schools</a:t>
            </a:r>
          </a:p>
          <a:p>
            <a:endParaRPr lang="en-US" b="1" dirty="0">
              <a:solidFill>
                <a:schemeClr val="bg1"/>
              </a:solidFill>
            </a:endParaRPr>
          </a:p>
          <a:p>
            <a:r>
              <a:rPr lang="en-US" b="1" dirty="0">
                <a:solidFill>
                  <a:schemeClr val="bg1"/>
                </a:solidFill>
              </a:rPr>
              <a:t>Any parent or community organization that works with students in K-12 can apply to be on this group</a:t>
            </a:r>
          </a:p>
        </p:txBody>
      </p:sp>
      <p:sp>
        <p:nvSpPr>
          <p:cNvPr id="7" name="Arrow: Left 6">
            <a:extLst>
              <a:ext uri="{FF2B5EF4-FFF2-40B4-BE49-F238E27FC236}">
                <a16:creationId xmlns:a16="http://schemas.microsoft.com/office/drawing/2014/main" id="{C1B78CBA-FFCF-4731-B4AF-BC6EFE6E9962}"/>
              </a:ext>
            </a:extLst>
          </p:cNvPr>
          <p:cNvSpPr/>
          <p:nvPr/>
        </p:nvSpPr>
        <p:spPr>
          <a:xfrm>
            <a:off x="5603358" y="2456121"/>
            <a:ext cx="1446028" cy="669851"/>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AD4044A-2533-4936-A841-3A5CF3176D0F}"/>
              </a:ext>
            </a:extLst>
          </p:cNvPr>
          <p:cNvPicPr>
            <a:picLocks noChangeAspect="1"/>
          </p:cNvPicPr>
          <p:nvPr/>
        </p:nvPicPr>
        <p:blipFill>
          <a:blip r:embed="rId3"/>
          <a:stretch>
            <a:fillRect/>
          </a:stretch>
        </p:blipFill>
        <p:spPr>
          <a:xfrm>
            <a:off x="0" y="1"/>
            <a:ext cx="12192000" cy="6858000"/>
          </a:xfrm>
          <a:prstGeom prst="rect">
            <a:avLst/>
          </a:prstGeom>
        </p:spPr>
      </p:pic>
      <p:pic>
        <p:nvPicPr>
          <p:cNvPr id="3" name="Picture 2">
            <a:extLst>
              <a:ext uri="{FF2B5EF4-FFF2-40B4-BE49-F238E27FC236}">
                <a16:creationId xmlns:a16="http://schemas.microsoft.com/office/drawing/2014/main" id="{A3A9B786-0DA2-4F87-AD65-0F628B611C37}"/>
              </a:ext>
            </a:extLst>
          </p:cNvPr>
          <p:cNvPicPr>
            <a:picLocks noChangeAspect="1"/>
          </p:cNvPicPr>
          <p:nvPr/>
        </p:nvPicPr>
        <p:blipFill>
          <a:blip r:embed="rId4"/>
          <a:stretch>
            <a:fillRect/>
          </a:stretch>
        </p:blipFill>
        <p:spPr>
          <a:xfrm>
            <a:off x="4296318" y="495571"/>
            <a:ext cx="7575939" cy="5838703"/>
          </a:xfrm>
          <a:prstGeom prst="rect">
            <a:avLst/>
          </a:prstGeom>
        </p:spPr>
      </p:pic>
    </p:spTree>
    <p:extLst>
      <p:ext uri="{BB962C8B-B14F-4D97-AF65-F5344CB8AC3E}">
        <p14:creationId xmlns:p14="http://schemas.microsoft.com/office/powerpoint/2010/main" val="253112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42BD3915-6FBC-4D1F-A471-BF5EF05A4618}"/>
              </a:ext>
            </a:extLst>
          </p:cNvPr>
          <p:cNvPicPr>
            <a:picLocks noChangeAspect="1"/>
          </p:cNvPicPr>
          <p:nvPr/>
        </p:nvPicPr>
        <p:blipFill rotWithShape="1">
          <a:blip r:embed="rId2">
            <a:extLst>
              <a:ext uri="{28A0092B-C50C-407E-A947-70E740481C1C}">
                <a14:useLocalDpi xmlns:a14="http://schemas.microsoft.com/office/drawing/2010/main" val="0"/>
              </a:ext>
            </a:extLst>
          </a:blip>
          <a:srcRect r="12193"/>
          <a:stretch/>
        </p:blipFill>
        <p:spPr>
          <a:xfrm>
            <a:off x="2796571" y="0"/>
            <a:ext cx="8550139" cy="6489248"/>
          </a:xfrm>
          <a:prstGeom prst="rect">
            <a:avLst/>
          </a:prstGeom>
        </p:spPr>
      </p:pic>
      <p:pic>
        <p:nvPicPr>
          <p:cNvPr id="3" name="Picture 2" descr="Timeline&#10;&#10;Description automatically generated with low confidence">
            <a:extLst>
              <a:ext uri="{FF2B5EF4-FFF2-40B4-BE49-F238E27FC236}">
                <a16:creationId xmlns:a16="http://schemas.microsoft.com/office/drawing/2014/main" id="{4A0D7AAB-F259-481D-82CA-06059CC6F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1641" y="1517159"/>
            <a:ext cx="4991357" cy="5156465"/>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3F3E52D4-81C8-4BAF-AB0A-115B47877818}"/>
              </a:ext>
            </a:extLst>
          </p:cNvPr>
          <p:cNvSpPr txBox="1"/>
          <p:nvPr/>
        </p:nvSpPr>
        <p:spPr>
          <a:xfrm>
            <a:off x="297712" y="1212112"/>
            <a:ext cx="2211572" cy="1754326"/>
          </a:xfrm>
          <a:prstGeom prst="rect">
            <a:avLst/>
          </a:prstGeom>
          <a:noFill/>
        </p:spPr>
        <p:txBody>
          <a:bodyPr wrap="square" rtlCol="0">
            <a:spAutoFit/>
          </a:bodyPr>
          <a:lstStyle/>
          <a:p>
            <a:r>
              <a:rPr lang="en-US" dirty="0"/>
              <a:t>This page has a lot of current information about new laws, how to run SHACs and work with School Boards. </a:t>
            </a:r>
          </a:p>
        </p:txBody>
      </p:sp>
      <p:cxnSp>
        <p:nvCxnSpPr>
          <p:cNvPr id="8" name="Straight Arrow Connector 7">
            <a:extLst>
              <a:ext uri="{FF2B5EF4-FFF2-40B4-BE49-F238E27FC236}">
                <a16:creationId xmlns:a16="http://schemas.microsoft.com/office/drawing/2014/main" id="{00345D41-98E4-4343-B545-765333AD446A}"/>
              </a:ext>
            </a:extLst>
          </p:cNvPr>
          <p:cNvCxnSpPr/>
          <p:nvPr/>
        </p:nvCxnSpPr>
        <p:spPr>
          <a:xfrm flipV="1">
            <a:off x="4286250" y="1383030"/>
            <a:ext cx="548640" cy="880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35B7982-98B4-43CC-A674-F459064367A6}"/>
              </a:ext>
            </a:extLst>
          </p:cNvPr>
          <p:cNvPicPr>
            <a:picLocks noChangeAspect="1"/>
          </p:cNvPicPr>
          <p:nvPr/>
        </p:nvPicPr>
        <p:blipFill>
          <a:blip r:embed="rId4"/>
          <a:stretch>
            <a:fillRect/>
          </a:stretch>
        </p:blipFill>
        <p:spPr>
          <a:xfrm>
            <a:off x="0" y="1"/>
            <a:ext cx="12192000" cy="6858000"/>
          </a:xfrm>
          <a:prstGeom prst="rect">
            <a:avLst/>
          </a:prstGeom>
        </p:spPr>
      </p:pic>
      <p:pic>
        <p:nvPicPr>
          <p:cNvPr id="4" name="Picture 3">
            <a:extLst>
              <a:ext uri="{FF2B5EF4-FFF2-40B4-BE49-F238E27FC236}">
                <a16:creationId xmlns:a16="http://schemas.microsoft.com/office/drawing/2014/main" id="{6C7A1146-8689-4B04-9ED4-B1161787C213}"/>
              </a:ext>
            </a:extLst>
          </p:cNvPr>
          <p:cNvPicPr>
            <a:picLocks noChangeAspect="1"/>
          </p:cNvPicPr>
          <p:nvPr/>
        </p:nvPicPr>
        <p:blipFill>
          <a:blip r:embed="rId5"/>
          <a:stretch>
            <a:fillRect/>
          </a:stretch>
        </p:blipFill>
        <p:spPr>
          <a:xfrm>
            <a:off x="2527284" y="-1"/>
            <a:ext cx="9664716" cy="6858000"/>
          </a:xfrm>
          <a:prstGeom prst="rect">
            <a:avLst/>
          </a:prstGeom>
        </p:spPr>
      </p:pic>
    </p:spTree>
    <p:extLst>
      <p:ext uri="{BB962C8B-B14F-4D97-AF65-F5344CB8AC3E}">
        <p14:creationId xmlns:p14="http://schemas.microsoft.com/office/powerpoint/2010/main" val="285934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7C13650D-8ED0-4ECF-BBDC-270B5C071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8414" y="441177"/>
            <a:ext cx="7537837" cy="5747045"/>
          </a:xfrm>
          <a:prstGeom prst="rect">
            <a:avLst/>
          </a:prstGeom>
        </p:spPr>
      </p:pic>
      <p:pic>
        <p:nvPicPr>
          <p:cNvPr id="5" name="Picture 4" descr="Text&#10;&#10;Description automatically generated">
            <a:extLst>
              <a:ext uri="{FF2B5EF4-FFF2-40B4-BE49-F238E27FC236}">
                <a16:creationId xmlns:a16="http://schemas.microsoft.com/office/drawing/2014/main" id="{5DF0C272-9473-45DA-8DF3-9DFC5466E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0921" y="0"/>
            <a:ext cx="4531079" cy="6858000"/>
          </a:xfrm>
          <a:prstGeom prst="rect">
            <a:avLst/>
          </a:prstGeom>
          <a:effectLst>
            <a:outerShdw blurRad="50800" dist="38100" dir="10800000" algn="r" rotWithShape="0">
              <a:prstClr val="black">
                <a:alpha val="40000"/>
              </a:prstClr>
            </a:outerShdw>
          </a:effectLst>
        </p:spPr>
      </p:pic>
      <p:sp>
        <p:nvSpPr>
          <p:cNvPr id="6" name="TextBox 5">
            <a:extLst>
              <a:ext uri="{FF2B5EF4-FFF2-40B4-BE49-F238E27FC236}">
                <a16:creationId xmlns:a16="http://schemas.microsoft.com/office/drawing/2014/main" id="{845E904D-1578-4DEC-8A32-EE3B2DCFCDE4}"/>
              </a:ext>
            </a:extLst>
          </p:cNvPr>
          <p:cNvSpPr txBox="1"/>
          <p:nvPr/>
        </p:nvSpPr>
        <p:spPr>
          <a:xfrm>
            <a:off x="237067" y="1117600"/>
            <a:ext cx="2878666" cy="2585323"/>
          </a:xfrm>
          <a:prstGeom prst="rect">
            <a:avLst/>
          </a:prstGeom>
          <a:noFill/>
        </p:spPr>
        <p:txBody>
          <a:bodyPr wrap="square" rtlCol="0">
            <a:spAutoFit/>
          </a:bodyPr>
          <a:lstStyle/>
          <a:p>
            <a:r>
              <a:rPr lang="en-US" dirty="0"/>
              <a:t>Step 1. Sign up for Friday Beat! </a:t>
            </a:r>
          </a:p>
          <a:p>
            <a:endParaRPr lang="en-US" dirty="0"/>
          </a:p>
          <a:p>
            <a:endParaRPr lang="en-US" dirty="0"/>
          </a:p>
          <a:p>
            <a:endParaRPr lang="en-US" dirty="0"/>
          </a:p>
          <a:p>
            <a:r>
              <a:rPr lang="en-US" dirty="0"/>
              <a:t>Bring to your inbox all the grants, activities, curriculum, news about school health every Friday!</a:t>
            </a:r>
          </a:p>
        </p:txBody>
      </p:sp>
      <p:cxnSp>
        <p:nvCxnSpPr>
          <p:cNvPr id="8" name="Straight Arrow Connector 7">
            <a:extLst>
              <a:ext uri="{FF2B5EF4-FFF2-40B4-BE49-F238E27FC236}">
                <a16:creationId xmlns:a16="http://schemas.microsoft.com/office/drawing/2014/main" id="{B32192C5-549A-4DAA-9282-9B719EC3CC19}"/>
              </a:ext>
            </a:extLst>
          </p:cNvPr>
          <p:cNvCxnSpPr/>
          <p:nvPr/>
        </p:nvCxnSpPr>
        <p:spPr>
          <a:xfrm flipV="1">
            <a:off x="3874770" y="1611630"/>
            <a:ext cx="1234440" cy="13144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412C91D-8563-4B66-A454-B32D5A2BF293}"/>
              </a:ext>
            </a:extLst>
          </p:cNvPr>
          <p:cNvPicPr>
            <a:picLocks noChangeAspect="1"/>
          </p:cNvPicPr>
          <p:nvPr/>
        </p:nvPicPr>
        <p:blipFill>
          <a:blip r:embed="rId4"/>
          <a:stretch>
            <a:fillRect/>
          </a:stretch>
        </p:blipFill>
        <p:spPr>
          <a:xfrm>
            <a:off x="-1" y="1"/>
            <a:ext cx="12192001" cy="6858000"/>
          </a:xfrm>
          <a:prstGeom prst="rect">
            <a:avLst/>
          </a:prstGeom>
        </p:spPr>
      </p:pic>
      <p:pic>
        <p:nvPicPr>
          <p:cNvPr id="4" name="Picture 3">
            <a:extLst>
              <a:ext uri="{FF2B5EF4-FFF2-40B4-BE49-F238E27FC236}">
                <a16:creationId xmlns:a16="http://schemas.microsoft.com/office/drawing/2014/main" id="{1648E423-14CF-40EB-A9C2-8F0B652979D9}"/>
              </a:ext>
            </a:extLst>
          </p:cNvPr>
          <p:cNvPicPr>
            <a:picLocks noChangeAspect="1"/>
          </p:cNvPicPr>
          <p:nvPr/>
        </p:nvPicPr>
        <p:blipFill>
          <a:blip r:embed="rId5"/>
          <a:stretch>
            <a:fillRect/>
          </a:stretch>
        </p:blipFill>
        <p:spPr>
          <a:xfrm>
            <a:off x="3020054" y="-1"/>
            <a:ext cx="9171946" cy="6858000"/>
          </a:xfrm>
          <a:prstGeom prst="rect">
            <a:avLst/>
          </a:prstGeom>
        </p:spPr>
      </p:pic>
    </p:spTree>
    <p:extLst>
      <p:ext uri="{BB962C8B-B14F-4D97-AF65-F5344CB8AC3E}">
        <p14:creationId xmlns:p14="http://schemas.microsoft.com/office/powerpoint/2010/main" val="15125577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DE2C188F-2FEA-4F4B-9252-9822F26A5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3328" y="138761"/>
            <a:ext cx="8521157" cy="6351877"/>
          </a:xfrm>
          <a:prstGeom prst="rect">
            <a:avLst/>
          </a:prstGeom>
        </p:spPr>
      </p:pic>
      <p:sp>
        <p:nvSpPr>
          <p:cNvPr id="4" name="TextBox 3">
            <a:extLst>
              <a:ext uri="{FF2B5EF4-FFF2-40B4-BE49-F238E27FC236}">
                <a16:creationId xmlns:a16="http://schemas.microsoft.com/office/drawing/2014/main" id="{C4A82024-6528-47EA-AC1A-C3DFD9B640D1}"/>
              </a:ext>
            </a:extLst>
          </p:cNvPr>
          <p:cNvSpPr txBox="1"/>
          <p:nvPr/>
        </p:nvSpPr>
        <p:spPr>
          <a:xfrm>
            <a:off x="304800" y="1439333"/>
            <a:ext cx="2252133"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Step 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Identify some great projects and programs schools need help with and write it 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Deadline to submit is 11/14/22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For projects which will take place 9/23-8/24 </a:t>
            </a:r>
          </a:p>
        </p:txBody>
      </p:sp>
      <p:cxnSp>
        <p:nvCxnSpPr>
          <p:cNvPr id="6" name="Straight Arrow Connector 5">
            <a:extLst>
              <a:ext uri="{FF2B5EF4-FFF2-40B4-BE49-F238E27FC236}">
                <a16:creationId xmlns:a16="http://schemas.microsoft.com/office/drawing/2014/main" id="{3F7A03BA-0C6F-42D4-A26B-5E08348A618A}"/>
              </a:ext>
            </a:extLst>
          </p:cNvPr>
          <p:cNvCxnSpPr/>
          <p:nvPr/>
        </p:nvCxnSpPr>
        <p:spPr>
          <a:xfrm flipV="1">
            <a:off x="4480560" y="1439332"/>
            <a:ext cx="1211580" cy="18753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3167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10;&#10;Description automatically generated">
            <a:extLst>
              <a:ext uri="{FF2B5EF4-FFF2-40B4-BE49-F238E27FC236}">
                <a16:creationId xmlns:a16="http://schemas.microsoft.com/office/drawing/2014/main" id="{850059C5-8545-48F6-80B1-B006415A2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2455" y="56829"/>
            <a:ext cx="8769545" cy="6801171"/>
          </a:xfrm>
          <a:prstGeom prst="rect">
            <a:avLst/>
          </a:prstGeom>
        </p:spPr>
      </p:pic>
      <p:sp>
        <p:nvSpPr>
          <p:cNvPr id="4" name="TextBox 3">
            <a:extLst>
              <a:ext uri="{FF2B5EF4-FFF2-40B4-BE49-F238E27FC236}">
                <a16:creationId xmlns:a16="http://schemas.microsoft.com/office/drawing/2014/main" id="{D6788E6F-4FD3-4CCF-A12F-2726D75B7206}"/>
              </a:ext>
            </a:extLst>
          </p:cNvPr>
          <p:cNvSpPr txBox="1"/>
          <p:nvPr/>
        </p:nvSpPr>
        <p:spPr>
          <a:xfrm>
            <a:off x="474133" y="1117600"/>
            <a:ext cx="2082800" cy="53553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STEP 3: use for reference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 are working on a particular topic, the group might have already created a white paper on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Background information, Health effects, Texas Legislation, best practices and references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Arrow: Right 4">
            <a:extLst>
              <a:ext uri="{FF2B5EF4-FFF2-40B4-BE49-F238E27FC236}">
                <a16:creationId xmlns:a16="http://schemas.microsoft.com/office/drawing/2014/main" id="{E39E4290-2E5B-4841-94F0-BE31CFE8BA2B}"/>
              </a:ext>
            </a:extLst>
          </p:cNvPr>
          <p:cNvSpPr/>
          <p:nvPr/>
        </p:nvSpPr>
        <p:spPr>
          <a:xfrm>
            <a:off x="3150824" y="5166910"/>
            <a:ext cx="2335576" cy="2754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Arrow Connector 6">
            <a:extLst>
              <a:ext uri="{FF2B5EF4-FFF2-40B4-BE49-F238E27FC236}">
                <a16:creationId xmlns:a16="http://schemas.microsoft.com/office/drawing/2014/main" id="{E9C50EAA-C77D-4EF8-AB6A-2D62E9C15F10}"/>
              </a:ext>
            </a:extLst>
          </p:cNvPr>
          <p:cNvCxnSpPr/>
          <p:nvPr/>
        </p:nvCxnSpPr>
        <p:spPr>
          <a:xfrm flipV="1">
            <a:off x="4834890" y="1383030"/>
            <a:ext cx="651510" cy="7658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5600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BCF27-D9C4-49A8-A6D7-E8FEC8D4A808}"/>
              </a:ext>
            </a:extLst>
          </p:cNvPr>
          <p:cNvSpPr>
            <a:spLocks noGrp="1"/>
          </p:cNvSpPr>
          <p:nvPr>
            <p:ph type="title"/>
          </p:nvPr>
        </p:nvSpPr>
        <p:spPr/>
        <p:txBody>
          <a:bodyPr/>
          <a:lstStyle/>
          <a:p>
            <a:r>
              <a:rPr lang="en-US" dirty="0"/>
              <a:t>Child Nutrition Department Updates</a:t>
            </a:r>
          </a:p>
        </p:txBody>
      </p:sp>
      <p:sp>
        <p:nvSpPr>
          <p:cNvPr id="3" name="TextBox 2">
            <a:extLst>
              <a:ext uri="{FF2B5EF4-FFF2-40B4-BE49-F238E27FC236}">
                <a16:creationId xmlns:a16="http://schemas.microsoft.com/office/drawing/2014/main" id="{1B145CE2-1EC6-4AA8-B712-C2F3B0FE1819}"/>
              </a:ext>
            </a:extLst>
          </p:cNvPr>
          <p:cNvSpPr txBox="1"/>
          <p:nvPr/>
        </p:nvSpPr>
        <p:spPr>
          <a:xfrm>
            <a:off x="6517674" y="5473004"/>
            <a:ext cx="4648476" cy="1384995"/>
          </a:xfrm>
          <a:prstGeom prst="rect">
            <a:avLst/>
          </a:prstGeom>
          <a:noFill/>
        </p:spPr>
        <p:txBody>
          <a:bodyPr wrap="square" rtlCol="0">
            <a:spAutoFit/>
          </a:bodyPr>
          <a:lstStyle/>
          <a:p>
            <a:pPr algn="ctr"/>
            <a:r>
              <a:rPr lang="en-US" sz="2800" dirty="0"/>
              <a:t>Sierra Bell</a:t>
            </a:r>
          </a:p>
          <a:p>
            <a:pPr algn="ctr"/>
            <a:r>
              <a:rPr lang="en-US" sz="2800" dirty="0"/>
              <a:t>Fort Bend ISD Child Nutrition Dietitian</a:t>
            </a:r>
          </a:p>
        </p:txBody>
      </p:sp>
      <p:pic>
        <p:nvPicPr>
          <p:cNvPr id="4" name="Picture 3">
            <a:extLst>
              <a:ext uri="{FF2B5EF4-FFF2-40B4-BE49-F238E27FC236}">
                <a16:creationId xmlns:a16="http://schemas.microsoft.com/office/drawing/2014/main" id="{51BF4B6E-6193-4B53-8ACE-0EFEC3FD0CCE}"/>
              </a:ext>
            </a:extLst>
          </p:cNvPr>
          <p:cNvPicPr>
            <a:picLocks noChangeAspect="1"/>
          </p:cNvPicPr>
          <p:nvPr/>
        </p:nvPicPr>
        <p:blipFill>
          <a:blip r:embed="rId2"/>
          <a:stretch>
            <a:fillRect/>
          </a:stretch>
        </p:blipFill>
        <p:spPr>
          <a:xfrm>
            <a:off x="2616792" y="1341475"/>
            <a:ext cx="6958415" cy="4175049"/>
          </a:xfrm>
          <a:prstGeom prst="rect">
            <a:avLst/>
          </a:prstGeom>
        </p:spPr>
      </p:pic>
    </p:spTree>
    <p:extLst>
      <p:ext uri="{BB962C8B-B14F-4D97-AF65-F5344CB8AC3E}">
        <p14:creationId xmlns:p14="http://schemas.microsoft.com/office/powerpoint/2010/main" val="2464479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8BA03-569E-40FA-BCAE-02F9811C0305}"/>
              </a:ext>
            </a:extLst>
          </p:cNvPr>
          <p:cNvSpPr>
            <a:spLocks noGrp="1"/>
          </p:cNvSpPr>
          <p:nvPr>
            <p:ph type="title"/>
          </p:nvPr>
        </p:nvSpPr>
        <p:spPr/>
        <p:txBody>
          <a:bodyPr/>
          <a:lstStyle/>
          <a:p>
            <a:r>
              <a:rPr lang="en-US" dirty="0"/>
              <a:t>Approve Minutes- May 17, 2022</a:t>
            </a:r>
          </a:p>
        </p:txBody>
      </p:sp>
      <p:pic>
        <p:nvPicPr>
          <p:cNvPr id="3" name="Picture 2">
            <a:extLst>
              <a:ext uri="{FF2B5EF4-FFF2-40B4-BE49-F238E27FC236}">
                <a16:creationId xmlns:a16="http://schemas.microsoft.com/office/drawing/2014/main" id="{16FF769E-F329-4EA0-AC9B-468704DA2ED1}"/>
              </a:ext>
            </a:extLst>
          </p:cNvPr>
          <p:cNvPicPr>
            <a:picLocks noChangeAspect="1"/>
          </p:cNvPicPr>
          <p:nvPr/>
        </p:nvPicPr>
        <p:blipFill>
          <a:blip r:embed="rId2"/>
          <a:stretch>
            <a:fillRect/>
          </a:stretch>
        </p:blipFill>
        <p:spPr>
          <a:xfrm>
            <a:off x="3103717" y="1409917"/>
            <a:ext cx="5984566" cy="4387441"/>
          </a:xfrm>
          <a:prstGeom prst="rect">
            <a:avLst/>
          </a:prstGeom>
        </p:spPr>
      </p:pic>
      <p:sp>
        <p:nvSpPr>
          <p:cNvPr id="4" name="TextBox 3">
            <a:extLst>
              <a:ext uri="{FF2B5EF4-FFF2-40B4-BE49-F238E27FC236}">
                <a16:creationId xmlns:a16="http://schemas.microsoft.com/office/drawing/2014/main" id="{C22AC4B5-ECB4-4D29-875A-7EFC70EDD349}"/>
              </a:ext>
            </a:extLst>
          </p:cNvPr>
          <p:cNvSpPr txBox="1"/>
          <p:nvPr/>
        </p:nvSpPr>
        <p:spPr>
          <a:xfrm>
            <a:off x="6731066" y="5797358"/>
            <a:ext cx="4285562" cy="954107"/>
          </a:xfrm>
          <a:prstGeom prst="rect">
            <a:avLst/>
          </a:prstGeom>
          <a:noFill/>
        </p:spPr>
        <p:txBody>
          <a:bodyPr wrap="square" rtlCol="0">
            <a:spAutoFit/>
          </a:bodyPr>
          <a:lstStyle/>
          <a:p>
            <a:pPr algn="ctr"/>
            <a:r>
              <a:rPr lang="en-US" sz="2800" dirty="0"/>
              <a:t>Cathy Hunter</a:t>
            </a:r>
          </a:p>
          <a:p>
            <a:pPr algn="ctr"/>
            <a:r>
              <a:rPr lang="en-US" sz="2800" dirty="0"/>
              <a:t>SHAC Secretary</a:t>
            </a:r>
          </a:p>
        </p:txBody>
      </p:sp>
    </p:spTree>
    <p:extLst>
      <p:ext uri="{BB962C8B-B14F-4D97-AF65-F5344CB8AC3E}">
        <p14:creationId xmlns:p14="http://schemas.microsoft.com/office/powerpoint/2010/main" val="5585174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7FD00-0D70-49A4-8118-751467605224}"/>
              </a:ext>
            </a:extLst>
          </p:cNvPr>
          <p:cNvSpPr>
            <a:spLocks noGrp="1"/>
          </p:cNvSpPr>
          <p:nvPr>
            <p:ph type="title"/>
          </p:nvPr>
        </p:nvSpPr>
        <p:spPr/>
        <p:txBody>
          <a:bodyPr/>
          <a:lstStyle/>
          <a:p>
            <a:r>
              <a:rPr lang="en-US" dirty="0"/>
              <a:t>Brain Break</a:t>
            </a:r>
          </a:p>
        </p:txBody>
      </p:sp>
      <p:pic>
        <p:nvPicPr>
          <p:cNvPr id="6" name="Picture 5">
            <a:extLst>
              <a:ext uri="{FF2B5EF4-FFF2-40B4-BE49-F238E27FC236}">
                <a16:creationId xmlns:a16="http://schemas.microsoft.com/office/drawing/2014/main" id="{91F52792-B6AF-467C-8AC8-F569C5B592AC}"/>
              </a:ext>
            </a:extLst>
          </p:cNvPr>
          <p:cNvPicPr>
            <a:picLocks noChangeAspect="1"/>
          </p:cNvPicPr>
          <p:nvPr/>
        </p:nvPicPr>
        <p:blipFill>
          <a:blip r:embed="rId2"/>
          <a:stretch>
            <a:fillRect/>
          </a:stretch>
        </p:blipFill>
        <p:spPr>
          <a:xfrm>
            <a:off x="2418834" y="2118220"/>
            <a:ext cx="7354331" cy="3191909"/>
          </a:xfrm>
          <a:prstGeom prst="rect">
            <a:avLst/>
          </a:prstGeom>
        </p:spPr>
      </p:pic>
      <p:sp>
        <p:nvSpPr>
          <p:cNvPr id="7" name="TextBox 6">
            <a:extLst>
              <a:ext uri="{FF2B5EF4-FFF2-40B4-BE49-F238E27FC236}">
                <a16:creationId xmlns:a16="http://schemas.microsoft.com/office/drawing/2014/main" id="{9AEEF359-69B2-4959-9802-CAD4D19488BD}"/>
              </a:ext>
            </a:extLst>
          </p:cNvPr>
          <p:cNvSpPr txBox="1"/>
          <p:nvPr/>
        </p:nvSpPr>
        <p:spPr>
          <a:xfrm>
            <a:off x="6818243" y="5310129"/>
            <a:ext cx="4671392" cy="1384995"/>
          </a:xfrm>
          <a:prstGeom prst="rect">
            <a:avLst/>
          </a:prstGeom>
          <a:noFill/>
        </p:spPr>
        <p:txBody>
          <a:bodyPr wrap="square" rtlCol="0">
            <a:spAutoFit/>
          </a:bodyPr>
          <a:lstStyle/>
          <a:p>
            <a:pPr algn="ctr"/>
            <a:r>
              <a:rPr lang="en-US" sz="2800" dirty="0"/>
              <a:t>LaDonna Green</a:t>
            </a:r>
          </a:p>
          <a:p>
            <a:pPr algn="ctr"/>
            <a:r>
              <a:rPr lang="en-US" sz="2800" dirty="0"/>
              <a:t>FBISD Wellness, Health &amp; Prevention Specialist</a:t>
            </a:r>
          </a:p>
        </p:txBody>
      </p:sp>
    </p:spTree>
    <p:extLst>
      <p:ext uri="{BB962C8B-B14F-4D97-AF65-F5344CB8AC3E}">
        <p14:creationId xmlns:p14="http://schemas.microsoft.com/office/powerpoint/2010/main" val="26119280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33CF9-E85E-4645-A612-3DC5A3C923AF}"/>
              </a:ext>
            </a:extLst>
          </p:cNvPr>
          <p:cNvSpPr>
            <a:spLocks noGrp="1"/>
          </p:cNvSpPr>
          <p:nvPr>
            <p:ph type="title"/>
          </p:nvPr>
        </p:nvSpPr>
        <p:spPr/>
        <p:txBody>
          <a:bodyPr/>
          <a:lstStyle/>
          <a:p>
            <a:r>
              <a:rPr lang="en-US" dirty="0"/>
              <a:t>Upcoming Events</a:t>
            </a:r>
          </a:p>
        </p:txBody>
      </p:sp>
      <p:pic>
        <p:nvPicPr>
          <p:cNvPr id="3" name="Picture 2">
            <a:extLst>
              <a:ext uri="{FF2B5EF4-FFF2-40B4-BE49-F238E27FC236}">
                <a16:creationId xmlns:a16="http://schemas.microsoft.com/office/drawing/2014/main" id="{296A0529-8D3C-4AD4-B026-433A9DDD28E4}"/>
              </a:ext>
            </a:extLst>
          </p:cNvPr>
          <p:cNvPicPr>
            <a:picLocks noChangeAspect="1"/>
          </p:cNvPicPr>
          <p:nvPr/>
        </p:nvPicPr>
        <p:blipFill>
          <a:blip r:embed="rId2"/>
          <a:stretch>
            <a:fillRect/>
          </a:stretch>
        </p:blipFill>
        <p:spPr>
          <a:xfrm>
            <a:off x="318052" y="1413841"/>
            <a:ext cx="6202017" cy="4827933"/>
          </a:xfrm>
          <a:prstGeom prst="rect">
            <a:avLst/>
          </a:prstGeom>
        </p:spPr>
      </p:pic>
      <p:sp>
        <p:nvSpPr>
          <p:cNvPr id="4" name="TextBox 3">
            <a:extLst>
              <a:ext uri="{FF2B5EF4-FFF2-40B4-BE49-F238E27FC236}">
                <a16:creationId xmlns:a16="http://schemas.microsoft.com/office/drawing/2014/main" id="{00472B8B-8FD8-4C4F-B665-DD42FBE4FD50}"/>
              </a:ext>
            </a:extLst>
          </p:cNvPr>
          <p:cNvSpPr txBox="1"/>
          <p:nvPr/>
        </p:nvSpPr>
        <p:spPr>
          <a:xfrm>
            <a:off x="6917635" y="1669774"/>
            <a:ext cx="4035287" cy="3385542"/>
          </a:xfrm>
          <a:prstGeom prst="rect">
            <a:avLst/>
          </a:prstGeom>
          <a:noFill/>
        </p:spPr>
        <p:txBody>
          <a:bodyPr wrap="square" rtlCol="0">
            <a:spAutoFit/>
          </a:bodyPr>
          <a:lstStyle/>
          <a:p>
            <a:pPr marL="285750" indent="-285750">
              <a:buFont typeface="Arial" panose="020B0604020202020204" pitchFamily="34" charset="0"/>
              <a:buChar char="•"/>
            </a:pPr>
            <a:r>
              <a:rPr lang="en-US" sz="2800" dirty="0"/>
              <a:t>General SHAC Meeting: October 19, 2022, 12-2pm</a:t>
            </a:r>
          </a:p>
          <a:p>
            <a:pPr marL="285750" indent="-285750">
              <a:buFont typeface="Arial" panose="020B0604020202020204" pitchFamily="34" charset="0"/>
              <a:buChar char="•"/>
            </a:pPr>
            <a:r>
              <a:rPr lang="en-US" sz="2800" dirty="0"/>
              <a:t>Subcommittee Breakouts will follow the October 19</a:t>
            </a:r>
            <a:r>
              <a:rPr lang="en-US" sz="2800" baseline="30000" dirty="0"/>
              <a:t>th</a:t>
            </a:r>
            <a:r>
              <a:rPr lang="en-US" sz="2800" dirty="0"/>
              <a:t> SHAC meeting</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666666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80E8B-BC97-7C22-D60C-F7D287278FA9}"/>
              </a:ext>
            </a:extLst>
          </p:cNvPr>
          <p:cNvSpPr>
            <a:spLocks noGrp="1"/>
          </p:cNvSpPr>
          <p:nvPr>
            <p:ph type="title"/>
          </p:nvPr>
        </p:nvSpPr>
        <p:spPr/>
        <p:txBody>
          <a:bodyPr/>
          <a:lstStyle/>
          <a:p>
            <a:r>
              <a:rPr lang="en-US" dirty="0"/>
              <a:t>$$ Opportunities</a:t>
            </a:r>
          </a:p>
        </p:txBody>
      </p:sp>
      <p:graphicFrame>
        <p:nvGraphicFramePr>
          <p:cNvPr id="3" name="Table 2">
            <a:extLst>
              <a:ext uri="{FF2B5EF4-FFF2-40B4-BE49-F238E27FC236}">
                <a16:creationId xmlns:a16="http://schemas.microsoft.com/office/drawing/2014/main" id="{3D2C4F6D-CCD6-D22B-ED8C-201E371E1BC5}"/>
              </a:ext>
            </a:extLst>
          </p:cNvPr>
          <p:cNvGraphicFramePr>
            <a:graphicFrameLocks noGrp="1"/>
          </p:cNvGraphicFramePr>
          <p:nvPr>
            <p:extLst>
              <p:ext uri="{D42A27DB-BD31-4B8C-83A1-F6EECF244321}">
                <p14:modId xmlns:p14="http://schemas.microsoft.com/office/powerpoint/2010/main" val="2929750003"/>
              </p:ext>
            </p:extLst>
          </p:nvPr>
        </p:nvGraphicFramePr>
        <p:xfrm>
          <a:off x="199325" y="1552834"/>
          <a:ext cx="11793350" cy="5214303"/>
        </p:xfrm>
        <a:graphic>
          <a:graphicData uri="http://schemas.openxmlformats.org/drawingml/2006/table">
            <a:tbl>
              <a:tblPr/>
              <a:tblGrid>
                <a:gridCol w="11793350">
                  <a:extLst>
                    <a:ext uri="{9D8B030D-6E8A-4147-A177-3AD203B41FA5}">
                      <a16:colId xmlns:a16="http://schemas.microsoft.com/office/drawing/2014/main" val="1042994214"/>
                    </a:ext>
                  </a:extLst>
                </a:gridCol>
              </a:tblGrid>
              <a:tr h="495246">
                <a:tc>
                  <a:txBody>
                    <a:bodyPr/>
                    <a:lstStyle/>
                    <a:p>
                      <a:pPr>
                        <a:lnSpc>
                          <a:spcPts val="1800"/>
                        </a:lnSpc>
                      </a:pPr>
                      <a:r>
                        <a:rPr lang="en-US" sz="1600">
                          <a:effectLst/>
                          <a:latin typeface="Helvetica" panose="020B0604020202020204" pitchFamily="34" charset="0"/>
                        </a:rPr>
                        <a:t>Apply for School Health Grant: Up to $10K Awarded</a:t>
                      </a:r>
                      <a:endParaRPr lang="en-US" sz="1600">
                        <a:effectLst/>
                        <a:latin typeface="Google Sans"/>
                      </a:endParaRPr>
                    </a:p>
                  </a:txBody>
                  <a:tcPr marL="0" marR="0" marT="171330" marB="42833" anchor="ctr">
                    <a:lnL>
                      <a:noFill/>
                    </a:lnL>
                    <a:lnR>
                      <a:noFill/>
                    </a:lnR>
                    <a:lnT>
                      <a:noFill/>
                    </a:lnT>
                    <a:lnB>
                      <a:noFill/>
                    </a:lnB>
                    <a:solidFill>
                      <a:srgbClr val="FFFFFF"/>
                    </a:solidFill>
                  </a:tcPr>
                </a:tc>
                <a:extLst>
                  <a:ext uri="{0D108BD9-81ED-4DB2-BD59-A6C34878D82A}">
                    <a16:rowId xmlns:a16="http://schemas.microsoft.com/office/drawing/2014/main" val="4134916909"/>
                  </a:ext>
                </a:extLst>
              </a:tr>
              <a:tr h="512293">
                <a:tc>
                  <a:txBody>
                    <a:bodyPr/>
                    <a:lstStyle/>
                    <a:p>
                      <a:endParaRPr lang="en-US" sz="1600" dirty="0">
                        <a:effectLst/>
                        <a:latin typeface="Google Sans"/>
                      </a:endParaRPr>
                    </a:p>
                  </a:txBody>
                  <a:tcPr marL="0" marR="0" marT="171330" marB="42833" anchor="ctr">
                    <a:lnL>
                      <a:noFill/>
                    </a:lnL>
                    <a:lnR>
                      <a:noFill/>
                    </a:lnR>
                    <a:lnT>
                      <a:noFill/>
                    </a:lnT>
                    <a:lnB>
                      <a:noFill/>
                    </a:lnB>
                    <a:solidFill>
                      <a:srgbClr val="FFFFFF"/>
                    </a:solidFill>
                  </a:tcPr>
                </a:tc>
                <a:extLst>
                  <a:ext uri="{0D108BD9-81ED-4DB2-BD59-A6C34878D82A}">
                    <a16:rowId xmlns:a16="http://schemas.microsoft.com/office/drawing/2014/main" val="351414542"/>
                  </a:ext>
                </a:extLst>
              </a:tr>
              <a:tr h="4206764">
                <a:tc>
                  <a:txBody>
                    <a:bodyPr/>
                    <a:lstStyle/>
                    <a:p>
                      <a:pPr>
                        <a:lnSpc>
                          <a:spcPts val="1350"/>
                        </a:lnSpc>
                      </a:pPr>
                      <a:r>
                        <a:rPr lang="en-US" sz="1100" dirty="0">
                          <a:solidFill>
                            <a:srgbClr val="333333"/>
                          </a:solidFill>
                          <a:effectLst/>
                          <a:latin typeface="Verdana" panose="020B0604030504040204" pitchFamily="34" charset="0"/>
                        </a:rPr>
                        <a:t>Texas Department of State Health Services invites public and charter schools to apply for the Reaching for Excellence (RFE) in Texas School Health Grant. The goal of the RFE grants is to fund projects that inspire students to live healthier lives. The RFE grant funds new projects or projects operating for less than a year. The project must focus on at least one key component of the </a:t>
                      </a:r>
                      <a:r>
                        <a:rPr lang="en-US" sz="1100" dirty="0">
                          <a:solidFill>
                            <a:srgbClr val="1155CC"/>
                          </a:solidFill>
                          <a:effectLst/>
                          <a:latin typeface="Verdana" panose="020B0604030504040204" pitchFamily="34" charset="0"/>
                          <a:hlinkClick r:id="rId3"/>
                        </a:rPr>
                        <a:t>Whole School, Whole Community, Whole Child model.</a:t>
                      </a:r>
                      <a:endParaRPr lang="en-US" sz="1600" dirty="0">
                        <a:effectLst/>
                        <a:latin typeface="Google Sans"/>
                      </a:endParaRPr>
                    </a:p>
                    <a:p>
                      <a:pPr>
                        <a:lnSpc>
                          <a:spcPts val="1350"/>
                        </a:lnSpc>
                      </a:pPr>
                      <a:r>
                        <a:rPr lang="en-US" sz="1100" dirty="0">
                          <a:solidFill>
                            <a:srgbClr val="333333"/>
                          </a:solidFill>
                          <a:effectLst/>
                          <a:latin typeface="Verdana" panose="020B0604030504040204" pitchFamily="34" charset="0"/>
                        </a:rPr>
                        <a:t>Eligible projects should engage students, their families, and the community. They also should include plans to continue the project past the initial year. A school district can receive up to $10,000 (in reimbursement funds) to implement a project at the district level or on a school campus. If selected, the school district will receive funds for one project. </a:t>
                      </a:r>
                      <a:r>
                        <a:rPr lang="en-US" sz="1100" dirty="0">
                          <a:solidFill>
                            <a:srgbClr val="1155CC"/>
                          </a:solidFill>
                          <a:effectLst/>
                          <a:latin typeface="Verdana" panose="020B0604030504040204" pitchFamily="34" charset="0"/>
                          <a:hlinkClick r:id="rId4"/>
                        </a:rPr>
                        <a:t>Learn more and apply for a Reaching for Excellence Grant.</a:t>
                      </a:r>
                      <a:r>
                        <a:rPr lang="en-US" sz="1100" dirty="0">
                          <a:solidFill>
                            <a:srgbClr val="333333"/>
                          </a:solidFill>
                          <a:effectLst/>
                          <a:latin typeface="Verdana" panose="020B0604030504040204" pitchFamily="34" charset="0"/>
                        </a:rPr>
                        <a:t> </a:t>
                      </a:r>
                    </a:p>
                    <a:p>
                      <a:pPr>
                        <a:lnSpc>
                          <a:spcPts val="1350"/>
                        </a:lnSpc>
                      </a:pPr>
                      <a:endParaRPr lang="en-US" sz="1600" dirty="0">
                        <a:effectLst/>
                        <a:latin typeface="Google Sans"/>
                      </a:endParaRPr>
                    </a:p>
                    <a:p>
                      <a:pPr>
                        <a:lnSpc>
                          <a:spcPts val="1350"/>
                        </a:lnSpc>
                      </a:pPr>
                      <a:r>
                        <a:rPr lang="en-US" dirty="0"/>
                        <a:t>Application Is Open: 9/1/2022 to 11/14/2022 </a:t>
                      </a:r>
                      <a:br>
                        <a:rPr lang="en-US" sz="1100" dirty="0">
                          <a:solidFill>
                            <a:srgbClr val="333333"/>
                          </a:solidFill>
                          <a:effectLst/>
                          <a:latin typeface="Verdana" panose="020B0604030504040204" pitchFamily="34" charset="0"/>
                        </a:rPr>
                      </a:br>
                      <a:r>
                        <a:rPr lang="en-US" sz="1100" dirty="0">
                          <a:solidFill>
                            <a:srgbClr val="333333"/>
                          </a:solidFill>
                          <a:effectLst/>
                          <a:latin typeface="Verdana" panose="020B0604030504040204" pitchFamily="34" charset="0"/>
                        </a:rPr>
                        <a:t>Project Begins 9/1/2023</a:t>
                      </a:r>
                      <a:br>
                        <a:rPr lang="en-US" sz="1100" dirty="0">
                          <a:solidFill>
                            <a:srgbClr val="333333"/>
                          </a:solidFill>
                          <a:effectLst/>
                          <a:latin typeface="Verdana" panose="020B0604030504040204" pitchFamily="34" charset="0"/>
                        </a:rPr>
                      </a:br>
                      <a:r>
                        <a:rPr lang="en-US" sz="1100" dirty="0">
                          <a:solidFill>
                            <a:srgbClr val="333333"/>
                          </a:solidFill>
                          <a:effectLst/>
                          <a:latin typeface="Verdana" panose="020B0604030504040204" pitchFamily="34" charset="0"/>
                        </a:rPr>
                        <a:t>Project Ends 8/31/2024</a:t>
                      </a:r>
                    </a:p>
                    <a:p>
                      <a:pPr>
                        <a:lnSpc>
                          <a:spcPts val="1350"/>
                        </a:lnSpc>
                      </a:pPr>
                      <a:endParaRPr lang="en-US" sz="1600" dirty="0">
                        <a:effectLst/>
                        <a:latin typeface="Google Sans"/>
                      </a:endParaRPr>
                    </a:p>
                    <a:p>
                      <a:pPr>
                        <a:lnSpc>
                          <a:spcPts val="1350"/>
                        </a:lnSpc>
                      </a:pPr>
                      <a:r>
                        <a:rPr lang="en-US" sz="1100" dirty="0">
                          <a:solidFill>
                            <a:srgbClr val="333333"/>
                          </a:solidFill>
                          <a:effectLst/>
                          <a:latin typeface="Verdana" panose="020B0604030504040204" pitchFamily="34" charset="0"/>
                        </a:rPr>
                        <a:t>DSHS award programs have funded more than 100 projects in the last 30 years. Some winning projects have included:</a:t>
                      </a:r>
                      <a:endParaRPr lang="en-US" sz="1600" dirty="0">
                        <a:effectLst/>
                        <a:latin typeface="Google Sans"/>
                      </a:endParaRPr>
                    </a:p>
                    <a:p>
                      <a:pPr>
                        <a:lnSpc>
                          <a:spcPts val="1350"/>
                        </a:lnSpc>
                        <a:buFont typeface="Arial" panose="020B0604020202020204" pitchFamily="34" charset="0"/>
                        <a:buChar char="•"/>
                      </a:pPr>
                      <a:r>
                        <a:rPr lang="en-US" sz="1100" dirty="0">
                          <a:solidFill>
                            <a:srgbClr val="333333"/>
                          </a:solidFill>
                          <a:effectLst/>
                          <a:latin typeface="Verdana" panose="020B0604030504040204" pitchFamily="34" charset="0"/>
                        </a:rPr>
                        <a:t>Bicycle safety, School garden, Fitness camp, Intergenerational garden, Walking trails</a:t>
                      </a:r>
                    </a:p>
                    <a:p>
                      <a:pPr>
                        <a:lnSpc>
                          <a:spcPts val="1350"/>
                        </a:lnSpc>
                        <a:buFont typeface="Arial" panose="020B0604020202020204" pitchFamily="34" charset="0"/>
                        <a:buNone/>
                      </a:pPr>
                      <a:endParaRPr lang="en-US" sz="1600" dirty="0">
                        <a:solidFill>
                          <a:srgbClr val="333333"/>
                        </a:solidFill>
                        <a:effectLst/>
                        <a:latin typeface="Google Sans"/>
                      </a:endParaRPr>
                    </a:p>
                    <a:p>
                      <a:pPr>
                        <a:lnSpc>
                          <a:spcPts val="1350"/>
                        </a:lnSpc>
                      </a:pPr>
                      <a:r>
                        <a:rPr lang="en-US" sz="1100" dirty="0">
                          <a:solidFill>
                            <a:srgbClr val="333333"/>
                          </a:solidFill>
                          <a:effectLst/>
                          <a:latin typeface="Verdana" panose="020B0604030504040204" pitchFamily="34" charset="0"/>
                        </a:rPr>
                        <a:t>Register for one of the informational webinars today and reserve your spot. All webinars will present the same content.</a:t>
                      </a:r>
                      <a:endParaRPr lang="en-US" sz="1600" dirty="0">
                        <a:effectLst/>
                        <a:latin typeface="Google Sans"/>
                      </a:endParaRPr>
                    </a:p>
                    <a:p>
                      <a:pPr>
                        <a:lnSpc>
                          <a:spcPts val="1350"/>
                        </a:lnSpc>
                        <a:buFont typeface="Arial" panose="020B0604020202020204" pitchFamily="34" charset="0"/>
                        <a:buChar char="•"/>
                      </a:pPr>
                      <a:r>
                        <a:rPr lang="en-US" sz="1100" dirty="0">
                          <a:solidFill>
                            <a:srgbClr val="1155CC"/>
                          </a:solidFill>
                          <a:effectLst/>
                          <a:latin typeface="Verdana" panose="020B0604030504040204" pitchFamily="34" charset="0"/>
                          <a:hlinkClick r:id="rId5"/>
                        </a:rPr>
                        <a:t>RFE Grant Webinar #1</a:t>
                      </a:r>
                      <a:r>
                        <a:rPr lang="en-US" sz="1100" dirty="0">
                          <a:solidFill>
                            <a:srgbClr val="333333"/>
                          </a:solidFill>
                          <a:effectLst/>
                          <a:latin typeface="Verdana" panose="020B0604030504040204" pitchFamily="34" charset="0"/>
                        </a:rPr>
                        <a:t> – Sept. 8 from 3-4 PM CDT</a:t>
                      </a:r>
                      <a:endParaRPr lang="en-US" sz="1600" dirty="0">
                        <a:solidFill>
                          <a:srgbClr val="333333"/>
                        </a:solidFill>
                        <a:effectLst/>
                        <a:latin typeface="Google Sans"/>
                      </a:endParaRPr>
                    </a:p>
                    <a:p>
                      <a:pPr>
                        <a:lnSpc>
                          <a:spcPts val="1350"/>
                        </a:lnSpc>
                        <a:buFont typeface="Arial" panose="020B0604020202020204" pitchFamily="34" charset="0"/>
                        <a:buChar char="•"/>
                      </a:pPr>
                      <a:r>
                        <a:rPr lang="en-US" sz="1100" dirty="0">
                          <a:solidFill>
                            <a:srgbClr val="1155CC"/>
                          </a:solidFill>
                          <a:effectLst/>
                          <a:latin typeface="Verdana" panose="020B0604030504040204" pitchFamily="34" charset="0"/>
                          <a:hlinkClick r:id="rId6"/>
                        </a:rPr>
                        <a:t>RFE Grant Webinar #2</a:t>
                      </a:r>
                      <a:r>
                        <a:rPr lang="en-US" sz="1100" dirty="0">
                          <a:solidFill>
                            <a:srgbClr val="333333"/>
                          </a:solidFill>
                          <a:effectLst/>
                          <a:latin typeface="Verdana" panose="020B0604030504040204" pitchFamily="34" charset="0"/>
                        </a:rPr>
                        <a:t> – Sept. 14 from 11:30-12:30 PM CDT</a:t>
                      </a:r>
                      <a:endParaRPr lang="en-US" sz="1600" dirty="0">
                        <a:solidFill>
                          <a:srgbClr val="333333"/>
                        </a:solidFill>
                        <a:effectLst/>
                        <a:latin typeface="Google Sans"/>
                      </a:endParaRPr>
                    </a:p>
                    <a:p>
                      <a:pPr>
                        <a:lnSpc>
                          <a:spcPts val="1350"/>
                        </a:lnSpc>
                        <a:buFont typeface="Arial" panose="020B0604020202020204" pitchFamily="34" charset="0"/>
                        <a:buChar char="•"/>
                      </a:pPr>
                      <a:r>
                        <a:rPr lang="en-US" sz="1100" dirty="0">
                          <a:solidFill>
                            <a:srgbClr val="1155CC"/>
                          </a:solidFill>
                          <a:effectLst/>
                          <a:latin typeface="Verdana" panose="020B0604030504040204" pitchFamily="34" charset="0"/>
                          <a:hlinkClick r:id="rId7"/>
                        </a:rPr>
                        <a:t>RFE Grant Webinar #3</a:t>
                      </a:r>
                      <a:r>
                        <a:rPr lang="en-US" sz="1100" dirty="0">
                          <a:solidFill>
                            <a:srgbClr val="333333"/>
                          </a:solidFill>
                          <a:effectLst/>
                          <a:latin typeface="Verdana" panose="020B0604030504040204" pitchFamily="34" charset="0"/>
                        </a:rPr>
                        <a:t> – Sept. 20 from 3-4 PM CDT</a:t>
                      </a:r>
                    </a:p>
                    <a:p>
                      <a:pPr>
                        <a:lnSpc>
                          <a:spcPts val="1350"/>
                        </a:lnSpc>
                        <a:buFont typeface="Arial" panose="020B0604020202020204" pitchFamily="34" charset="0"/>
                        <a:buNone/>
                      </a:pPr>
                      <a:endParaRPr lang="en-US" sz="1600" dirty="0">
                        <a:solidFill>
                          <a:srgbClr val="333333"/>
                        </a:solidFill>
                        <a:effectLst/>
                        <a:latin typeface="Google Sans"/>
                      </a:endParaRPr>
                    </a:p>
                    <a:p>
                      <a:pPr>
                        <a:lnSpc>
                          <a:spcPts val="1350"/>
                        </a:lnSpc>
                      </a:pPr>
                      <a:r>
                        <a:rPr lang="en-US" sz="1100" b="1" dirty="0">
                          <a:solidFill>
                            <a:srgbClr val="333333"/>
                          </a:solidFill>
                          <a:effectLst/>
                          <a:latin typeface="Verdana" panose="020B0604030504040204" pitchFamily="34" charset="0"/>
                        </a:rPr>
                        <a:t>Questions?</a:t>
                      </a:r>
                      <a:r>
                        <a:rPr lang="en-US" sz="1100" dirty="0">
                          <a:solidFill>
                            <a:srgbClr val="333333"/>
                          </a:solidFill>
                          <a:effectLst/>
                          <a:latin typeface="Verdana" panose="020B0604030504040204" pitchFamily="34" charset="0"/>
                        </a:rPr>
                        <a:t> Email </a:t>
                      </a:r>
                      <a:r>
                        <a:rPr lang="en-US" sz="1100" dirty="0">
                          <a:solidFill>
                            <a:srgbClr val="1155CC"/>
                          </a:solidFill>
                          <a:effectLst/>
                          <a:latin typeface="Verdana" panose="020B0604030504040204" pitchFamily="34" charset="0"/>
                          <a:hlinkClick r:id="rId8"/>
                        </a:rPr>
                        <a:t>schoolhealthawards@dshs.texas.gov</a:t>
                      </a:r>
                      <a:r>
                        <a:rPr lang="en-US" sz="1100" dirty="0">
                          <a:solidFill>
                            <a:srgbClr val="333333"/>
                          </a:solidFill>
                          <a:effectLst/>
                          <a:latin typeface="Verdana" panose="020B0604030504040204" pitchFamily="34" charset="0"/>
                        </a:rPr>
                        <a:t> or call 512-776-7279.</a:t>
                      </a:r>
                      <a:endParaRPr lang="en-US" sz="1600" dirty="0">
                        <a:effectLst/>
                        <a:latin typeface="Google Sans"/>
                      </a:endParaRPr>
                    </a:p>
                  </a:txBody>
                  <a:tcPr marL="0" marR="0" marT="171330" marB="42833" anchor="ctr">
                    <a:lnL>
                      <a:noFill/>
                    </a:lnL>
                    <a:lnR>
                      <a:noFill/>
                    </a:lnR>
                    <a:lnT>
                      <a:noFill/>
                    </a:lnT>
                    <a:lnB>
                      <a:noFill/>
                    </a:lnB>
                    <a:solidFill>
                      <a:srgbClr val="FFFFFF"/>
                    </a:solidFill>
                  </a:tcPr>
                </a:tc>
                <a:extLst>
                  <a:ext uri="{0D108BD9-81ED-4DB2-BD59-A6C34878D82A}">
                    <a16:rowId xmlns:a16="http://schemas.microsoft.com/office/drawing/2014/main" val="3170433677"/>
                  </a:ext>
                </a:extLst>
              </a:tr>
            </a:tbl>
          </a:graphicData>
        </a:graphic>
      </p:graphicFrame>
      <p:pic>
        <p:nvPicPr>
          <p:cNvPr id="5" name="Picture 4">
            <a:extLst>
              <a:ext uri="{FF2B5EF4-FFF2-40B4-BE49-F238E27FC236}">
                <a16:creationId xmlns:a16="http://schemas.microsoft.com/office/drawing/2014/main" id="{A8FEF744-60B5-0ED2-72B1-686D17C9052B}"/>
              </a:ext>
            </a:extLst>
          </p:cNvPr>
          <p:cNvPicPr>
            <a:picLocks noChangeAspect="1"/>
          </p:cNvPicPr>
          <p:nvPr/>
        </p:nvPicPr>
        <p:blipFill rotWithShape="1">
          <a:blip r:embed="rId9"/>
          <a:srcRect l="24462" t="72115" r="42383" b="12688"/>
          <a:stretch/>
        </p:blipFill>
        <p:spPr>
          <a:xfrm>
            <a:off x="6390968" y="90862"/>
            <a:ext cx="3637936" cy="1042219"/>
          </a:xfrm>
          <a:prstGeom prst="rect">
            <a:avLst/>
          </a:prstGeom>
        </p:spPr>
      </p:pic>
    </p:spTree>
    <p:extLst>
      <p:ext uri="{BB962C8B-B14F-4D97-AF65-F5344CB8AC3E}">
        <p14:creationId xmlns:p14="http://schemas.microsoft.com/office/powerpoint/2010/main" val="785091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3EEE2A-6736-4440-AF36-2111963BA8E8}"/>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2800" dirty="0">
                <a:solidFill>
                  <a:srgbClr val="FFFFFF"/>
                </a:solidFill>
              </a:rPr>
              <a:t>Board of Trustees </a:t>
            </a:r>
            <a:br>
              <a:rPr lang="en-US" sz="2800" dirty="0">
                <a:solidFill>
                  <a:srgbClr val="FFFFFF"/>
                </a:solidFill>
              </a:rPr>
            </a:br>
            <a:r>
              <a:rPr lang="en-US" sz="2800" dirty="0">
                <a:solidFill>
                  <a:srgbClr val="FFFFFF"/>
                </a:solidFill>
              </a:rPr>
              <a:t>SHAC Representatives</a:t>
            </a:r>
          </a:p>
        </p:txBody>
      </p:sp>
      <p:cxnSp>
        <p:nvCxnSpPr>
          <p:cNvPr id="11" name="Straight Connector 10">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D5D79BB-A978-4A2E-92CB-11E62688B52C}"/>
              </a:ext>
            </a:extLst>
          </p:cNvPr>
          <p:cNvPicPr>
            <a:picLocks noChangeAspect="1"/>
          </p:cNvPicPr>
          <p:nvPr/>
        </p:nvPicPr>
        <p:blipFill>
          <a:blip r:embed="rId2"/>
          <a:stretch>
            <a:fillRect/>
          </a:stretch>
        </p:blipFill>
        <p:spPr>
          <a:xfrm>
            <a:off x="1460471" y="2426818"/>
            <a:ext cx="3198109" cy="3997637"/>
          </a:xfrm>
          <a:prstGeom prst="rect">
            <a:avLst/>
          </a:prstGeom>
        </p:spPr>
      </p:pic>
      <p:cxnSp>
        <p:nvCxnSpPr>
          <p:cNvPr id="13" name="Straight Connector 12">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4D118ED-D83A-45C7-AB9D-E19AB5C2D5E7}"/>
              </a:ext>
            </a:extLst>
          </p:cNvPr>
          <p:cNvPicPr>
            <a:picLocks noChangeAspect="1"/>
          </p:cNvPicPr>
          <p:nvPr/>
        </p:nvPicPr>
        <p:blipFill>
          <a:blip r:embed="rId3"/>
          <a:stretch>
            <a:fillRect/>
          </a:stretch>
        </p:blipFill>
        <p:spPr>
          <a:xfrm>
            <a:off x="7573977" y="2426818"/>
            <a:ext cx="3198109" cy="3997637"/>
          </a:xfrm>
          <a:prstGeom prst="rect">
            <a:avLst/>
          </a:prstGeom>
        </p:spPr>
      </p:pic>
      <p:sp>
        <p:nvSpPr>
          <p:cNvPr id="5" name="TextBox 4">
            <a:extLst>
              <a:ext uri="{FF2B5EF4-FFF2-40B4-BE49-F238E27FC236}">
                <a16:creationId xmlns:a16="http://schemas.microsoft.com/office/drawing/2014/main" id="{7995B82F-A998-4CC0-917D-72CE7F4B95CB}"/>
              </a:ext>
            </a:extLst>
          </p:cNvPr>
          <p:cNvSpPr txBox="1"/>
          <p:nvPr/>
        </p:nvSpPr>
        <p:spPr>
          <a:xfrm>
            <a:off x="4943669" y="1527022"/>
            <a:ext cx="3387012" cy="523220"/>
          </a:xfrm>
          <a:prstGeom prst="rect">
            <a:avLst/>
          </a:prstGeom>
          <a:noFill/>
        </p:spPr>
        <p:txBody>
          <a:bodyPr wrap="square" rtlCol="0">
            <a:spAutoFit/>
          </a:bodyPr>
          <a:lstStyle/>
          <a:p>
            <a:r>
              <a:rPr lang="en-US" sz="2800" dirty="0">
                <a:solidFill>
                  <a:schemeClr val="bg1"/>
                </a:solidFill>
              </a:rPr>
              <a:t>Introductions</a:t>
            </a:r>
          </a:p>
        </p:txBody>
      </p:sp>
      <p:sp>
        <p:nvSpPr>
          <p:cNvPr id="6" name="TextBox 5">
            <a:extLst>
              <a:ext uri="{FF2B5EF4-FFF2-40B4-BE49-F238E27FC236}">
                <a16:creationId xmlns:a16="http://schemas.microsoft.com/office/drawing/2014/main" id="{D2CB91DE-F7B6-4489-A9FE-63DE62CC58C3}"/>
              </a:ext>
            </a:extLst>
          </p:cNvPr>
          <p:cNvSpPr txBox="1"/>
          <p:nvPr/>
        </p:nvSpPr>
        <p:spPr>
          <a:xfrm>
            <a:off x="1890476" y="6347511"/>
            <a:ext cx="2672178" cy="523220"/>
          </a:xfrm>
          <a:prstGeom prst="rect">
            <a:avLst/>
          </a:prstGeom>
          <a:noFill/>
        </p:spPr>
        <p:txBody>
          <a:bodyPr wrap="square" rtlCol="0">
            <a:spAutoFit/>
          </a:bodyPr>
          <a:lstStyle/>
          <a:p>
            <a:pPr algn="ctr"/>
            <a:r>
              <a:rPr lang="en-US" sz="2800" dirty="0"/>
              <a:t>Angie Hanan</a:t>
            </a:r>
          </a:p>
        </p:txBody>
      </p:sp>
      <p:sp>
        <p:nvSpPr>
          <p:cNvPr id="7" name="TextBox 6">
            <a:extLst>
              <a:ext uri="{FF2B5EF4-FFF2-40B4-BE49-F238E27FC236}">
                <a16:creationId xmlns:a16="http://schemas.microsoft.com/office/drawing/2014/main" id="{169A081C-3DF8-4849-B7F8-C5A458585E57}"/>
              </a:ext>
            </a:extLst>
          </p:cNvPr>
          <p:cNvSpPr txBox="1"/>
          <p:nvPr/>
        </p:nvSpPr>
        <p:spPr>
          <a:xfrm>
            <a:off x="7823302" y="6351288"/>
            <a:ext cx="2960171" cy="523220"/>
          </a:xfrm>
          <a:prstGeom prst="rect">
            <a:avLst/>
          </a:prstGeom>
          <a:noFill/>
        </p:spPr>
        <p:txBody>
          <a:bodyPr wrap="square" rtlCol="0">
            <a:spAutoFit/>
          </a:bodyPr>
          <a:lstStyle/>
          <a:p>
            <a:pPr algn="ctr"/>
            <a:r>
              <a:rPr lang="en-US" sz="2800" dirty="0"/>
              <a:t>David Hamilton</a:t>
            </a:r>
          </a:p>
        </p:txBody>
      </p:sp>
    </p:spTree>
    <p:extLst>
      <p:ext uri="{BB962C8B-B14F-4D97-AF65-F5344CB8AC3E}">
        <p14:creationId xmlns:p14="http://schemas.microsoft.com/office/powerpoint/2010/main" val="2049066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A92BC41-5AE1-432E-87C7-12BF9E03D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1415" y="476778"/>
            <a:ext cx="7212450" cy="5920653"/>
          </a:xfrm>
          <a:prstGeom prst="rect">
            <a:avLst/>
          </a:prstGeom>
          <a:solidFill>
            <a:srgbClr val="6D3A7B">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92A1B4-729F-4BE3-8C49-9ABEBD529005}"/>
              </a:ext>
            </a:extLst>
          </p:cNvPr>
          <p:cNvSpPr>
            <a:spLocks noGrp="1"/>
          </p:cNvSpPr>
          <p:nvPr>
            <p:ph type="title"/>
          </p:nvPr>
        </p:nvSpPr>
        <p:spPr>
          <a:xfrm>
            <a:off x="5141495" y="1179095"/>
            <a:ext cx="5956353" cy="3404488"/>
          </a:xfrm>
        </p:spPr>
        <p:txBody>
          <a:bodyPr vert="horz" lIns="91440" tIns="45720" rIns="91440" bIns="45720" rtlCol="0" anchor="b">
            <a:normAutofit fontScale="90000"/>
          </a:bodyPr>
          <a:lstStyle/>
          <a:p>
            <a:r>
              <a:rPr lang="en-US" sz="4800" dirty="0">
                <a:solidFill>
                  <a:srgbClr val="FFFF00"/>
                </a:solidFill>
              </a:rPr>
              <a:t>#TurnItGold</a:t>
            </a:r>
            <a:br>
              <a:rPr lang="en-US" sz="4800" dirty="0">
                <a:solidFill>
                  <a:srgbClr val="FFFFFF"/>
                </a:solidFill>
              </a:rPr>
            </a:br>
            <a:r>
              <a:rPr lang="en-US" sz="3600" dirty="0">
                <a:solidFill>
                  <a:srgbClr val="FFFFFF"/>
                </a:solidFill>
              </a:rPr>
              <a:t>September is National Childhood Cancer Awareness Month. This is the time to honor children and families affected by the disease and rally support for groundbreaking research that can save kids’ lives.</a:t>
            </a:r>
            <a:endParaRPr lang="en-US" sz="4800" dirty="0">
              <a:solidFill>
                <a:srgbClr val="FFFFFF"/>
              </a:solidFill>
            </a:endParaRPr>
          </a:p>
        </p:txBody>
      </p:sp>
      <p:cxnSp>
        <p:nvCxnSpPr>
          <p:cNvPr id="12" name="Straight Connector 9">
            <a:extLst>
              <a:ext uri="{FF2B5EF4-FFF2-40B4-BE49-F238E27FC236}">
                <a16:creationId xmlns:a16="http://schemas.microsoft.com/office/drawing/2014/main" id="{DC0E1208-0B30-4396-AE7C-AEBFFAEE6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478" y="4713662"/>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C53CACC5-910E-49D0-9077-F56EFAFC9778}"/>
              </a:ext>
            </a:extLst>
          </p:cNvPr>
          <p:cNvPicPr>
            <a:picLocks noChangeAspect="1"/>
          </p:cNvPicPr>
          <p:nvPr/>
        </p:nvPicPr>
        <p:blipFill rotWithShape="1">
          <a:blip r:embed="rId2"/>
          <a:srcRect l="352" r="2" b="2"/>
          <a:stretch/>
        </p:blipFill>
        <p:spPr>
          <a:xfrm>
            <a:off x="475488" y="476777"/>
            <a:ext cx="3864383" cy="5920653"/>
          </a:xfrm>
          <a:prstGeom prst="rect">
            <a:avLst/>
          </a:prstGeom>
        </p:spPr>
      </p:pic>
    </p:spTree>
    <p:extLst>
      <p:ext uri="{BB962C8B-B14F-4D97-AF65-F5344CB8AC3E}">
        <p14:creationId xmlns:p14="http://schemas.microsoft.com/office/powerpoint/2010/main" val="4182817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4FA5E-D4A1-42D4-B5B3-05151E2FCD36}"/>
              </a:ext>
            </a:extLst>
          </p:cNvPr>
          <p:cNvSpPr>
            <a:spLocks noGrp="1"/>
          </p:cNvSpPr>
          <p:nvPr>
            <p:ph type="title"/>
          </p:nvPr>
        </p:nvSpPr>
        <p:spPr/>
        <p:txBody>
          <a:bodyPr/>
          <a:lstStyle/>
          <a:p>
            <a:endParaRPr lang="en-US"/>
          </a:p>
        </p:txBody>
      </p:sp>
      <p:pic>
        <p:nvPicPr>
          <p:cNvPr id="3074" name="Picture 2">
            <a:extLst>
              <a:ext uri="{FF2B5EF4-FFF2-40B4-BE49-F238E27FC236}">
                <a16:creationId xmlns:a16="http://schemas.microsoft.com/office/drawing/2014/main" id="{12D490BB-7E91-439C-BA4D-BE7C9DC23D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4530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93A45-DEB8-F3C9-065A-4E552F9C9752}"/>
              </a:ext>
            </a:extLst>
          </p:cNvPr>
          <p:cNvSpPr>
            <a:spLocks noGrp="1"/>
          </p:cNvSpPr>
          <p:nvPr>
            <p:ph type="title"/>
          </p:nvPr>
        </p:nvSpPr>
        <p:spPr/>
        <p:txBody>
          <a:bodyPr/>
          <a:lstStyle/>
          <a:p>
            <a:r>
              <a:rPr lang="en-US" dirty="0"/>
              <a:t>Mental </a:t>
            </a:r>
            <a:r>
              <a:rPr lang="en-US"/>
              <a:t>Health Video Contest</a:t>
            </a:r>
            <a:endParaRPr lang="en-US" dirty="0"/>
          </a:p>
        </p:txBody>
      </p:sp>
      <p:pic>
        <p:nvPicPr>
          <p:cNvPr id="4" name="Picture 3">
            <a:extLst>
              <a:ext uri="{FF2B5EF4-FFF2-40B4-BE49-F238E27FC236}">
                <a16:creationId xmlns:a16="http://schemas.microsoft.com/office/drawing/2014/main" id="{EBA89AF0-5AB6-92AA-98F6-F04211D3644D}"/>
              </a:ext>
            </a:extLst>
          </p:cNvPr>
          <p:cNvPicPr>
            <a:picLocks noChangeAspect="1"/>
          </p:cNvPicPr>
          <p:nvPr/>
        </p:nvPicPr>
        <p:blipFill rotWithShape="1">
          <a:blip r:embed="rId3"/>
          <a:srcRect l="24748" t="27340" r="20454" b="10707"/>
          <a:stretch/>
        </p:blipFill>
        <p:spPr>
          <a:xfrm>
            <a:off x="1459343" y="1079972"/>
            <a:ext cx="7269019" cy="5136325"/>
          </a:xfrm>
          <a:prstGeom prst="rect">
            <a:avLst/>
          </a:prstGeom>
        </p:spPr>
      </p:pic>
      <p:sp>
        <p:nvSpPr>
          <p:cNvPr id="5" name="TextBox 4">
            <a:extLst>
              <a:ext uri="{FF2B5EF4-FFF2-40B4-BE49-F238E27FC236}">
                <a16:creationId xmlns:a16="http://schemas.microsoft.com/office/drawing/2014/main" id="{0B225AB8-F6FE-C2A6-B900-D36B0C8BA975}"/>
              </a:ext>
            </a:extLst>
          </p:cNvPr>
          <p:cNvSpPr txBox="1"/>
          <p:nvPr/>
        </p:nvSpPr>
        <p:spPr>
          <a:xfrm>
            <a:off x="8991601" y="2623127"/>
            <a:ext cx="3315855" cy="2187778"/>
          </a:xfrm>
          <a:prstGeom prst="rect">
            <a:avLst/>
          </a:prstGeom>
          <a:noFill/>
        </p:spPr>
        <p:txBody>
          <a:bodyPr wrap="square" rtlCol="0">
            <a:spAutoFit/>
          </a:bodyPr>
          <a:lstStyle/>
          <a:p>
            <a:pPr marL="0" marR="0" lvl="0" indent="0" algn="ctr" defTabSz="914400" rtl="0" eaLnBrk="1" fontAlgn="auto" latinLnBrk="0" hangingPunct="1">
              <a:lnSpc>
                <a:spcPts val="108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555"/>
                </a:solidFill>
                <a:effectLst/>
                <a:uLnTx/>
                <a:uFillTx/>
                <a:latin typeface="Roboto" panose="02000000000000000000" pitchFamily="2" charset="0"/>
                <a:ea typeface="+mn-ea"/>
                <a:cs typeface="+mn-cs"/>
              </a:rPr>
              <a:t>Video submissions are due at</a:t>
            </a:r>
          </a:p>
          <a:p>
            <a:pPr marL="0" marR="0" lvl="0" indent="0" algn="ctr" defTabSz="914400" rtl="0" eaLnBrk="1" fontAlgn="auto" latinLnBrk="0" hangingPunct="1">
              <a:lnSpc>
                <a:spcPts val="108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55555"/>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ts val="108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555"/>
                </a:solidFill>
                <a:effectLst/>
                <a:uLnTx/>
                <a:uFillTx/>
                <a:latin typeface="Roboto" panose="02000000000000000000" pitchFamily="2" charset="0"/>
                <a:ea typeface="+mn-ea"/>
                <a:cs typeface="+mn-cs"/>
              </a:rPr>
              <a:t> the end of this month! </a:t>
            </a:r>
          </a:p>
          <a:p>
            <a:pPr marL="0" marR="0" lvl="0" indent="0" algn="ctr" defTabSz="914400" rtl="0" eaLnBrk="1" fontAlgn="auto" latinLnBrk="0" hangingPunct="1">
              <a:lnSpc>
                <a:spcPts val="108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55555"/>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ts val="108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555"/>
                </a:solidFill>
                <a:effectLst/>
                <a:uLnTx/>
                <a:uFillTx/>
                <a:latin typeface="Roboto" panose="02000000000000000000" pitchFamily="2" charset="0"/>
                <a:ea typeface="+mn-ea"/>
                <a:cs typeface="+mn-cs"/>
              </a:rPr>
              <a:t>We're accepting .MP4 and</a:t>
            </a:r>
          </a:p>
          <a:p>
            <a:pPr marL="0" marR="0" lvl="0" indent="0" algn="ctr" defTabSz="914400" rtl="0" eaLnBrk="1" fontAlgn="auto" latinLnBrk="0" hangingPunct="1">
              <a:lnSpc>
                <a:spcPts val="108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55555"/>
              </a:solidFill>
              <a:effectLst/>
              <a:uLnTx/>
              <a:uFillTx/>
              <a:latin typeface="Roboto" panose="02000000000000000000" pitchFamily="2" charset="0"/>
              <a:ea typeface="+mn-ea"/>
              <a:cs typeface="+mn-cs"/>
            </a:endParaRPr>
          </a:p>
          <a:p>
            <a:pPr marL="0" marR="0" lvl="0" indent="0" algn="ctr" defTabSz="914400" rtl="0" eaLnBrk="1" fontAlgn="auto" latinLnBrk="0" hangingPunct="1">
              <a:lnSpc>
                <a:spcPts val="108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555"/>
                </a:solidFill>
                <a:effectLst/>
                <a:uLnTx/>
                <a:uFillTx/>
                <a:latin typeface="Roboto" panose="02000000000000000000" pitchFamily="2" charset="0"/>
                <a:ea typeface="+mn-ea"/>
                <a:cs typeface="+mn-cs"/>
              </a:rPr>
              <a:t> .MOV file types.</a:t>
            </a:r>
            <a:endParaRPr kumimoji="0" lang="en-US" sz="1800" b="0" i="0" u="none" strike="noStrike" kern="1200" cap="none" spc="0" normalizeH="0" baseline="0" noProof="0" dirty="0">
              <a:ln>
                <a:noFill/>
              </a:ln>
              <a:solidFill>
                <a:srgbClr val="222222"/>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55555"/>
                </a:solidFill>
                <a:effectLst/>
                <a:uLnTx/>
                <a:uFillTx/>
                <a:latin typeface="Roboto" panose="02000000000000000000" pitchFamily="2" charset="0"/>
                <a:ea typeface="+mn-ea"/>
                <a:cs typeface="+mn-cs"/>
              </a:rPr>
              <a:t> </a:t>
            </a:r>
            <a:endParaRPr kumimoji="0" lang="en-US" sz="1800" b="0" i="0" u="none" strike="noStrike" kern="1200" cap="none" spc="0" normalizeH="0" baseline="0" noProof="0" dirty="0">
              <a:ln>
                <a:noFill/>
              </a:ln>
              <a:solidFill>
                <a:srgbClr val="222222"/>
              </a:solidFill>
              <a:effectLst/>
              <a:uLnTx/>
              <a:uFillTx/>
              <a:latin typeface="Google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55555"/>
                </a:solidFill>
                <a:effectLst/>
                <a:uLnTx/>
                <a:uFillTx/>
                <a:latin typeface="Roboto" panose="02000000000000000000" pitchFamily="2" charset="0"/>
                <a:ea typeface="+mn-ea"/>
                <a:cs typeface="+mn-cs"/>
              </a:rPr>
              <a:t>Submission Deadline: Sept. 30, 11:59 pm CST</a:t>
            </a:r>
            <a:endParaRPr kumimoji="0" lang="en-US" sz="1800" b="0" i="0" u="none" strike="noStrike" kern="1200" cap="none" spc="0" normalizeH="0" baseline="0" noProof="0" dirty="0">
              <a:ln>
                <a:noFill/>
              </a:ln>
              <a:solidFill>
                <a:srgbClr val="222222"/>
              </a:solidFill>
              <a:effectLst/>
              <a:uLnTx/>
              <a:uFillTx/>
              <a:latin typeface="Googl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63104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7CD5F-BC5F-4A9A-8BBD-FD8353D7D894}"/>
              </a:ext>
            </a:extLst>
          </p:cNvPr>
          <p:cNvSpPr>
            <a:spLocks noGrp="1"/>
          </p:cNvSpPr>
          <p:nvPr>
            <p:ph type="title"/>
          </p:nvPr>
        </p:nvSpPr>
        <p:spPr/>
        <p:txBody>
          <a:bodyPr/>
          <a:lstStyle/>
          <a:p>
            <a:r>
              <a:rPr lang="en-US" dirty="0"/>
              <a:t>Virtual Learning &amp; Summit Opportunities</a:t>
            </a:r>
          </a:p>
        </p:txBody>
      </p:sp>
      <p:pic>
        <p:nvPicPr>
          <p:cNvPr id="3" name="Picture 2">
            <a:extLst>
              <a:ext uri="{FF2B5EF4-FFF2-40B4-BE49-F238E27FC236}">
                <a16:creationId xmlns:a16="http://schemas.microsoft.com/office/drawing/2014/main" id="{04F76140-8770-4896-937C-EEB7434991FF}"/>
              </a:ext>
            </a:extLst>
          </p:cNvPr>
          <p:cNvPicPr>
            <a:picLocks noChangeAspect="1"/>
          </p:cNvPicPr>
          <p:nvPr/>
        </p:nvPicPr>
        <p:blipFill>
          <a:blip r:embed="rId2"/>
          <a:stretch>
            <a:fillRect/>
          </a:stretch>
        </p:blipFill>
        <p:spPr>
          <a:xfrm>
            <a:off x="655666" y="1361718"/>
            <a:ext cx="5251577" cy="2035454"/>
          </a:xfrm>
          <a:prstGeom prst="rect">
            <a:avLst/>
          </a:prstGeom>
        </p:spPr>
      </p:pic>
      <p:pic>
        <p:nvPicPr>
          <p:cNvPr id="4" name="Picture 3">
            <a:extLst>
              <a:ext uri="{FF2B5EF4-FFF2-40B4-BE49-F238E27FC236}">
                <a16:creationId xmlns:a16="http://schemas.microsoft.com/office/drawing/2014/main" id="{99B36DD4-E567-4145-8D2B-684190E13C20}"/>
              </a:ext>
            </a:extLst>
          </p:cNvPr>
          <p:cNvPicPr>
            <a:picLocks noChangeAspect="1"/>
          </p:cNvPicPr>
          <p:nvPr/>
        </p:nvPicPr>
        <p:blipFill>
          <a:blip r:embed="rId3"/>
          <a:stretch>
            <a:fillRect/>
          </a:stretch>
        </p:blipFill>
        <p:spPr>
          <a:xfrm>
            <a:off x="655666" y="3689466"/>
            <a:ext cx="5519305" cy="1607341"/>
          </a:xfrm>
          <a:prstGeom prst="rect">
            <a:avLst/>
          </a:prstGeom>
        </p:spPr>
      </p:pic>
      <p:pic>
        <p:nvPicPr>
          <p:cNvPr id="5" name="Picture 4">
            <a:extLst>
              <a:ext uri="{FF2B5EF4-FFF2-40B4-BE49-F238E27FC236}">
                <a16:creationId xmlns:a16="http://schemas.microsoft.com/office/drawing/2014/main" id="{A599C271-67A1-455E-A9CF-5F605551943F}"/>
              </a:ext>
            </a:extLst>
          </p:cNvPr>
          <p:cNvPicPr>
            <a:picLocks noChangeAspect="1"/>
          </p:cNvPicPr>
          <p:nvPr/>
        </p:nvPicPr>
        <p:blipFill>
          <a:blip r:embed="rId4"/>
          <a:stretch>
            <a:fillRect/>
          </a:stretch>
        </p:blipFill>
        <p:spPr>
          <a:xfrm>
            <a:off x="601719" y="5525444"/>
            <a:ext cx="5736983" cy="1024461"/>
          </a:xfrm>
          <a:prstGeom prst="rect">
            <a:avLst/>
          </a:prstGeom>
        </p:spPr>
      </p:pic>
      <p:pic>
        <p:nvPicPr>
          <p:cNvPr id="6" name="Picture 5">
            <a:extLst>
              <a:ext uri="{FF2B5EF4-FFF2-40B4-BE49-F238E27FC236}">
                <a16:creationId xmlns:a16="http://schemas.microsoft.com/office/drawing/2014/main" id="{084DC63C-5CB5-4CC1-BDB5-88E642ED05A7}"/>
              </a:ext>
            </a:extLst>
          </p:cNvPr>
          <p:cNvPicPr>
            <a:picLocks noChangeAspect="1"/>
          </p:cNvPicPr>
          <p:nvPr/>
        </p:nvPicPr>
        <p:blipFill>
          <a:blip r:embed="rId5"/>
          <a:stretch>
            <a:fillRect/>
          </a:stretch>
        </p:blipFill>
        <p:spPr>
          <a:xfrm>
            <a:off x="6227511" y="2715224"/>
            <a:ext cx="5964489" cy="1948483"/>
          </a:xfrm>
          <a:prstGeom prst="rect">
            <a:avLst/>
          </a:prstGeom>
        </p:spPr>
      </p:pic>
      <p:sp>
        <p:nvSpPr>
          <p:cNvPr id="8" name="TextBox 7">
            <a:extLst>
              <a:ext uri="{FF2B5EF4-FFF2-40B4-BE49-F238E27FC236}">
                <a16:creationId xmlns:a16="http://schemas.microsoft.com/office/drawing/2014/main" id="{ED826726-B81A-455F-95E6-561B81798150}"/>
              </a:ext>
            </a:extLst>
          </p:cNvPr>
          <p:cNvSpPr txBox="1"/>
          <p:nvPr/>
        </p:nvSpPr>
        <p:spPr>
          <a:xfrm>
            <a:off x="3281454" y="2216426"/>
            <a:ext cx="1340242" cy="338554"/>
          </a:xfrm>
          <a:prstGeom prst="rect">
            <a:avLst/>
          </a:prstGeom>
          <a:noFill/>
        </p:spPr>
        <p:txBody>
          <a:bodyPr wrap="square" rtlCol="0">
            <a:spAutoFit/>
          </a:bodyPr>
          <a:lstStyle/>
          <a:p>
            <a:r>
              <a:rPr lang="en-US" sz="1600" dirty="0">
                <a:hlinkClick r:id="rId6"/>
              </a:rPr>
              <a:t>Register here</a:t>
            </a:r>
            <a:endParaRPr lang="en-US" sz="1600" dirty="0"/>
          </a:p>
        </p:txBody>
      </p:sp>
      <p:sp>
        <p:nvSpPr>
          <p:cNvPr id="9" name="TextBox 8">
            <a:extLst>
              <a:ext uri="{FF2B5EF4-FFF2-40B4-BE49-F238E27FC236}">
                <a16:creationId xmlns:a16="http://schemas.microsoft.com/office/drawing/2014/main" id="{DE12FBF5-8327-4CE2-BA2C-61B3F900841B}"/>
              </a:ext>
            </a:extLst>
          </p:cNvPr>
          <p:cNvSpPr txBox="1"/>
          <p:nvPr/>
        </p:nvSpPr>
        <p:spPr>
          <a:xfrm>
            <a:off x="3281454" y="3067317"/>
            <a:ext cx="1490870" cy="338554"/>
          </a:xfrm>
          <a:prstGeom prst="rect">
            <a:avLst/>
          </a:prstGeom>
          <a:noFill/>
        </p:spPr>
        <p:txBody>
          <a:bodyPr wrap="square" rtlCol="0">
            <a:spAutoFit/>
          </a:bodyPr>
          <a:lstStyle/>
          <a:p>
            <a:r>
              <a:rPr lang="en-US" sz="1600" dirty="0">
                <a:hlinkClick r:id="rId7"/>
              </a:rPr>
              <a:t>Register here</a:t>
            </a:r>
            <a:endParaRPr lang="en-US" sz="1600" dirty="0"/>
          </a:p>
        </p:txBody>
      </p:sp>
      <p:sp>
        <p:nvSpPr>
          <p:cNvPr id="10" name="TextBox 9">
            <a:extLst>
              <a:ext uri="{FF2B5EF4-FFF2-40B4-BE49-F238E27FC236}">
                <a16:creationId xmlns:a16="http://schemas.microsoft.com/office/drawing/2014/main" id="{90E55326-AF28-4E42-9AF4-0318714BA1DE}"/>
              </a:ext>
            </a:extLst>
          </p:cNvPr>
          <p:cNvSpPr txBox="1"/>
          <p:nvPr/>
        </p:nvSpPr>
        <p:spPr>
          <a:xfrm>
            <a:off x="3274173" y="5170250"/>
            <a:ext cx="1347523" cy="338554"/>
          </a:xfrm>
          <a:prstGeom prst="rect">
            <a:avLst/>
          </a:prstGeom>
          <a:noFill/>
        </p:spPr>
        <p:txBody>
          <a:bodyPr wrap="square" rtlCol="0">
            <a:spAutoFit/>
          </a:bodyPr>
          <a:lstStyle/>
          <a:p>
            <a:r>
              <a:rPr lang="en-US" sz="1600" dirty="0">
                <a:hlinkClick r:id="rId7"/>
              </a:rPr>
              <a:t>Register here</a:t>
            </a:r>
            <a:endParaRPr lang="en-US" sz="1600" dirty="0"/>
          </a:p>
        </p:txBody>
      </p:sp>
    </p:spTree>
    <p:extLst>
      <p:ext uri="{BB962C8B-B14F-4D97-AF65-F5344CB8AC3E}">
        <p14:creationId xmlns:p14="http://schemas.microsoft.com/office/powerpoint/2010/main" val="14692451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6943A-CA2B-4C8F-BF1E-431F7D667558}"/>
              </a:ext>
            </a:extLst>
          </p:cNvPr>
          <p:cNvSpPr>
            <a:spLocks noGrp="1"/>
          </p:cNvSpPr>
          <p:nvPr>
            <p:ph type="title"/>
          </p:nvPr>
        </p:nvSpPr>
        <p:spPr/>
        <p:txBody>
          <a:bodyPr/>
          <a:lstStyle/>
          <a:p>
            <a:r>
              <a:rPr lang="en-US" dirty="0"/>
              <a:t>Liaison Action Items</a:t>
            </a:r>
          </a:p>
        </p:txBody>
      </p:sp>
      <p:pic>
        <p:nvPicPr>
          <p:cNvPr id="3" name="Picture 2">
            <a:extLst>
              <a:ext uri="{FF2B5EF4-FFF2-40B4-BE49-F238E27FC236}">
                <a16:creationId xmlns:a16="http://schemas.microsoft.com/office/drawing/2014/main" id="{10E41751-76A0-42AA-914B-E7891F648720}"/>
              </a:ext>
            </a:extLst>
          </p:cNvPr>
          <p:cNvPicPr>
            <a:picLocks noChangeAspect="1"/>
          </p:cNvPicPr>
          <p:nvPr/>
        </p:nvPicPr>
        <p:blipFill>
          <a:blip r:embed="rId2"/>
          <a:stretch>
            <a:fillRect/>
          </a:stretch>
        </p:blipFill>
        <p:spPr>
          <a:xfrm>
            <a:off x="157942" y="1689238"/>
            <a:ext cx="5611756" cy="4075458"/>
          </a:xfrm>
          <a:prstGeom prst="rect">
            <a:avLst/>
          </a:prstGeom>
        </p:spPr>
      </p:pic>
      <p:sp>
        <p:nvSpPr>
          <p:cNvPr id="4" name="TextBox 3">
            <a:extLst>
              <a:ext uri="{FF2B5EF4-FFF2-40B4-BE49-F238E27FC236}">
                <a16:creationId xmlns:a16="http://schemas.microsoft.com/office/drawing/2014/main" id="{CFC7D1B5-4A64-8051-A120-8BA13AF352BD}"/>
              </a:ext>
            </a:extLst>
          </p:cNvPr>
          <p:cNvSpPr txBox="1"/>
          <p:nvPr/>
        </p:nvSpPr>
        <p:spPr>
          <a:xfrm>
            <a:off x="5358579" y="3106659"/>
            <a:ext cx="7443021" cy="2400657"/>
          </a:xfrm>
          <a:prstGeom prst="rect">
            <a:avLst/>
          </a:prstGeom>
          <a:noFill/>
        </p:spPr>
        <p:txBody>
          <a:bodyPr wrap="square" rtlCol="0">
            <a:spAutoFit/>
          </a:bodyPr>
          <a:lstStyle/>
          <a:p>
            <a:pPr marL="457200" indent="-457200" algn="l">
              <a:buAutoNum type="arabicParenR"/>
            </a:pPr>
            <a:r>
              <a:rPr lang="en-US" sz="2200" b="0" i="0" dirty="0">
                <a:solidFill>
                  <a:srgbClr val="222222"/>
                </a:solidFill>
                <a:effectLst/>
                <a:latin typeface="Arial" panose="020B0604020202020204" pitchFamily="34" charset="0"/>
                <a:cs typeface="Arial" panose="020B0604020202020204" pitchFamily="34" charset="0"/>
              </a:rPr>
              <a:t>Join CWC or make contact with your campus rep</a:t>
            </a:r>
          </a:p>
          <a:p>
            <a:pPr marL="457200" indent="-457200" algn="l">
              <a:buAutoNum type="arabicParenR"/>
            </a:pPr>
            <a:r>
              <a:rPr lang="en-US" sz="2200" b="0" i="0" dirty="0">
                <a:solidFill>
                  <a:srgbClr val="222222"/>
                </a:solidFill>
                <a:effectLst/>
                <a:latin typeface="Arial" panose="020B0604020202020204" pitchFamily="34" charset="0"/>
                <a:cs typeface="Arial" panose="020B0604020202020204" pitchFamily="34" charset="0"/>
              </a:rPr>
              <a:t>Look into grants for your school ($10K or SHAC google drive)</a:t>
            </a:r>
          </a:p>
          <a:p>
            <a:pPr algn="l"/>
            <a:r>
              <a:rPr lang="en-US" sz="2200" dirty="0">
                <a:solidFill>
                  <a:srgbClr val="222222"/>
                </a:solidFill>
                <a:latin typeface="Arial" panose="020B0604020202020204" pitchFamily="34" charset="0"/>
                <a:cs typeface="Arial" panose="020B0604020202020204" pitchFamily="34" charset="0"/>
              </a:rPr>
              <a:t>3)  </a:t>
            </a:r>
            <a:r>
              <a:rPr lang="en-US" sz="2200" b="0" i="0" dirty="0">
                <a:solidFill>
                  <a:srgbClr val="222222"/>
                </a:solidFill>
                <a:effectLst/>
                <a:latin typeface="Arial" panose="020B0604020202020204" pitchFamily="34" charset="0"/>
                <a:cs typeface="Arial" panose="020B0604020202020204" pitchFamily="34" charset="0"/>
              </a:rPr>
              <a:t> Promote Turn It Gold</a:t>
            </a:r>
            <a:br>
              <a:rPr lang="en-US" sz="2200" b="0" i="0" dirty="0">
                <a:solidFill>
                  <a:srgbClr val="222222"/>
                </a:solidFill>
                <a:effectLst/>
                <a:latin typeface="Arial" panose="020B0604020202020204" pitchFamily="34" charset="0"/>
                <a:cs typeface="Arial" panose="020B0604020202020204" pitchFamily="34" charset="0"/>
              </a:rPr>
            </a:br>
            <a:r>
              <a:rPr lang="en-US" sz="2200" b="0" i="0" dirty="0">
                <a:solidFill>
                  <a:srgbClr val="222222"/>
                </a:solidFill>
                <a:effectLst/>
                <a:latin typeface="Arial" panose="020B0604020202020204" pitchFamily="34" charset="0"/>
                <a:cs typeface="Arial" panose="020B0604020202020204" pitchFamily="34" charset="0"/>
              </a:rPr>
              <a:t>4)   </a:t>
            </a:r>
            <a:r>
              <a:rPr lang="en-US" sz="2200" dirty="0">
                <a:solidFill>
                  <a:srgbClr val="222222"/>
                </a:solidFill>
                <a:latin typeface="Arial" panose="020B0604020202020204" pitchFamily="34" charset="0"/>
                <a:cs typeface="Arial" panose="020B0604020202020204" pitchFamily="34" charset="0"/>
              </a:rPr>
              <a:t>Promote Nutrition Art Contest</a:t>
            </a:r>
          </a:p>
          <a:p>
            <a:pPr algn="l"/>
            <a:r>
              <a:rPr lang="en-US" sz="2200" b="0" i="0" dirty="0">
                <a:solidFill>
                  <a:srgbClr val="222222"/>
                </a:solidFill>
                <a:effectLst/>
                <a:latin typeface="Arial" panose="020B0604020202020204" pitchFamily="34" charset="0"/>
                <a:cs typeface="Arial" panose="020B0604020202020204" pitchFamily="34" charset="0"/>
              </a:rPr>
              <a:t>5)   </a:t>
            </a:r>
            <a:r>
              <a:rPr lang="en-US" sz="2200" dirty="0">
                <a:solidFill>
                  <a:srgbClr val="222222"/>
                </a:solidFill>
                <a:latin typeface="Arial" panose="020B0604020202020204" pitchFamily="34" charset="0"/>
                <a:cs typeface="Arial" panose="020B0604020202020204" pitchFamily="34" charset="0"/>
              </a:rPr>
              <a:t>Listen to Mental Health Webinar: Sep. 21 @ 6pm</a:t>
            </a:r>
            <a:endParaRPr lang="en-US" sz="2200" b="0" i="0" dirty="0">
              <a:solidFill>
                <a:srgbClr val="222222"/>
              </a:solidFill>
              <a:effectLst/>
              <a:latin typeface="Arial" panose="020B0604020202020204" pitchFamily="34" charset="0"/>
              <a:cs typeface="Arial" panose="020B0604020202020204" pitchFamily="34" charset="0"/>
            </a:endParaRPr>
          </a:p>
          <a:p>
            <a:endParaRPr lang="en-US" dirty="0"/>
          </a:p>
        </p:txBody>
      </p:sp>
      <p:pic>
        <p:nvPicPr>
          <p:cNvPr id="2050" name="Picture 2">
            <a:extLst>
              <a:ext uri="{FF2B5EF4-FFF2-40B4-BE49-F238E27FC236}">
                <a16:creationId xmlns:a16="http://schemas.microsoft.com/office/drawing/2014/main" id="{336CF996-59E3-409A-B295-8DA60C1D1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9042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F927E-CC1D-4602-B6AC-D2BD16AB6646}"/>
              </a:ext>
            </a:extLst>
          </p:cNvPr>
          <p:cNvSpPr>
            <a:spLocks noGrp="1"/>
          </p:cNvSpPr>
          <p:nvPr>
            <p:ph type="title"/>
          </p:nvPr>
        </p:nvSpPr>
        <p:spPr/>
        <p:txBody>
          <a:bodyPr/>
          <a:lstStyle/>
          <a:p>
            <a:r>
              <a:rPr lang="en-US" dirty="0"/>
              <a:t>Closure</a:t>
            </a:r>
          </a:p>
        </p:txBody>
      </p:sp>
      <p:pic>
        <p:nvPicPr>
          <p:cNvPr id="3" name="Picture 2">
            <a:extLst>
              <a:ext uri="{FF2B5EF4-FFF2-40B4-BE49-F238E27FC236}">
                <a16:creationId xmlns:a16="http://schemas.microsoft.com/office/drawing/2014/main" id="{E2007172-1C2C-4C07-8CF4-797D1D69299C}"/>
              </a:ext>
            </a:extLst>
          </p:cNvPr>
          <p:cNvPicPr>
            <a:picLocks noChangeAspect="1"/>
          </p:cNvPicPr>
          <p:nvPr/>
        </p:nvPicPr>
        <p:blipFill>
          <a:blip r:embed="rId2"/>
          <a:stretch>
            <a:fillRect/>
          </a:stretch>
        </p:blipFill>
        <p:spPr>
          <a:xfrm>
            <a:off x="3120894" y="1405062"/>
            <a:ext cx="5950212" cy="4584589"/>
          </a:xfrm>
          <a:prstGeom prst="rect">
            <a:avLst/>
          </a:prstGeom>
        </p:spPr>
      </p:pic>
    </p:spTree>
    <p:extLst>
      <p:ext uri="{BB962C8B-B14F-4D97-AF65-F5344CB8AC3E}">
        <p14:creationId xmlns:p14="http://schemas.microsoft.com/office/powerpoint/2010/main" val="5215082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0785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22959-630A-4654-B236-50CE977426D8}"/>
              </a:ext>
            </a:extLst>
          </p:cNvPr>
          <p:cNvSpPr>
            <a:spLocks noGrp="1"/>
          </p:cNvSpPr>
          <p:nvPr>
            <p:ph type="title"/>
          </p:nvPr>
        </p:nvSpPr>
        <p:spPr/>
        <p:txBody>
          <a:bodyPr>
            <a:normAutofit fontScale="90000"/>
          </a:bodyPr>
          <a:lstStyle/>
          <a:p>
            <a:pPr algn="ctr"/>
            <a:r>
              <a:rPr lang="en-US" dirty="0"/>
              <a:t>2022-23 SHAC District</a:t>
            </a:r>
            <a:br>
              <a:rPr lang="en-US" dirty="0"/>
            </a:br>
            <a:r>
              <a:rPr lang="en-US" dirty="0"/>
              <a:t>Subcommittee Leaders</a:t>
            </a:r>
          </a:p>
        </p:txBody>
      </p:sp>
      <p:sp>
        <p:nvSpPr>
          <p:cNvPr id="3" name="TextBox 2">
            <a:extLst>
              <a:ext uri="{FF2B5EF4-FFF2-40B4-BE49-F238E27FC236}">
                <a16:creationId xmlns:a16="http://schemas.microsoft.com/office/drawing/2014/main" id="{3278C7A6-F3A7-4DDD-B906-8985408EF27B}"/>
              </a:ext>
            </a:extLst>
          </p:cNvPr>
          <p:cNvSpPr txBox="1"/>
          <p:nvPr/>
        </p:nvSpPr>
        <p:spPr>
          <a:xfrm>
            <a:off x="2223765" y="1730556"/>
            <a:ext cx="2977907" cy="4431983"/>
          </a:xfrm>
          <a:prstGeom prst="rect">
            <a:avLst/>
          </a:prstGeom>
          <a:noFill/>
        </p:spPr>
        <p:txBody>
          <a:bodyPr wrap="square" rtlCol="0">
            <a:spAutoFit/>
          </a:bodyPr>
          <a:lstStyle/>
          <a:p>
            <a:pPr algn="ctr"/>
            <a:r>
              <a:rPr lang="en-US" sz="2400" u="sng" dirty="0"/>
              <a:t>Advocacy</a:t>
            </a:r>
          </a:p>
          <a:p>
            <a:pPr algn="ctr"/>
            <a:r>
              <a:rPr lang="en-US" sz="2400" dirty="0"/>
              <a:t>Colby Wilbanks</a:t>
            </a:r>
          </a:p>
          <a:p>
            <a:pPr algn="ctr"/>
            <a:r>
              <a:rPr lang="en-US" sz="2400" dirty="0"/>
              <a:t>Chassidy </a:t>
            </a:r>
            <a:r>
              <a:rPr lang="en-US" sz="2400" dirty="0" err="1"/>
              <a:t>Olainu-Alade</a:t>
            </a:r>
            <a:endParaRPr lang="en-US" sz="2400" dirty="0"/>
          </a:p>
          <a:p>
            <a:pPr algn="ctr"/>
            <a:endParaRPr lang="en-US" sz="2400" dirty="0"/>
          </a:p>
          <a:p>
            <a:pPr algn="ctr"/>
            <a:r>
              <a:rPr lang="en-US" sz="2400" u="sng" dirty="0"/>
              <a:t>SHAC Action</a:t>
            </a:r>
          </a:p>
          <a:p>
            <a:pPr algn="ctr"/>
            <a:r>
              <a:rPr lang="en-US" sz="2400" dirty="0"/>
              <a:t>Payal Pandit</a:t>
            </a:r>
          </a:p>
          <a:p>
            <a:pPr algn="ctr"/>
            <a:endParaRPr lang="en-US" sz="2400" dirty="0"/>
          </a:p>
          <a:p>
            <a:pPr algn="ctr"/>
            <a:r>
              <a:rPr lang="en-US" sz="2400" u="sng" dirty="0"/>
              <a:t>Health &amp; Safety</a:t>
            </a:r>
          </a:p>
          <a:p>
            <a:pPr algn="ctr"/>
            <a:r>
              <a:rPr lang="en-US" sz="2400" dirty="0"/>
              <a:t>Sharyll </a:t>
            </a:r>
            <a:r>
              <a:rPr lang="en-US" sz="2400" dirty="0" err="1"/>
              <a:t>Etuk</a:t>
            </a:r>
            <a:endParaRPr lang="en-US" sz="2400" dirty="0"/>
          </a:p>
          <a:p>
            <a:pPr algn="ctr"/>
            <a:r>
              <a:rPr lang="en-US" sz="2400" dirty="0" err="1"/>
              <a:t>Shumalia</a:t>
            </a:r>
            <a:r>
              <a:rPr lang="en-US" sz="2400" dirty="0"/>
              <a:t> Ali</a:t>
            </a:r>
          </a:p>
          <a:p>
            <a:pPr algn="ctr"/>
            <a:r>
              <a:rPr lang="en-US" sz="2400" dirty="0"/>
              <a:t>Nicholas Petito</a:t>
            </a:r>
          </a:p>
          <a:p>
            <a:pPr algn="ctr"/>
            <a:endParaRPr lang="en-US" dirty="0"/>
          </a:p>
        </p:txBody>
      </p:sp>
      <p:sp>
        <p:nvSpPr>
          <p:cNvPr id="4" name="TextBox 3">
            <a:extLst>
              <a:ext uri="{FF2B5EF4-FFF2-40B4-BE49-F238E27FC236}">
                <a16:creationId xmlns:a16="http://schemas.microsoft.com/office/drawing/2014/main" id="{8F3CAEE9-3911-4A30-BBCF-8080EF4001B8}"/>
              </a:ext>
            </a:extLst>
          </p:cNvPr>
          <p:cNvSpPr txBox="1"/>
          <p:nvPr/>
        </p:nvSpPr>
        <p:spPr>
          <a:xfrm>
            <a:off x="6309564" y="1730556"/>
            <a:ext cx="3488924" cy="4893647"/>
          </a:xfrm>
          <a:prstGeom prst="rect">
            <a:avLst/>
          </a:prstGeom>
          <a:noFill/>
        </p:spPr>
        <p:txBody>
          <a:bodyPr wrap="square" rtlCol="0">
            <a:spAutoFit/>
          </a:bodyPr>
          <a:lstStyle/>
          <a:p>
            <a:pPr algn="ctr"/>
            <a:r>
              <a:rPr lang="en-US" sz="2400" u="sng" dirty="0"/>
              <a:t>Nutrition</a:t>
            </a:r>
          </a:p>
          <a:p>
            <a:pPr algn="ctr"/>
            <a:r>
              <a:rPr lang="en-US" sz="2400" dirty="0"/>
              <a:t>Sierra Bell</a:t>
            </a:r>
          </a:p>
          <a:p>
            <a:pPr algn="ctr"/>
            <a:endParaRPr lang="en-US" sz="2400" dirty="0"/>
          </a:p>
          <a:p>
            <a:pPr algn="ctr"/>
            <a:r>
              <a:rPr lang="en-US" sz="2400" u="sng" dirty="0"/>
              <a:t>Health &amp; PE</a:t>
            </a:r>
          </a:p>
          <a:p>
            <a:pPr algn="ctr"/>
            <a:r>
              <a:rPr lang="en-US" sz="2400" dirty="0"/>
              <a:t>LaDonna Green</a:t>
            </a:r>
          </a:p>
          <a:p>
            <a:pPr algn="ctr"/>
            <a:endParaRPr lang="en-US" sz="2400" dirty="0"/>
          </a:p>
          <a:p>
            <a:pPr algn="ctr"/>
            <a:r>
              <a:rPr lang="en-US" sz="2400" u="sng" dirty="0"/>
              <a:t>SEL &amp; Mental Health</a:t>
            </a:r>
          </a:p>
          <a:p>
            <a:pPr algn="ctr"/>
            <a:r>
              <a:rPr lang="en-US" sz="2400" dirty="0"/>
              <a:t>Rosa Martinez Quiroga</a:t>
            </a:r>
          </a:p>
          <a:p>
            <a:pPr algn="ctr"/>
            <a:r>
              <a:rPr lang="en-US" sz="2400" dirty="0"/>
              <a:t>Priti Avantsa</a:t>
            </a:r>
          </a:p>
          <a:p>
            <a:pPr algn="ctr"/>
            <a:endParaRPr lang="en-US" sz="2400" dirty="0"/>
          </a:p>
          <a:p>
            <a:pPr algn="ctr"/>
            <a:r>
              <a:rPr lang="en-US" sz="2400" u="sng" dirty="0"/>
              <a:t>Staff Wellness</a:t>
            </a:r>
          </a:p>
          <a:p>
            <a:pPr algn="ctr"/>
            <a:r>
              <a:rPr lang="en-US" sz="2400" dirty="0"/>
              <a:t>Gary Hajdasz</a:t>
            </a:r>
          </a:p>
          <a:p>
            <a:pPr algn="ctr"/>
            <a:r>
              <a:rPr lang="en-US" sz="2400" dirty="0"/>
              <a:t>Janet Singleton</a:t>
            </a:r>
          </a:p>
        </p:txBody>
      </p:sp>
    </p:spTree>
    <p:extLst>
      <p:ext uri="{BB962C8B-B14F-4D97-AF65-F5344CB8AC3E}">
        <p14:creationId xmlns:p14="http://schemas.microsoft.com/office/powerpoint/2010/main" val="1645291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6D773-E4AE-496C-9341-B52B52E476AE}"/>
              </a:ext>
            </a:extLst>
          </p:cNvPr>
          <p:cNvSpPr>
            <a:spLocks noGrp="1"/>
          </p:cNvSpPr>
          <p:nvPr>
            <p:ph type="title"/>
          </p:nvPr>
        </p:nvSpPr>
        <p:spPr/>
        <p:txBody>
          <a:bodyPr/>
          <a:lstStyle/>
          <a:p>
            <a:pPr algn="ctr"/>
            <a:r>
              <a:rPr lang="en-US" dirty="0"/>
              <a:t>SHAC Overview</a:t>
            </a:r>
          </a:p>
        </p:txBody>
      </p:sp>
      <p:pic>
        <p:nvPicPr>
          <p:cNvPr id="3" name="Picture 2">
            <a:extLst>
              <a:ext uri="{FF2B5EF4-FFF2-40B4-BE49-F238E27FC236}">
                <a16:creationId xmlns:a16="http://schemas.microsoft.com/office/drawing/2014/main" id="{29AF03D4-FFA2-4764-84CD-9EDDA584703F}"/>
              </a:ext>
            </a:extLst>
          </p:cNvPr>
          <p:cNvPicPr>
            <a:picLocks noChangeAspect="1"/>
          </p:cNvPicPr>
          <p:nvPr/>
        </p:nvPicPr>
        <p:blipFill>
          <a:blip r:embed="rId2"/>
          <a:stretch>
            <a:fillRect/>
          </a:stretch>
        </p:blipFill>
        <p:spPr>
          <a:xfrm>
            <a:off x="3401190" y="413914"/>
            <a:ext cx="5547562" cy="7008940"/>
          </a:xfrm>
          <a:prstGeom prst="rect">
            <a:avLst/>
          </a:prstGeom>
        </p:spPr>
      </p:pic>
      <p:sp>
        <p:nvSpPr>
          <p:cNvPr id="4" name="TextBox 3">
            <a:extLst>
              <a:ext uri="{FF2B5EF4-FFF2-40B4-BE49-F238E27FC236}">
                <a16:creationId xmlns:a16="http://schemas.microsoft.com/office/drawing/2014/main" id="{0444ABBA-ACF9-4828-9844-C9CE867009C6}"/>
              </a:ext>
            </a:extLst>
          </p:cNvPr>
          <p:cNvSpPr txBox="1"/>
          <p:nvPr/>
        </p:nvSpPr>
        <p:spPr>
          <a:xfrm>
            <a:off x="8128773" y="5390588"/>
            <a:ext cx="2805344" cy="954107"/>
          </a:xfrm>
          <a:prstGeom prst="rect">
            <a:avLst/>
          </a:prstGeom>
          <a:noFill/>
        </p:spPr>
        <p:txBody>
          <a:bodyPr wrap="square" rtlCol="0">
            <a:spAutoFit/>
          </a:bodyPr>
          <a:lstStyle/>
          <a:p>
            <a:pPr algn="ctr"/>
            <a:r>
              <a:rPr lang="en-US" sz="2800" dirty="0"/>
              <a:t>Allison Thummel</a:t>
            </a:r>
          </a:p>
          <a:p>
            <a:pPr algn="ctr"/>
            <a:r>
              <a:rPr lang="en-US" sz="2800" dirty="0"/>
              <a:t>SHAC Chair</a:t>
            </a:r>
          </a:p>
        </p:txBody>
      </p:sp>
    </p:spTree>
    <p:extLst>
      <p:ext uri="{BB962C8B-B14F-4D97-AF65-F5344CB8AC3E}">
        <p14:creationId xmlns:p14="http://schemas.microsoft.com/office/powerpoint/2010/main" val="31499254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4305B-2E8D-49BE-93E1-DBBA5C56AD0D}"/>
              </a:ext>
            </a:extLst>
          </p:cNvPr>
          <p:cNvSpPr>
            <a:spLocks noGrp="1"/>
          </p:cNvSpPr>
          <p:nvPr>
            <p:ph type="title"/>
          </p:nvPr>
        </p:nvSpPr>
        <p:spPr/>
        <p:txBody>
          <a:bodyPr/>
          <a:lstStyle/>
          <a:p>
            <a:r>
              <a:rPr lang="en-US" dirty="0"/>
              <a:t>Vision, Mission, Goals</a:t>
            </a:r>
          </a:p>
        </p:txBody>
      </p:sp>
      <p:pic>
        <p:nvPicPr>
          <p:cNvPr id="4" name="Google Shape;167;p29">
            <a:extLst>
              <a:ext uri="{FF2B5EF4-FFF2-40B4-BE49-F238E27FC236}">
                <a16:creationId xmlns:a16="http://schemas.microsoft.com/office/drawing/2014/main" id="{6D6DF141-DBC3-CDE7-FAE5-D5D6A844BF00}"/>
              </a:ext>
            </a:extLst>
          </p:cNvPr>
          <p:cNvPicPr preferRelativeResize="0"/>
          <p:nvPr/>
        </p:nvPicPr>
        <p:blipFill rotWithShape="1">
          <a:blip r:embed="rId3">
            <a:alphaModFix/>
          </a:blip>
          <a:srcRect l="6238" t="11552" r="11792" b="36171"/>
          <a:stretch/>
        </p:blipFill>
        <p:spPr>
          <a:xfrm>
            <a:off x="570270" y="1516540"/>
            <a:ext cx="6813756" cy="2657424"/>
          </a:xfrm>
          <a:prstGeom prst="rect">
            <a:avLst/>
          </a:prstGeom>
          <a:noFill/>
          <a:ln>
            <a:noFill/>
          </a:ln>
        </p:spPr>
      </p:pic>
      <p:pic>
        <p:nvPicPr>
          <p:cNvPr id="6" name="Google Shape;177;p31">
            <a:extLst>
              <a:ext uri="{FF2B5EF4-FFF2-40B4-BE49-F238E27FC236}">
                <a16:creationId xmlns:a16="http://schemas.microsoft.com/office/drawing/2014/main" id="{0EFDAE81-4353-9311-6694-D6B63840D976}"/>
              </a:ext>
            </a:extLst>
          </p:cNvPr>
          <p:cNvPicPr preferRelativeResize="0"/>
          <p:nvPr/>
        </p:nvPicPr>
        <p:blipFill rotWithShape="1">
          <a:blip r:embed="rId4">
            <a:alphaModFix/>
          </a:blip>
          <a:srcRect l="5905" t="7639" r="13385" b="33531"/>
          <a:stretch/>
        </p:blipFill>
        <p:spPr>
          <a:xfrm>
            <a:off x="570270" y="4021395"/>
            <a:ext cx="7020234" cy="2657424"/>
          </a:xfrm>
          <a:prstGeom prst="rect">
            <a:avLst/>
          </a:prstGeom>
          <a:noFill/>
          <a:ln>
            <a:noFill/>
          </a:ln>
        </p:spPr>
      </p:pic>
      <p:sp>
        <p:nvSpPr>
          <p:cNvPr id="7" name="TextBox 6">
            <a:extLst>
              <a:ext uri="{FF2B5EF4-FFF2-40B4-BE49-F238E27FC236}">
                <a16:creationId xmlns:a16="http://schemas.microsoft.com/office/drawing/2014/main" id="{2098B6D6-3F79-9435-FC82-33B47846CBA6}"/>
              </a:ext>
            </a:extLst>
          </p:cNvPr>
          <p:cNvSpPr txBox="1"/>
          <p:nvPr/>
        </p:nvSpPr>
        <p:spPr>
          <a:xfrm>
            <a:off x="6862615" y="6392851"/>
            <a:ext cx="727888" cy="125935"/>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723484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0764-F5FE-48A3-BD3B-20B09D26BE44}"/>
              </a:ext>
            </a:extLst>
          </p:cNvPr>
          <p:cNvSpPr>
            <a:spLocks noGrp="1"/>
          </p:cNvSpPr>
          <p:nvPr>
            <p:ph type="title"/>
          </p:nvPr>
        </p:nvSpPr>
        <p:spPr/>
        <p:txBody>
          <a:bodyPr/>
          <a:lstStyle/>
          <a:p>
            <a:r>
              <a:rPr lang="en-US" dirty="0"/>
              <a:t>Org Charts</a:t>
            </a:r>
          </a:p>
        </p:txBody>
      </p:sp>
      <p:pic>
        <p:nvPicPr>
          <p:cNvPr id="4" name="Google Shape;205;p35">
            <a:extLst>
              <a:ext uri="{FF2B5EF4-FFF2-40B4-BE49-F238E27FC236}">
                <a16:creationId xmlns:a16="http://schemas.microsoft.com/office/drawing/2014/main" id="{8A5EE627-BEC7-2D5E-1AC0-83C70C11B350}"/>
              </a:ext>
            </a:extLst>
          </p:cNvPr>
          <p:cNvPicPr preferRelativeResize="0"/>
          <p:nvPr/>
        </p:nvPicPr>
        <p:blipFill>
          <a:blip r:embed="rId3">
            <a:alphaModFix/>
          </a:blip>
          <a:stretch>
            <a:fillRect/>
          </a:stretch>
        </p:blipFill>
        <p:spPr>
          <a:xfrm>
            <a:off x="1859280" y="1215614"/>
            <a:ext cx="8855336" cy="5497157"/>
          </a:xfrm>
          <a:prstGeom prst="rect">
            <a:avLst/>
          </a:prstGeom>
          <a:noFill/>
          <a:ln>
            <a:noFill/>
          </a:ln>
        </p:spPr>
      </p:pic>
    </p:spTree>
    <p:extLst>
      <p:ext uri="{BB962C8B-B14F-4D97-AF65-F5344CB8AC3E}">
        <p14:creationId xmlns:p14="http://schemas.microsoft.com/office/powerpoint/2010/main" val="20907237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10764-F5FE-48A3-BD3B-20B09D26BE44}"/>
              </a:ext>
            </a:extLst>
          </p:cNvPr>
          <p:cNvSpPr>
            <a:spLocks noGrp="1"/>
          </p:cNvSpPr>
          <p:nvPr>
            <p:ph type="title"/>
          </p:nvPr>
        </p:nvSpPr>
        <p:spPr/>
        <p:txBody>
          <a:bodyPr/>
          <a:lstStyle/>
          <a:p>
            <a:r>
              <a:rPr lang="en-US" dirty="0"/>
              <a:t>Org Charts</a:t>
            </a:r>
          </a:p>
        </p:txBody>
      </p:sp>
      <p:pic>
        <p:nvPicPr>
          <p:cNvPr id="7" name="Picture 6">
            <a:extLst>
              <a:ext uri="{FF2B5EF4-FFF2-40B4-BE49-F238E27FC236}">
                <a16:creationId xmlns:a16="http://schemas.microsoft.com/office/drawing/2014/main" id="{5BC71A8B-2A2A-42A3-DBFC-50E93C8E260D}"/>
              </a:ext>
            </a:extLst>
          </p:cNvPr>
          <p:cNvPicPr>
            <a:picLocks noChangeAspect="1"/>
          </p:cNvPicPr>
          <p:nvPr/>
        </p:nvPicPr>
        <p:blipFill rotWithShape="1">
          <a:blip r:embed="rId3"/>
          <a:srcRect l="20299" t="22162" r="9085" b="16235"/>
          <a:stretch/>
        </p:blipFill>
        <p:spPr>
          <a:xfrm>
            <a:off x="473336" y="1122323"/>
            <a:ext cx="11560722" cy="5823360"/>
          </a:xfrm>
          <a:prstGeom prst="rect">
            <a:avLst/>
          </a:prstGeom>
        </p:spPr>
      </p:pic>
    </p:spTree>
    <p:extLst>
      <p:ext uri="{BB962C8B-B14F-4D97-AF65-F5344CB8AC3E}">
        <p14:creationId xmlns:p14="http://schemas.microsoft.com/office/powerpoint/2010/main" val="722121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11338</TotalTime>
  <Words>2306</Words>
  <Application>Microsoft Office PowerPoint</Application>
  <PresentationFormat>Widescreen</PresentationFormat>
  <Paragraphs>252</Paragraphs>
  <Slides>46</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46</vt:i4>
      </vt:variant>
    </vt:vector>
  </HeadingPairs>
  <TitlesOfParts>
    <vt:vector size="57" baseType="lpstr">
      <vt:lpstr>Arial</vt:lpstr>
      <vt:lpstr>Calibri</vt:lpstr>
      <vt:lpstr>Calibri Light</vt:lpstr>
      <vt:lpstr>Century Gothic</vt:lpstr>
      <vt:lpstr>Google Sans</vt:lpstr>
      <vt:lpstr>Helvetica</vt:lpstr>
      <vt:lpstr>Roboto</vt:lpstr>
      <vt:lpstr>Times New Roman</vt:lpstr>
      <vt:lpstr>Verdana</vt:lpstr>
      <vt:lpstr>Office Theme</vt:lpstr>
      <vt:lpstr>1_Office Theme</vt:lpstr>
      <vt:lpstr>Fort Bend ISD SHAC Meeting</vt:lpstr>
      <vt:lpstr>Welcome</vt:lpstr>
      <vt:lpstr>Welcome</vt:lpstr>
      <vt:lpstr>Board of Trustees  SHAC Representatives</vt:lpstr>
      <vt:lpstr>2022-23 SHAC District Subcommittee Leaders</vt:lpstr>
      <vt:lpstr>SHAC Overview</vt:lpstr>
      <vt:lpstr>Vision, Mission, Goals</vt:lpstr>
      <vt:lpstr>Org Charts</vt:lpstr>
      <vt:lpstr>Org Charts</vt:lpstr>
      <vt:lpstr>2022-2023 Goals</vt:lpstr>
      <vt:lpstr>CWC, SWC, DSWC </vt:lpstr>
      <vt:lpstr>Campus Information Review</vt:lpstr>
      <vt:lpstr>Campus Wellness Assessment</vt:lpstr>
      <vt:lpstr>PowerPoint Presentation</vt:lpstr>
      <vt:lpstr>2021-22 Campus Wellness Assessment/Recognitions Results</vt:lpstr>
      <vt:lpstr>FBISD Whole Child Health Initative </vt:lpstr>
      <vt:lpstr>PowerPoint Presentation</vt:lpstr>
      <vt:lpstr>Parent Webinars</vt:lpstr>
      <vt:lpstr>PowerPoint Presentation</vt:lpstr>
      <vt:lpstr>Resources for SHACs</vt:lpstr>
      <vt:lpstr>Topics for discussion </vt:lpstr>
      <vt:lpstr>Goal of SHACs: Empower youth to adopt healthy behaviors, improve health literacy to promote learning </vt:lpstr>
      <vt:lpstr>PowerPoint Presentation</vt:lpstr>
      <vt:lpstr>PowerPoint Presentation</vt:lpstr>
      <vt:lpstr>Health happens in schools</vt:lpstr>
      <vt:lpstr>SHACs promote School Health via partnerships </vt:lpstr>
      <vt:lpstr>PowerPoint Presentation</vt:lpstr>
      <vt:lpstr>SHACs seek to engage a diversity of perspectives</vt:lpstr>
      <vt:lpstr>PowerPoint Presentation</vt:lpstr>
      <vt:lpstr>PowerPoint Presentation</vt:lpstr>
      <vt:lpstr>PowerPoint Presentation</vt:lpstr>
      <vt:lpstr>PowerPoint Presentation</vt:lpstr>
      <vt:lpstr>PowerPoint Presentation</vt:lpstr>
      <vt:lpstr>PowerPoint Presentation</vt:lpstr>
      <vt:lpstr>Child Nutrition Department Updates</vt:lpstr>
      <vt:lpstr>Approve Minutes- May 17, 2022</vt:lpstr>
      <vt:lpstr>Brain Break</vt:lpstr>
      <vt:lpstr>Upcoming Events</vt:lpstr>
      <vt:lpstr>$$ Opportunities</vt:lpstr>
      <vt:lpstr>#TurnItGold September is National Childhood Cancer Awareness Month. This is the time to honor children and families affected by the disease and rally support for groundbreaking research that can save kids’ lives.</vt:lpstr>
      <vt:lpstr>PowerPoint Presentation</vt:lpstr>
      <vt:lpstr>Mental Health Video Contest</vt:lpstr>
      <vt:lpstr>Virtual Learning &amp; Summit Opportunities</vt:lpstr>
      <vt:lpstr>Liaison Action Items</vt:lpstr>
      <vt:lpstr>Closure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Williams, Kelly</dc:creator>
  <cp:lastModifiedBy>Green, Ladonna</cp:lastModifiedBy>
  <cp:revision>39</cp:revision>
  <dcterms:created xsi:type="dcterms:W3CDTF">2022-05-20T14:55:30Z</dcterms:created>
  <dcterms:modified xsi:type="dcterms:W3CDTF">2022-09-07T14:56:34Z</dcterms:modified>
</cp:coreProperties>
</file>