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75" r:id="rId3"/>
    <p:sldMasterId id="2147483678" r:id="rId4"/>
  </p:sldMasterIdLst>
  <p:notesMasterIdLst>
    <p:notesMasterId r:id="rId73"/>
  </p:notesMasterIdLst>
  <p:sldIdLst>
    <p:sldId id="256" r:id="rId5"/>
    <p:sldId id="258" r:id="rId6"/>
    <p:sldId id="610" r:id="rId7"/>
    <p:sldId id="274" r:id="rId8"/>
    <p:sldId id="278" r:id="rId9"/>
    <p:sldId id="565" r:id="rId10"/>
    <p:sldId id="566" r:id="rId11"/>
    <p:sldId id="595" r:id="rId12"/>
    <p:sldId id="569" r:id="rId13"/>
    <p:sldId id="594" r:id="rId14"/>
    <p:sldId id="275" r:id="rId15"/>
    <p:sldId id="577" r:id="rId16"/>
    <p:sldId id="600" r:id="rId17"/>
    <p:sldId id="599" r:id="rId18"/>
    <p:sldId id="596" r:id="rId19"/>
    <p:sldId id="579" r:id="rId20"/>
    <p:sldId id="601" r:id="rId21"/>
    <p:sldId id="580" r:id="rId22"/>
    <p:sldId id="586" r:id="rId23"/>
    <p:sldId id="564" r:id="rId24"/>
    <p:sldId id="598" r:id="rId25"/>
    <p:sldId id="257" r:id="rId26"/>
    <p:sldId id="632" r:id="rId27"/>
    <p:sldId id="591" r:id="rId28"/>
    <p:sldId id="602" r:id="rId29"/>
    <p:sldId id="281" r:id="rId30"/>
    <p:sldId id="611" r:id="rId31"/>
    <p:sldId id="612" r:id="rId32"/>
    <p:sldId id="279" r:id="rId33"/>
    <p:sldId id="280" r:id="rId34"/>
    <p:sldId id="266" r:id="rId35"/>
    <p:sldId id="282" r:id="rId36"/>
    <p:sldId id="263" r:id="rId37"/>
    <p:sldId id="613" r:id="rId38"/>
    <p:sldId id="614" r:id="rId39"/>
    <p:sldId id="277" r:id="rId40"/>
    <p:sldId id="615" r:id="rId41"/>
    <p:sldId id="616" r:id="rId42"/>
    <p:sldId id="617" r:id="rId43"/>
    <p:sldId id="603" r:id="rId44"/>
    <p:sldId id="622" r:id="rId45"/>
    <p:sldId id="265" r:id="rId46"/>
    <p:sldId id="619" r:id="rId47"/>
    <p:sldId id="609" r:id="rId48"/>
    <p:sldId id="261" r:id="rId49"/>
    <p:sldId id="633" r:id="rId50"/>
    <p:sldId id="634" r:id="rId51"/>
    <p:sldId id="635" r:id="rId52"/>
    <p:sldId id="636" r:id="rId53"/>
    <p:sldId id="637" r:id="rId54"/>
    <p:sldId id="604" r:id="rId55"/>
    <p:sldId id="270" r:id="rId56"/>
    <p:sldId id="271" r:id="rId57"/>
    <p:sldId id="273" r:id="rId58"/>
    <p:sldId id="606" r:id="rId59"/>
    <p:sldId id="260" r:id="rId60"/>
    <p:sldId id="267" r:id="rId61"/>
    <p:sldId id="268" r:id="rId62"/>
    <p:sldId id="605" r:id="rId63"/>
    <p:sldId id="618" r:id="rId64"/>
    <p:sldId id="626" r:id="rId65"/>
    <p:sldId id="625" r:id="rId66"/>
    <p:sldId id="627" r:id="rId67"/>
    <p:sldId id="624" r:id="rId68"/>
    <p:sldId id="607" r:id="rId69"/>
    <p:sldId id="620" r:id="rId70"/>
    <p:sldId id="608" r:id="rId71"/>
    <p:sldId id="264" r:id="rId7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9ED74E6-A674-4383-A8A0-E504E25C4A8C}" v="7" dt="2023-02-15T16:02:13.656"/>
    <p1510:client id="{550888B2-265C-4A10-B30A-B9B3A6C3980F}" v="89" dt="2023-02-15T14:53:55.22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93" d="100"/>
          <a:sy n="93" d="100"/>
        </p:scale>
        <p:origin x="1236" y="4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notesMaster" Target="notesMasters/notesMaster1.xml"/><Relationship Id="rId78" Type="http://schemas.microsoft.com/office/2015/10/relationships/revisionInfo" Target="revisionInfo.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theme" Target="theme/theme1.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slideMaster" Target="slideMasters/slideMaster2.xml"/><Relationship Id="rId29" Type="http://schemas.openxmlformats.org/officeDocument/2006/relationships/slide" Target="slides/slide25.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overlay val="0"/>
      <c:spPr>
        <a:noFill/>
        <a:ln>
          <a:noFill/>
        </a:ln>
        <a:effectLst/>
      </c:spPr>
      <c:txPr>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barChart>
        <c:barDir val="col"/>
        <c:grouping val="clustered"/>
        <c:varyColors val="0"/>
        <c:ser>
          <c:idx val="0"/>
          <c:order val="0"/>
          <c:tx>
            <c:strRef>
              <c:f>Sheet1!$B$4</c:f>
              <c:strCache>
                <c:ptCount val="1"/>
                <c:pt idx="0">
                  <c:v>Number of Campuses</c:v>
                </c:pt>
              </c:strCache>
            </c:strRef>
          </c:tx>
          <c:spPr>
            <a:solidFill>
              <a:srgbClr val="FFC000"/>
            </a:soli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ysClr val="windowText" lastClr="000000"/>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Sheet1!$A$5:$A$8</c:f>
              <c:strCache>
                <c:ptCount val="4"/>
                <c:pt idx="0">
                  <c:v>2019-2020</c:v>
                </c:pt>
                <c:pt idx="1">
                  <c:v>2020-2021</c:v>
                </c:pt>
                <c:pt idx="2">
                  <c:v>2021-2022</c:v>
                </c:pt>
                <c:pt idx="3">
                  <c:v>2022-2023</c:v>
                </c:pt>
              </c:strCache>
            </c:strRef>
          </c:cat>
          <c:val>
            <c:numRef>
              <c:f>Sheet1!$B$5:$B$8</c:f>
              <c:numCache>
                <c:formatCode>General</c:formatCode>
                <c:ptCount val="4"/>
                <c:pt idx="0">
                  <c:v>16</c:v>
                </c:pt>
                <c:pt idx="1">
                  <c:v>35</c:v>
                </c:pt>
                <c:pt idx="2">
                  <c:v>39</c:v>
                </c:pt>
                <c:pt idx="3">
                  <c:v>64</c:v>
                </c:pt>
              </c:numCache>
            </c:numRef>
          </c:val>
          <c:extLst>
            <c:ext xmlns:c16="http://schemas.microsoft.com/office/drawing/2014/chart" uri="{C3380CC4-5D6E-409C-BE32-E72D297353CC}">
              <c16:uniqueId val="{00000000-03C3-4F17-A9C3-5E0B21E1A05A}"/>
            </c:ext>
          </c:extLst>
        </c:ser>
        <c:dLbls>
          <c:dLblPos val="inEnd"/>
          <c:showLegendKey val="0"/>
          <c:showVal val="1"/>
          <c:showCatName val="0"/>
          <c:showSerName val="0"/>
          <c:showPercent val="0"/>
          <c:showBubbleSize val="0"/>
        </c:dLbls>
        <c:gapWidth val="100"/>
        <c:overlap val="-24"/>
        <c:axId val="1550398879"/>
        <c:axId val="1550398047"/>
      </c:barChart>
      <c:catAx>
        <c:axId val="1550398879"/>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900" b="1" i="0" u="none" strike="noStrike" kern="1200" baseline="0">
                <a:solidFill>
                  <a:schemeClr val="lt1">
                    <a:lumMod val="85000"/>
                  </a:schemeClr>
                </a:solidFill>
                <a:latin typeface="+mn-lt"/>
                <a:ea typeface="+mn-ea"/>
                <a:cs typeface="+mn-cs"/>
              </a:defRPr>
            </a:pPr>
            <a:endParaRPr lang="en-US"/>
          </a:p>
        </c:txPr>
        <c:crossAx val="1550398047"/>
        <c:crosses val="autoZero"/>
        <c:auto val="1"/>
        <c:lblAlgn val="ctr"/>
        <c:lblOffset val="100"/>
        <c:noMultiLvlLbl val="0"/>
      </c:catAx>
      <c:valAx>
        <c:axId val="1550398047"/>
        <c:scaling>
          <c:orientation val="minMax"/>
        </c:scaling>
        <c:delete val="0"/>
        <c:axPos val="l"/>
        <c:majorGridlines>
          <c:spPr>
            <a:ln w="9525" cap="flat" cmpd="sng" algn="ctr">
              <a:solidFill>
                <a:schemeClr val="lt1">
                  <a:lumMod val="95000"/>
                  <a:alpha val="10000"/>
                </a:schemeClr>
              </a:solidFill>
              <a:round/>
            </a:ln>
            <a:effectLst/>
          </c:spPr>
        </c:majorGridlines>
        <c:title>
          <c:tx>
            <c:rich>
              <a:bodyPr rot="-5400000" spcFirstLastPara="1" vertOverflow="ellipsis" vert="horz" wrap="square" anchor="ctr" anchorCtr="1"/>
              <a:lstStyle/>
              <a:p>
                <a:pPr>
                  <a:defRPr sz="900" b="1" i="0" u="none" strike="noStrike" kern="1200" cap="all" baseline="0">
                    <a:solidFill>
                      <a:schemeClr val="lt1">
                        <a:lumMod val="85000"/>
                      </a:schemeClr>
                    </a:solidFill>
                    <a:latin typeface="+mn-lt"/>
                    <a:ea typeface="+mn-ea"/>
                    <a:cs typeface="+mn-cs"/>
                  </a:defRPr>
                </a:pPr>
                <a:r>
                  <a:rPr lang="en-US"/>
                  <a:t>#</a:t>
                </a:r>
                <a:r>
                  <a:rPr lang="en-US" baseline="0"/>
                  <a:t> of campuses</a:t>
                </a:r>
                <a:endParaRPr lang="en-US"/>
              </a:p>
            </c:rich>
          </c:tx>
          <c:overlay val="0"/>
          <c:spPr>
            <a:noFill/>
            <a:ln>
              <a:noFill/>
            </a:ln>
            <a:effectLst/>
          </c:spPr>
          <c:txPr>
            <a:bodyPr rot="-5400000" spcFirstLastPara="1" vertOverflow="ellipsis" vert="horz" wrap="square" anchor="ctr" anchorCtr="1"/>
            <a:lstStyle/>
            <a:p>
              <a:pPr>
                <a:defRPr sz="900" b="1" i="0" u="none" strike="noStrike" kern="1200" cap="all" baseline="0">
                  <a:solidFill>
                    <a:schemeClr val="lt1">
                      <a:lumMod val="8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chemeClr val="lt1">
                    <a:lumMod val="85000"/>
                  </a:schemeClr>
                </a:solidFill>
                <a:latin typeface="+mn-lt"/>
                <a:ea typeface="+mn-ea"/>
                <a:cs typeface="+mn-cs"/>
              </a:defRPr>
            </a:pPr>
            <a:endParaRPr lang="en-US"/>
          </a:p>
        </c:txPr>
        <c:crossAx val="1550398879"/>
        <c:crosses val="autoZero"/>
        <c:crossBetween val="between"/>
      </c:valAx>
      <c:spPr>
        <a:noFill/>
        <a:ln>
          <a:noFill/>
        </a:ln>
        <a:effectLst/>
      </c:spPr>
    </c:plotArea>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a:t>Total # of Students</a:t>
            </a:r>
            <a:r>
              <a:rPr lang="en-US" baseline="0"/>
              <a:t> Seen</a:t>
            </a:r>
            <a:endParaRPr lang="en-US"/>
          </a:p>
        </c:rich>
      </c:tx>
      <c:overlay val="0"/>
      <c:spPr>
        <a:noFill/>
        <a:ln>
          <a:noFill/>
        </a:ln>
        <a:effectLst/>
      </c:spPr>
      <c:txPr>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barChart>
        <c:barDir val="col"/>
        <c:grouping val="clustered"/>
        <c:varyColors val="0"/>
        <c:ser>
          <c:idx val="0"/>
          <c:order val="0"/>
          <c:tx>
            <c:strRef>
              <c:f>Sheet1!$B$52</c:f>
              <c:strCache>
                <c:ptCount val="1"/>
                <c:pt idx="0">
                  <c:v>Total # of students seen</c:v>
                </c:pt>
              </c:strCache>
              <c:extLst xmlns:c15="http://schemas.microsoft.com/office/drawing/2012/chart"/>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Sheet1!$A$53:$A$56</c:f>
              <c:strCache>
                <c:ptCount val="4"/>
                <c:pt idx="0">
                  <c:v>2019-2020</c:v>
                </c:pt>
                <c:pt idx="1">
                  <c:v>2020-2021</c:v>
                </c:pt>
                <c:pt idx="2">
                  <c:v>2021-2022</c:v>
                </c:pt>
                <c:pt idx="3">
                  <c:v>2022-2023</c:v>
                </c:pt>
              </c:strCache>
              <c:extLst xmlns:c15="http://schemas.microsoft.com/office/drawing/2012/chart"/>
            </c:strRef>
          </c:cat>
          <c:val>
            <c:numRef>
              <c:f>Sheet1!$B$53:$B$56</c:f>
              <c:numCache>
                <c:formatCode>General</c:formatCode>
                <c:ptCount val="4"/>
                <c:pt idx="0">
                  <c:v>157</c:v>
                </c:pt>
                <c:pt idx="1">
                  <c:v>222</c:v>
                </c:pt>
                <c:pt idx="2">
                  <c:v>580</c:v>
                </c:pt>
                <c:pt idx="3">
                  <c:v>457</c:v>
                </c:pt>
              </c:numCache>
              <c:extLst xmlns:c15="http://schemas.microsoft.com/office/drawing/2012/chart"/>
            </c:numRef>
          </c:val>
          <c:extLst xmlns:c15="http://schemas.microsoft.com/office/drawing/2012/chart">
            <c:ext xmlns:c16="http://schemas.microsoft.com/office/drawing/2014/chart" uri="{C3380CC4-5D6E-409C-BE32-E72D297353CC}">
              <c16:uniqueId val="{00000000-0DDB-40B9-8565-D3E0D8BC29A1}"/>
            </c:ext>
          </c:extLst>
        </c:ser>
        <c:dLbls>
          <c:dLblPos val="inEnd"/>
          <c:showLegendKey val="0"/>
          <c:showVal val="1"/>
          <c:showCatName val="0"/>
          <c:showSerName val="0"/>
          <c:showPercent val="0"/>
          <c:showBubbleSize val="0"/>
        </c:dLbls>
        <c:gapWidth val="100"/>
        <c:axId val="1237851776"/>
        <c:axId val="1237847200"/>
        <c:extLst>
          <c:ext xmlns:c15="http://schemas.microsoft.com/office/drawing/2012/chart" uri="{02D57815-91ED-43cb-92C2-25804820EDAC}">
            <c15:filteredBarSeries>
              <c15:ser>
                <c:idx val="1"/>
                <c:order val="1"/>
                <c:tx>
                  <c:strRef>
                    <c:extLst>
                      <c:ext uri="{02D57815-91ED-43cb-92C2-25804820EDAC}">
                        <c15:formulaRef>
                          <c15:sqref>Sheet1!$C$52</c15:sqref>
                        </c15:formulaRef>
                      </c:ext>
                    </c:extLst>
                    <c:strCache>
                      <c:ptCount val="1"/>
                      <c:pt idx="0">
                        <c:v>CH</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delete val="1"/>
                </c:dLbls>
                <c:cat>
                  <c:strRef>
                    <c:extLst>
                      <c:ext uri="{02D57815-91ED-43cb-92C2-25804820EDAC}">
                        <c15:formulaRef>
                          <c15:sqref>Sheet1!$A$53:$A$56</c15:sqref>
                        </c15:formulaRef>
                      </c:ext>
                    </c:extLst>
                    <c:strCache>
                      <c:ptCount val="4"/>
                      <c:pt idx="0">
                        <c:v>2019-2020</c:v>
                      </c:pt>
                      <c:pt idx="1">
                        <c:v>2020-2021</c:v>
                      </c:pt>
                      <c:pt idx="2">
                        <c:v>2021-2022</c:v>
                      </c:pt>
                      <c:pt idx="3">
                        <c:v>2022-2023</c:v>
                      </c:pt>
                    </c:strCache>
                  </c:strRef>
                </c:cat>
                <c:val>
                  <c:numRef>
                    <c:extLst>
                      <c:ext uri="{02D57815-91ED-43cb-92C2-25804820EDAC}">
                        <c15:formulaRef>
                          <c15:sqref>Sheet1!$C$53:$C$56</c15:sqref>
                        </c15:formulaRef>
                      </c:ext>
                    </c:extLst>
                    <c:numCache>
                      <c:formatCode>General</c:formatCode>
                      <c:ptCount val="4"/>
                      <c:pt idx="0">
                        <c:v>56</c:v>
                      </c:pt>
                      <c:pt idx="1">
                        <c:v>72</c:v>
                      </c:pt>
                      <c:pt idx="2">
                        <c:v>382</c:v>
                      </c:pt>
                      <c:pt idx="3">
                        <c:v>305</c:v>
                      </c:pt>
                    </c:numCache>
                  </c:numRef>
                </c:val>
                <c:extLst>
                  <c:ext xmlns:c16="http://schemas.microsoft.com/office/drawing/2014/chart" uri="{C3380CC4-5D6E-409C-BE32-E72D297353CC}">
                    <c16:uniqueId val="{00000001-0DDB-40B9-8565-D3E0D8BC29A1}"/>
                  </c:ext>
                </c:extLst>
              </c15:ser>
            </c15:filteredBarSeries>
            <c15:filteredBarSeries>
              <c15:ser>
                <c:idx val="2"/>
                <c:order val="2"/>
                <c:tx>
                  <c:strRef>
                    <c:extLst xmlns:c15="http://schemas.microsoft.com/office/drawing/2012/chart">
                      <c:ext xmlns:c15="http://schemas.microsoft.com/office/drawing/2012/chart" uri="{02D57815-91ED-43cb-92C2-25804820EDAC}">
                        <c15:formulaRef>
                          <c15:sqref>Sheet1!$D$52</c15:sqref>
                        </c15:formulaRef>
                      </c:ext>
                    </c:extLst>
                    <c:strCache>
                      <c:ptCount val="1"/>
                      <c:pt idx="0">
                        <c:v>INVO</c:v>
                      </c:pt>
                    </c:strCache>
                  </c:strRef>
                </c:tx>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delete val="1"/>
                </c:dLbls>
                <c:cat>
                  <c:strRef>
                    <c:extLst xmlns:c15="http://schemas.microsoft.com/office/drawing/2012/chart">
                      <c:ext xmlns:c15="http://schemas.microsoft.com/office/drawing/2012/chart" uri="{02D57815-91ED-43cb-92C2-25804820EDAC}">
                        <c15:formulaRef>
                          <c15:sqref>Sheet1!$A$53:$A$56</c15:sqref>
                        </c15:formulaRef>
                      </c:ext>
                    </c:extLst>
                    <c:strCache>
                      <c:ptCount val="4"/>
                      <c:pt idx="0">
                        <c:v>2019-2020</c:v>
                      </c:pt>
                      <c:pt idx="1">
                        <c:v>2020-2021</c:v>
                      </c:pt>
                      <c:pt idx="2">
                        <c:v>2021-2022</c:v>
                      </c:pt>
                      <c:pt idx="3">
                        <c:v>2022-2023</c:v>
                      </c:pt>
                    </c:strCache>
                  </c:strRef>
                </c:cat>
                <c:val>
                  <c:numRef>
                    <c:extLst xmlns:c15="http://schemas.microsoft.com/office/drawing/2012/chart">
                      <c:ext xmlns:c15="http://schemas.microsoft.com/office/drawing/2012/chart" uri="{02D57815-91ED-43cb-92C2-25804820EDAC}">
                        <c15:formulaRef>
                          <c15:sqref>Sheet1!$D$53:$D$56</c15:sqref>
                        </c15:formulaRef>
                      </c:ext>
                    </c:extLst>
                    <c:numCache>
                      <c:formatCode>General</c:formatCode>
                      <c:ptCount val="4"/>
                      <c:pt idx="0">
                        <c:v>0</c:v>
                      </c:pt>
                      <c:pt idx="1">
                        <c:v>38</c:v>
                      </c:pt>
                      <c:pt idx="2">
                        <c:v>35</c:v>
                      </c:pt>
                      <c:pt idx="3">
                        <c:v>36</c:v>
                      </c:pt>
                    </c:numCache>
                  </c:numRef>
                </c:val>
                <c:extLst xmlns:c15="http://schemas.microsoft.com/office/drawing/2012/chart">
                  <c:ext xmlns:c16="http://schemas.microsoft.com/office/drawing/2014/chart" uri="{C3380CC4-5D6E-409C-BE32-E72D297353CC}">
                    <c16:uniqueId val="{00000002-0DDB-40B9-8565-D3E0D8BC29A1}"/>
                  </c:ext>
                </c:extLst>
              </c15:ser>
            </c15:filteredBarSeries>
            <c15:filteredBarSeries>
              <c15:ser>
                <c:idx val="3"/>
                <c:order val="3"/>
                <c:tx>
                  <c:strRef>
                    <c:extLst xmlns:c15="http://schemas.microsoft.com/office/drawing/2012/chart">
                      <c:ext xmlns:c15="http://schemas.microsoft.com/office/drawing/2012/chart" uri="{02D57815-91ED-43cb-92C2-25804820EDAC}">
                        <c15:formulaRef>
                          <c15:sqref>Sheet1!$E$52</c15:sqref>
                        </c15:formulaRef>
                      </c:ext>
                    </c:extLst>
                    <c:strCache>
                      <c:ptCount val="1"/>
                      <c:pt idx="0">
                        <c:v>MHC</c:v>
                      </c:pt>
                    </c:strCache>
                  </c:strRef>
                </c:tx>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delete val="1"/>
                </c:dLbls>
                <c:cat>
                  <c:strRef>
                    <c:extLst xmlns:c15="http://schemas.microsoft.com/office/drawing/2012/chart">
                      <c:ext xmlns:c15="http://schemas.microsoft.com/office/drawing/2012/chart" uri="{02D57815-91ED-43cb-92C2-25804820EDAC}">
                        <c15:formulaRef>
                          <c15:sqref>Sheet1!$A$53:$A$56</c15:sqref>
                        </c15:formulaRef>
                      </c:ext>
                    </c:extLst>
                    <c:strCache>
                      <c:ptCount val="4"/>
                      <c:pt idx="0">
                        <c:v>2019-2020</c:v>
                      </c:pt>
                      <c:pt idx="1">
                        <c:v>2020-2021</c:v>
                      </c:pt>
                      <c:pt idx="2">
                        <c:v>2021-2022</c:v>
                      </c:pt>
                      <c:pt idx="3">
                        <c:v>2022-2023</c:v>
                      </c:pt>
                    </c:strCache>
                  </c:strRef>
                </c:cat>
                <c:val>
                  <c:numRef>
                    <c:extLst xmlns:c15="http://schemas.microsoft.com/office/drawing/2012/chart">
                      <c:ext xmlns:c15="http://schemas.microsoft.com/office/drawing/2012/chart" uri="{02D57815-91ED-43cb-92C2-25804820EDAC}">
                        <c15:formulaRef>
                          <c15:sqref>Sheet1!$E$53:$E$56</c15:sqref>
                        </c15:formulaRef>
                      </c:ext>
                    </c:extLst>
                    <c:numCache>
                      <c:formatCode>General</c:formatCode>
                      <c:ptCount val="4"/>
                      <c:pt idx="0">
                        <c:v>101</c:v>
                      </c:pt>
                      <c:pt idx="1">
                        <c:v>104</c:v>
                      </c:pt>
                      <c:pt idx="2">
                        <c:v>148</c:v>
                      </c:pt>
                      <c:pt idx="3">
                        <c:v>101</c:v>
                      </c:pt>
                    </c:numCache>
                  </c:numRef>
                </c:val>
                <c:extLst xmlns:c15="http://schemas.microsoft.com/office/drawing/2012/chart">
                  <c:ext xmlns:c16="http://schemas.microsoft.com/office/drawing/2014/chart" uri="{C3380CC4-5D6E-409C-BE32-E72D297353CC}">
                    <c16:uniqueId val="{00000003-0DDB-40B9-8565-D3E0D8BC29A1}"/>
                  </c:ext>
                </c:extLst>
              </c15:ser>
            </c15:filteredBarSeries>
            <c15:filteredBarSeries>
              <c15:ser>
                <c:idx val="4"/>
                <c:order val="4"/>
                <c:tx>
                  <c:strRef>
                    <c:extLst xmlns:c15="http://schemas.microsoft.com/office/drawing/2012/chart">
                      <c:ext xmlns:c15="http://schemas.microsoft.com/office/drawing/2012/chart" uri="{02D57815-91ED-43cb-92C2-25804820EDAC}">
                        <c15:formulaRef>
                          <c15:sqref>Sheet1!$F$52</c15:sqref>
                        </c15:formulaRef>
                      </c:ext>
                    </c:extLst>
                    <c:strCache>
                      <c:ptCount val="1"/>
                      <c:pt idx="0">
                        <c:v>TCHATT</c:v>
                      </c:pt>
                    </c:strCache>
                  </c:strRef>
                </c:tx>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delete val="1"/>
                </c:dLbls>
                <c:cat>
                  <c:strRef>
                    <c:extLst xmlns:c15="http://schemas.microsoft.com/office/drawing/2012/chart">
                      <c:ext xmlns:c15="http://schemas.microsoft.com/office/drawing/2012/chart" uri="{02D57815-91ED-43cb-92C2-25804820EDAC}">
                        <c15:formulaRef>
                          <c15:sqref>Sheet1!$A$53:$A$56</c15:sqref>
                        </c15:formulaRef>
                      </c:ext>
                    </c:extLst>
                    <c:strCache>
                      <c:ptCount val="4"/>
                      <c:pt idx="0">
                        <c:v>2019-2020</c:v>
                      </c:pt>
                      <c:pt idx="1">
                        <c:v>2020-2021</c:v>
                      </c:pt>
                      <c:pt idx="2">
                        <c:v>2021-2022</c:v>
                      </c:pt>
                      <c:pt idx="3">
                        <c:v>2022-2023</c:v>
                      </c:pt>
                    </c:strCache>
                  </c:strRef>
                </c:cat>
                <c:val>
                  <c:numRef>
                    <c:extLst xmlns:c15="http://schemas.microsoft.com/office/drawing/2012/chart">
                      <c:ext xmlns:c15="http://schemas.microsoft.com/office/drawing/2012/chart" uri="{02D57815-91ED-43cb-92C2-25804820EDAC}">
                        <c15:formulaRef>
                          <c15:sqref>Sheet1!$F$53:$F$56</c15:sqref>
                        </c15:formulaRef>
                      </c:ext>
                    </c:extLst>
                    <c:numCache>
                      <c:formatCode>General</c:formatCode>
                      <c:ptCount val="4"/>
                      <c:pt idx="0">
                        <c:v>0</c:v>
                      </c:pt>
                      <c:pt idx="1">
                        <c:v>8</c:v>
                      </c:pt>
                      <c:pt idx="2">
                        <c:v>15</c:v>
                      </c:pt>
                      <c:pt idx="3">
                        <c:v>15</c:v>
                      </c:pt>
                    </c:numCache>
                  </c:numRef>
                </c:val>
                <c:extLst xmlns:c15="http://schemas.microsoft.com/office/drawing/2012/chart">
                  <c:ext xmlns:c16="http://schemas.microsoft.com/office/drawing/2014/chart" uri="{C3380CC4-5D6E-409C-BE32-E72D297353CC}">
                    <c16:uniqueId val="{00000004-0DDB-40B9-8565-D3E0D8BC29A1}"/>
                  </c:ext>
                </c:extLst>
              </c15:ser>
            </c15:filteredBarSeries>
          </c:ext>
        </c:extLst>
      </c:barChart>
      <c:catAx>
        <c:axId val="1237851776"/>
        <c:scaling>
          <c:orientation val="minMax"/>
        </c:scaling>
        <c:delete val="0"/>
        <c:axPos val="b"/>
        <c:majorGridlines>
          <c:spPr>
            <a:ln w="9525" cap="flat" cmpd="sng" algn="ctr">
              <a:solidFill>
                <a:schemeClr val="lt1">
                  <a:lumMod val="95000"/>
                  <a:alpha val="10000"/>
                </a:schemeClr>
              </a:solidFill>
              <a:round/>
            </a:ln>
            <a:effectLst/>
          </c:spPr>
        </c:majorGridlines>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900" b="1" i="0" u="none" strike="noStrike" kern="1200" baseline="0">
                <a:solidFill>
                  <a:schemeClr val="lt1">
                    <a:lumMod val="85000"/>
                  </a:schemeClr>
                </a:solidFill>
                <a:latin typeface="+mn-lt"/>
                <a:ea typeface="+mn-ea"/>
                <a:cs typeface="+mn-cs"/>
              </a:defRPr>
            </a:pPr>
            <a:endParaRPr lang="en-US"/>
          </a:p>
        </c:txPr>
        <c:crossAx val="1237847200"/>
        <c:crosses val="autoZero"/>
        <c:auto val="1"/>
        <c:lblAlgn val="ctr"/>
        <c:lblOffset val="100"/>
        <c:noMultiLvlLbl val="0"/>
      </c:catAx>
      <c:valAx>
        <c:axId val="1237847200"/>
        <c:scaling>
          <c:orientation val="minMax"/>
        </c:scaling>
        <c:delete val="0"/>
        <c:axPos val="l"/>
        <c:majorGridlines>
          <c:spPr>
            <a:ln w="9525" cap="flat" cmpd="sng" algn="ctr">
              <a:solidFill>
                <a:schemeClr val="lt1">
                  <a:lumMod val="95000"/>
                  <a:alpha val="1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chemeClr val="lt1">
                    <a:lumMod val="85000"/>
                  </a:schemeClr>
                </a:solidFill>
                <a:latin typeface="+mn-lt"/>
                <a:ea typeface="+mn-ea"/>
                <a:cs typeface="+mn-cs"/>
              </a:defRPr>
            </a:pPr>
            <a:endParaRPr lang="en-US"/>
          </a:p>
        </c:txPr>
        <c:crossAx val="1237851776"/>
        <c:crosses val="autoZero"/>
        <c:crossBetween val="between"/>
      </c:valAx>
      <c:spPr>
        <a:noFill/>
        <a:ln>
          <a:noFill/>
        </a:ln>
        <a:effectLst/>
      </c:spPr>
    </c:plotArea>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a:t>Number of students seen by Provider</a:t>
            </a:r>
          </a:p>
        </c:rich>
      </c:tx>
      <c:overlay val="0"/>
      <c:spPr>
        <a:noFill/>
        <a:ln>
          <a:noFill/>
        </a:ln>
        <a:effectLst/>
      </c:spPr>
      <c:txPr>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barChart>
        <c:barDir val="col"/>
        <c:grouping val="clustered"/>
        <c:varyColors val="0"/>
        <c:ser>
          <c:idx val="1"/>
          <c:order val="1"/>
          <c:tx>
            <c:strRef>
              <c:f>Sheet1!$C$52</c:f>
              <c:strCache>
                <c:ptCount val="1"/>
                <c:pt idx="0">
                  <c:v>CH</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accent2"/>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Sheet1!$A$53:$A$56</c:f>
              <c:strCache>
                <c:ptCount val="4"/>
                <c:pt idx="0">
                  <c:v>2019-2020</c:v>
                </c:pt>
                <c:pt idx="1">
                  <c:v>2020-2021</c:v>
                </c:pt>
                <c:pt idx="2">
                  <c:v>2021-2022</c:v>
                </c:pt>
                <c:pt idx="3">
                  <c:v>2022-2023</c:v>
                </c:pt>
              </c:strCache>
            </c:strRef>
          </c:cat>
          <c:val>
            <c:numRef>
              <c:f>Sheet1!$C$53:$C$56</c:f>
              <c:numCache>
                <c:formatCode>General</c:formatCode>
                <c:ptCount val="4"/>
                <c:pt idx="0">
                  <c:v>56</c:v>
                </c:pt>
                <c:pt idx="1">
                  <c:v>72</c:v>
                </c:pt>
                <c:pt idx="2">
                  <c:v>382</c:v>
                </c:pt>
                <c:pt idx="3">
                  <c:v>305</c:v>
                </c:pt>
              </c:numCache>
            </c:numRef>
          </c:val>
          <c:extLst>
            <c:ext xmlns:c16="http://schemas.microsoft.com/office/drawing/2014/chart" uri="{C3380CC4-5D6E-409C-BE32-E72D297353CC}">
              <c16:uniqueId val="{00000000-8A0D-4541-8444-AE67A4979A77}"/>
            </c:ext>
          </c:extLst>
        </c:ser>
        <c:ser>
          <c:idx val="2"/>
          <c:order val="2"/>
          <c:tx>
            <c:strRef>
              <c:f>Sheet1!$D$52</c:f>
              <c:strCache>
                <c:ptCount val="1"/>
                <c:pt idx="0">
                  <c:v>INVO</c:v>
                </c:pt>
              </c:strCache>
            </c:strRef>
          </c:tx>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Sheet1!$A$53:$A$56</c:f>
              <c:strCache>
                <c:ptCount val="4"/>
                <c:pt idx="0">
                  <c:v>2019-2020</c:v>
                </c:pt>
                <c:pt idx="1">
                  <c:v>2020-2021</c:v>
                </c:pt>
                <c:pt idx="2">
                  <c:v>2021-2022</c:v>
                </c:pt>
                <c:pt idx="3">
                  <c:v>2022-2023</c:v>
                </c:pt>
              </c:strCache>
            </c:strRef>
          </c:cat>
          <c:val>
            <c:numRef>
              <c:f>Sheet1!$D$53:$D$56</c:f>
              <c:numCache>
                <c:formatCode>General</c:formatCode>
                <c:ptCount val="4"/>
                <c:pt idx="0">
                  <c:v>0</c:v>
                </c:pt>
                <c:pt idx="1">
                  <c:v>38</c:v>
                </c:pt>
                <c:pt idx="2">
                  <c:v>35</c:v>
                </c:pt>
                <c:pt idx="3">
                  <c:v>36</c:v>
                </c:pt>
              </c:numCache>
            </c:numRef>
          </c:val>
          <c:extLst>
            <c:ext xmlns:c16="http://schemas.microsoft.com/office/drawing/2014/chart" uri="{C3380CC4-5D6E-409C-BE32-E72D297353CC}">
              <c16:uniqueId val="{00000001-8A0D-4541-8444-AE67A4979A77}"/>
            </c:ext>
          </c:extLst>
        </c:ser>
        <c:ser>
          <c:idx val="3"/>
          <c:order val="3"/>
          <c:tx>
            <c:strRef>
              <c:f>Sheet1!$E$52</c:f>
              <c:strCache>
                <c:ptCount val="1"/>
                <c:pt idx="0">
                  <c:v>MHC</c:v>
                </c:pt>
              </c:strCache>
            </c:strRef>
          </c:tx>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accent4">
                        <a:lumMod val="60000"/>
                        <a:lumOff val="40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Sheet1!$A$53:$A$56</c:f>
              <c:strCache>
                <c:ptCount val="4"/>
                <c:pt idx="0">
                  <c:v>2019-2020</c:v>
                </c:pt>
                <c:pt idx="1">
                  <c:v>2020-2021</c:v>
                </c:pt>
                <c:pt idx="2">
                  <c:v>2021-2022</c:v>
                </c:pt>
                <c:pt idx="3">
                  <c:v>2022-2023</c:v>
                </c:pt>
              </c:strCache>
            </c:strRef>
          </c:cat>
          <c:val>
            <c:numRef>
              <c:f>Sheet1!$E$53:$E$56</c:f>
              <c:numCache>
                <c:formatCode>General</c:formatCode>
                <c:ptCount val="4"/>
                <c:pt idx="0">
                  <c:v>101</c:v>
                </c:pt>
                <c:pt idx="1">
                  <c:v>104</c:v>
                </c:pt>
                <c:pt idx="2">
                  <c:v>148</c:v>
                </c:pt>
                <c:pt idx="3">
                  <c:v>101</c:v>
                </c:pt>
              </c:numCache>
            </c:numRef>
          </c:val>
          <c:extLst>
            <c:ext xmlns:c16="http://schemas.microsoft.com/office/drawing/2014/chart" uri="{C3380CC4-5D6E-409C-BE32-E72D297353CC}">
              <c16:uniqueId val="{00000002-8A0D-4541-8444-AE67A4979A77}"/>
            </c:ext>
          </c:extLst>
        </c:ser>
        <c:ser>
          <c:idx val="4"/>
          <c:order val="4"/>
          <c:tx>
            <c:strRef>
              <c:f>Sheet1!$F$52</c:f>
              <c:strCache>
                <c:ptCount val="1"/>
                <c:pt idx="0">
                  <c:v>TCHATT</c:v>
                </c:pt>
              </c:strCache>
            </c:strRef>
          </c:tx>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accent1">
                        <a:lumMod val="60000"/>
                        <a:lumOff val="40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Sheet1!$A$53:$A$56</c:f>
              <c:strCache>
                <c:ptCount val="4"/>
                <c:pt idx="0">
                  <c:v>2019-2020</c:v>
                </c:pt>
                <c:pt idx="1">
                  <c:v>2020-2021</c:v>
                </c:pt>
                <c:pt idx="2">
                  <c:v>2021-2022</c:v>
                </c:pt>
                <c:pt idx="3">
                  <c:v>2022-2023</c:v>
                </c:pt>
              </c:strCache>
            </c:strRef>
          </c:cat>
          <c:val>
            <c:numRef>
              <c:f>Sheet1!$F$53:$F$56</c:f>
              <c:numCache>
                <c:formatCode>General</c:formatCode>
                <c:ptCount val="4"/>
                <c:pt idx="0">
                  <c:v>0</c:v>
                </c:pt>
                <c:pt idx="1">
                  <c:v>8</c:v>
                </c:pt>
                <c:pt idx="2">
                  <c:v>15</c:v>
                </c:pt>
                <c:pt idx="3">
                  <c:v>15</c:v>
                </c:pt>
              </c:numCache>
            </c:numRef>
          </c:val>
          <c:extLst>
            <c:ext xmlns:c16="http://schemas.microsoft.com/office/drawing/2014/chart" uri="{C3380CC4-5D6E-409C-BE32-E72D297353CC}">
              <c16:uniqueId val="{00000003-8A0D-4541-8444-AE67A4979A77}"/>
            </c:ext>
          </c:extLst>
        </c:ser>
        <c:dLbls>
          <c:dLblPos val="inEnd"/>
          <c:showLegendKey val="0"/>
          <c:showVal val="1"/>
          <c:showCatName val="0"/>
          <c:showSerName val="0"/>
          <c:showPercent val="0"/>
          <c:showBubbleSize val="0"/>
        </c:dLbls>
        <c:gapWidth val="100"/>
        <c:axId val="1237851776"/>
        <c:axId val="1237847200"/>
        <c:extLst>
          <c:ext xmlns:c15="http://schemas.microsoft.com/office/drawing/2012/chart" uri="{02D57815-91ED-43cb-92C2-25804820EDAC}">
            <c15:filteredBarSeries>
              <c15:ser>
                <c:idx val="0"/>
                <c:order val="0"/>
                <c:tx>
                  <c:strRef>
                    <c:extLst>
                      <c:ext uri="{02D57815-91ED-43cb-92C2-25804820EDAC}">
                        <c15:formulaRef>
                          <c15:sqref>Sheet1!$B$52</c15:sqref>
                        </c15:formulaRef>
                      </c:ext>
                    </c:extLst>
                    <c:strCache>
                      <c:ptCount val="1"/>
                      <c:pt idx="0">
                        <c:v>Total # of students seen</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delete val="1"/>
                </c:dLbls>
                <c:cat>
                  <c:strRef>
                    <c:extLst>
                      <c:ext uri="{02D57815-91ED-43cb-92C2-25804820EDAC}">
                        <c15:formulaRef>
                          <c15:sqref>Sheet1!$A$53:$A$56</c15:sqref>
                        </c15:formulaRef>
                      </c:ext>
                    </c:extLst>
                    <c:strCache>
                      <c:ptCount val="4"/>
                      <c:pt idx="0">
                        <c:v>2019-2020</c:v>
                      </c:pt>
                      <c:pt idx="1">
                        <c:v>2020-2021</c:v>
                      </c:pt>
                      <c:pt idx="2">
                        <c:v>2021-2022</c:v>
                      </c:pt>
                      <c:pt idx="3">
                        <c:v>2022-2023</c:v>
                      </c:pt>
                    </c:strCache>
                  </c:strRef>
                </c:cat>
                <c:val>
                  <c:numRef>
                    <c:extLst>
                      <c:ext uri="{02D57815-91ED-43cb-92C2-25804820EDAC}">
                        <c15:formulaRef>
                          <c15:sqref>Sheet1!$B$53:$B$56</c15:sqref>
                        </c15:formulaRef>
                      </c:ext>
                    </c:extLst>
                    <c:numCache>
                      <c:formatCode>General</c:formatCode>
                      <c:ptCount val="4"/>
                      <c:pt idx="0">
                        <c:v>157</c:v>
                      </c:pt>
                      <c:pt idx="1">
                        <c:v>222</c:v>
                      </c:pt>
                      <c:pt idx="2">
                        <c:v>580</c:v>
                      </c:pt>
                      <c:pt idx="3">
                        <c:v>457</c:v>
                      </c:pt>
                    </c:numCache>
                  </c:numRef>
                </c:val>
                <c:extLst>
                  <c:ext xmlns:c16="http://schemas.microsoft.com/office/drawing/2014/chart" uri="{C3380CC4-5D6E-409C-BE32-E72D297353CC}">
                    <c16:uniqueId val="{00000004-8A0D-4541-8444-AE67A4979A77}"/>
                  </c:ext>
                </c:extLst>
              </c15:ser>
            </c15:filteredBarSeries>
          </c:ext>
        </c:extLst>
      </c:barChart>
      <c:catAx>
        <c:axId val="1237851776"/>
        <c:scaling>
          <c:orientation val="minMax"/>
        </c:scaling>
        <c:delete val="0"/>
        <c:axPos val="b"/>
        <c:majorGridlines>
          <c:spPr>
            <a:ln w="9525" cap="flat" cmpd="sng" algn="ctr">
              <a:solidFill>
                <a:schemeClr val="lt1">
                  <a:lumMod val="95000"/>
                  <a:alpha val="10000"/>
                </a:schemeClr>
              </a:solidFill>
              <a:round/>
            </a:ln>
            <a:effectLst/>
          </c:spPr>
        </c:majorGridlines>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900" b="1" i="0" u="none" strike="noStrike" kern="1200" baseline="0">
                <a:solidFill>
                  <a:schemeClr val="lt1">
                    <a:lumMod val="85000"/>
                  </a:schemeClr>
                </a:solidFill>
                <a:latin typeface="+mn-lt"/>
                <a:ea typeface="+mn-ea"/>
                <a:cs typeface="+mn-cs"/>
              </a:defRPr>
            </a:pPr>
            <a:endParaRPr lang="en-US"/>
          </a:p>
        </c:txPr>
        <c:crossAx val="1237847200"/>
        <c:crosses val="autoZero"/>
        <c:auto val="1"/>
        <c:lblAlgn val="ctr"/>
        <c:lblOffset val="100"/>
        <c:noMultiLvlLbl val="0"/>
      </c:catAx>
      <c:valAx>
        <c:axId val="1237847200"/>
        <c:scaling>
          <c:orientation val="minMax"/>
        </c:scaling>
        <c:delete val="0"/>
        <c:axPos val="l"/>
        <c:majorGridlines>
          <c:spPr>
            <a:ln w="9525" cap="flat" cmpd="sng" algn="ctr">
              <a:solidFill>
                <a:schemeClr val="lt1">
                  <a:lumMod val="95000"/>
                  <a:alpha val="1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chemeClr val="lt1">
                    <a:lumMod val="85000"/>
                  </a:schemeClr>
                </a:solidFill>
                <a:latin typeface="+mn-lt"/>
                <a:ea typeface="+mn-ea"/>
                <a:cs typeface="+mn-cs"/>
              </a:defRPr>
            </a:pPr>
            <a:endParaRPr lang="en-US"/>
          </a:p>
        </c:txPr>
        <c:crossAx val="1237851776"/>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n-US"/>
        </a:p>
      </c:txPr>
    </c:legend>
    <c:plotVisOnly val="1"/>
    <c:dispBlanksAs val="gap"/>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lt1"/>
    </cs:fontRef>
  </cs:wall>
</cs:chartStyle>
</file>

<file path=ppt/charts/style2.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lt1"/>
    </cs:fontRef>
  </cs:wall>
</cs:chartStyle>
</file>

<file path=ppt/charts/style3.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lt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5EBC1C9-ACF0-4EC5-AE2A-8CF5C08FE709}" type="datetimeFigureOut">
              <a:rPr lang="en-US" smtClean="0"/>
              <a:t>2/15/2023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9A4636E-9758-401B-944D-0365920FEAE3}" type="slidenum">
              <a:rPr lang="en-US" smtClean="0"/>
              <a:t>‹#›</a:t>
            </a:fld>
            <a:endParaRPr lang="en-US"/>
          </a:p>
        </p:txBody>
      </p:sp>
    </p:spTree>
    <p:extLst>
      <p:ext uri="{BB962C8B-B14F-4D97-AF65-F5344CB8AC3E}">
        <p14:creationId xmlns:p14="http://schemas.microsoft.com/office/powerpoint/2010/main" val="10841677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tea.texas.gov/sites/default/files/4-14-2022-child-abuse-f-a-q.pdf"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Presenter: </a:t>
            </a:r>
            <a:endParaRPr lang="en-US" b="1">
              <a:cs typeface="Calibri"/>
            </a:endParaRPr>
          </a:p>
          <a:p>
            <a:r>
              <a:rPr lang="en-US" b="1"/>
              <a:t>Time:</a:t>
            </a:r>
            <a:endParaRPr lang="en-US">
              <a:cs typeface="Calibri"/>
            </a:endParaRPr>
          </a:p>
          <a:p>
            <a:r>
              <a:rPr lang="en-US" b="1"/>
              <a:t>Strategy:</a:t>
            </a:r>
            <a:endParaRPr lang="en-US"/>
          </a:p>
          <a:p>
            <a:r>
              <a:rPr lang="en-US" b="1"/>
              <a:t>Materials:</a:t>
            </a:r>
          </a:p>
          <a:p>
            <a:endParaRPr lang="en-US" b="1">
              <a:cs typeface="Calibri"/>
            </a:endParaRPr>
          </a:p>
          <a:p>
            <a:r>
              <a:rPr lang="en-US" b="1">
                <a:cs typeface="Calibri"/>
              </a:rPr>
              <a:t>Say: Hello, this is the prevention support materials public meeting #1</a:t>
            </a:r>
          </a:p>
          <a:p>
            <a:endParaRPr lang="en-US" b="1">
              <a:cs typeface="Calibri"/>
            </a:endParaRPr>
          </a:p>
          <a:p>
            <a:r>
              <a:rPr lang="en-US" b="1">
                <a:cs typeface="Calibri"/>
              </a:rPr>
              <a:t>Presenting today is:</a:t>
            </a:r>
          </a:p>
          <a:p>
            <a:r>
              <a:rPr lang="en-US" b="1">
                <a:cs typeface="Calibri"/>
              </a:rPr>
              <a:t> - Allison Thummel, the FBISD School Health Advisory Council (SHAC) Chair and</a:t>
            </a:r>
          </a:p>
          <a:p>
            <a:r>
              <a:rPr lang="en-US" b="1">
                <a:cs typeface="Calibri"/>
              </a:rPr>
              <a:t>- Myself- Lori Sartain, FBISD’s Assistant Director of Health &amp; Wellness</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A4636E-9758-401B-944D-0365920FEAE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26681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9670">
              <a:defRPr/>
            </a:pPr>
            <a:r>
              <a:rPr lang="en-US" b="1"/>
              <a:t>Presenter: </a:t>
            </a:r>
            <a:r>
              <a:rPr lang="en-US" b="0"/>
              <a:t>Allison</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13FEEA-1994-5345-A0F7-F5ECECD030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57479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9670">
              <a:defRPr/>
            </a:pPr>
            <a:r>
              <a:rPr lang="en-US" b="1"/>
              <a:t>Presenter: </a:t>
            </a:r>
            <a:r>
              <a:rPr lang="en-US" b="0"/>
              <a:t>Allison</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13FEEA-1994-5345-A0F7-F5ECECD030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71924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9670">
              <a:defRPr/>
            </a:pPr>
            <a:r>
              <a:rPr lang="en-US" b="1"/>
              <a:t>Presenter: </a:t>
            </a:r>
            <a:r>
              <a:rPr lang="en-US" b="0"/>
              <a:t>Allison</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13FEEA-1994-5345-A0F7-F5ECECD030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10476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9670">
              <a:defRPr/>
            </a:pPr>
            <a:r>
              <a:rPr lang="en-US" b="1"/>
              <a:t>Presenter: </a:t>
            </a:r>
            <a:r>
              <a:rPr lang="en-US" b="0"/>
              <a:t>Allison</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13FEEA-1994-5345-A0F7-F5ECECD030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90834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9670">
              <a:defRPr/>
            </a:pPr>
            <a:r>
              <a:rPr lang="en-US" b="1"/>
              <a:t>Presenter: </a:t>
            </a:r>
            <a:r>
              <a:rPr lang="en-US" b="0"/>
              <a:t>Allison</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13FEEA-1994-5345-A0F7-F5ECECD030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47815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9670">
              <a:defRPr/>
            </a:pPr>
            <a:r>
              <a:rPr lang="en-US" b="1"/>
              <a:t>Presenter: </a:t>
            </a:r>
            <a:r>
              <a:rPr lang="en-US" b="0"/>
              <a:t>Allison</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13FEEA-1994-5345-A0F7-F5ECECD030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11652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Presenter: </a:t>
            </a:r>
            <a:r>
              <a:rPr lang="en-US" b="0"/>
              <a:t>Allison</a:t>
            </a:r>
          </a:p>
          <a:p>
            <a:endParaRPr lang="en-US"/>
          </a:p>
          <a:p>
            <a:r>
              <a:rPr lang="en-US" b="1"/>
              <a:t>Say: </a:t>
            </a:r>
            <a:r>
              <a:rPr lang="en-US" b="0"/>
              <a:t>Here you will see the prevention support materials timeline.</a:t>
            </a:r>
          </a:p>
          <a:p>
            <a:pPr marL="174313" indent="-174313">
              <a:buFontTx/>
              <a:buChar char="-"/>
            </a:pPr>
            <a:r>
              <a:rPr lang="en-US" b="0"/>
              <a:t>Feb 15</a:t>
            </a:r>
            <a:r>
              <a:rPr lang="en-US" b="0" baseline="30000"/>
              <a:t>th</a:t>
            </a:r>
            <a:r>
              <a:rPr lang="en-US" b="0"/>
              <a:t> – Public Meeting 1</a:t>
            </a:r>
          </a:p>
          <a:p>
            <a:pPr marL="174313" indent="-174313">
              <a:buFontTx/>
              <a:buChar char="-"/>
            </a:pPr>
            <a:r>
              <a:rPr lang="en-US" b="0"/>
              <a:t>Feb 15</a:t>
            </a:r>
            <a:r>
              <a:rPr lang="en-US" b="0" baseline="30000"/>
              <a:t>th</a:t>
            </a:r>
            <a:r>
              <a:rPr lang="en-US" b="0"/>
              <a:t> – March 2</a:t>
            </a:r>
            <a:r>
              <a:rPr lang="en-US" b="0" baseline="30000"/>
              <a:t>nd</a:t>
            </a:r>
            <a:r>
              <a:rPr lang="en-US" b="0"/>
              <a:t> – Public Review via the SHAC webpage</a:t>
            </a:r>
          </a:p>
          <a:p>
            <a:pPr marL="174313" indent="-174313">
              <a:buFontTx/>
              <a:buChar char="-"/>
            </a:pPr>
            <a:r>
              <a:rPr lang="en-US" b="0"/>
              <a:t>March 21</a:t>
            </a:r>
            <a:r>
              <a:rPr lang="en-US" b="0" baseline="30000"/>
              <a:t>st</a:t>
            </a:r>
            <a:r>
              <a:rPr lang="en-US" b="0"/>
              <a:t> – Public Meeting 2</a:t>
            </a:r>
          </a:p>
          <a:p>
            <a:pPr marL="174313" indent="-174313">
              <a:buFontTx/>
              <a:buChar char="-"/>
            </a:pPr>
            <a:r>
              <a:rPr lang="en-US" b="0"/>
              <a:t>April 2023 – Board of Trustee Meeting </a:t>
            </a:r>
          </a:p>
          <a:p>
            <a:pPr marL="174313" indent="-174313">
              <a:buFontTx/>
              <a:buChar char="-"/>
            </a:pPr>
            <a:endParaRPr lang="en-US" b="0"/>
          </a:p>
          <a:p>
            <a:pPr defTabSz="929670">
              <a:defRPr/>
            </a:pPr>
            <a:r>
              <a:rPr lang="en-US">
                <a:ln w="0"/>
                <a:effectLst>
                  <a:outerShdw blurRad="38100" dist="19050" dir="2700000" algn="tl" rotWithShape="0">
                    <a:schemeClr val="dk1">
                      <a:alpha val="40000"/>
                    </a:schemeClr>
                  </a:outerShdw>
                </a:effectLst>
              </a:rPr>
              <a:t>Once approved by the board by the Board of Trustees, campuses can utilize the resources.  Ensuring that the programs are only provided if parents approve their participation through written consent.</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13FEEA-1994-5345-A0F7-F5ECECD030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42481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9670">
              <a:defRPr/>
            </a:pPr>
            <a:r>
              <a:rPr lang="en-US" b="1"/>
              <a:t>Presenter: </a:t>
            </a:r>
            <a:r>
              <a:rPr lang="en-US" b="0"/>
              <a:t>Allison</a:t>
            </a:r>
            <a:endParaRPr lang="en-US" b="1"/>
          </a:p>
          <a:p>
            <a:endParaRPr lang="en-US"/>
          </a:p>
          <a:p>
            <a:r>
              <a:rPr lang="en-US" b="1"/>
              <a:t>Say: </a:t>
            </a:r>
            <a:r>
              <a:rPr lang="en-US" sz="1800">
                <a:solidFill>
                  <a:srgbClr val="000000"/>
                </a:solidFill>
                <a:latin typeface="Calibri" panose="020F0502020204030204" pitchFamily="34" charset="0"/>
                <a:ea typeface="Times New Roman" panose="02020603050405020304" pitchFamily="18" charset="0"/>
              </a:rPr>
              <a:t>Following the hearing, staff and community members will have two weeks to review the resources and provide feedback.  </a:t>
            </a:r>
            <a:r>
              <a:rPr lang="en-US" sz="1800">
                <a:solidFill>
                  <a:srgbClr val="000000"/>
                </a:solidFill>
                <a:latin typeface="Times New Roman" panose="02020603050405020304" pitchFamily="18" charset="0"/>
                <a:ea typeface="Times New Roman" panose="02020603050405020304" pitchFamily="18" charset="0"/>
                <a:cs typeface="Calibri" panose="020F0502020204030204" pitchFamily="34" charset="0"/>
              </a:rPr>
              <a:t>FBISD’s virtual public review and submission window is open starting today, </a:t>
            </a:r>
            <a:r>
              <a:rPr lang="en-US" sz="1800">
                <a:latin typeface="Calibri" panose="020F0502020204030204" pitchFamily="34" charset="0"/>
                <a:ea typeface="Times New Roman" panose="02020603050405020304" pitchFamily="18" charset="0"/>
              </a:rPr>
              <a:t>Wednesday, February 15, </a:t>
            </a:r>
            <a:r>
              <a:rPr lang="en-US" sz="1800">
                <a:solidFill>
                  <a:srgbClr val="000000"/>
                </a:solidFill>
                <a:latin typeface="Times New Roman" panose="02020603050405020304" pitchFamily="18" charset="0"/>
                <a:ea typeface="Times New Roman" panose="02020603050405020304" pitchFamily="18" charset="0"/>
                <a:cs typeface="Calibri" panose="020F0502020204030204" pitchFamily="34" charset="0"/>
              </a:rPr>
              <a:t>through Thursday, March 2, 2023.</a:t>
            </a:r>
            <a:r>
              <a:rPr lang="en-US" sz="1800">
                <a:latin typeface="Times New Roman" panose="02020603050405020304" pitchFamily="18" charset="0"/>
                <a:ea typeface="Times New Roman" panose="02020603050405020304" pitchFamily="18" charset="0"/>
                <a:cs typeface="Calibri" panose="020F0502020204030204" pitchFamily="34" charset="0"/>
              </a:rPr>
              <a:t>  Information regarding the public review </a:t>
            </a:r>
            <a:r>
              <a:rPr lang="en-US" sz="1800">
                <a:solidFill>
                  <a:srgbClr val="000000"/>
                </a:solidFill>
                <a:latin typeface="Calibri" panose="020F0502020204030204" pitchFamily="34" charset="0"/>
              </a:rPr>
              <a:t>has been shared with the community via the District webpage, a press release on January 30</a:t>
            </a:r>
            <a:r>
              <a:rPr lang="en-US" sz="1800" baseline="30000">
                <a:solidFill>
                  <a:srgbClr val="000000"/>
                </a:solidFill>
                <a:latin typeface="Calibri" panose="020F0502020204030204" pitchFamily="34" charset="0"/>
              </a:rPr>
              <a:t>th</a:t>
            </a:r>
            <a:r>
              <a:rPr lang="en-US" sz="1800">
                <a:solidFill>
                  <a:srgbClr val="000000"/>
                </a:solidFill>
                <a:latin typeface="Calibri" panose="020F0502020204030204" pitchFamily="34" charset="0"/>
              </a:rPr>
              <a:t>, and other appropriate means. To access the resources, please visit the FBISD SHAC Webpage. </a:t>
            </a:r>
            <a:endParaRPr lang="en-US" b="0" i="0">
              <a:solidFill>
                <a:srgbClr val="000000"/>
              </a:solidFill>
              <a:effectLst/>
              <a:latin typeface="Segoe UI" panose="020B0502040204020203" pitchFamily="34" charset="0"/>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13FEEA-1994-5345-A0F7-F5ECECD030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97596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Presenter: Lori</a:t>
            </a:r>
          </a:p>
          <a:p>
            <a:endParaRPr lang="en-US" dirty="0"/>
          </a:p>
          <a:p>
            <a:r>
              <a:rPr lang="en-US" b="1" dirty="0"/>
              <a:t>Say: </a:t>
            </a:r>
            <a:r>
              <a:rPr lang="en-US" b="0" dirty="0"/>
              <a:t>At this time we will allow for public comment.  Anyone that would like to speak will have 3 minutes and will be given a 30-second reminder after speaking for 2 ½ minutes.  We ask that you do not mention a specific student/employee name or specific campus while you are speaking.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13FEEA-1994-5345-A0F7-F5ECECD030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80282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Presenter:</a:t>
            </a:r>
          </a:p>
          <a:p>
            <a:endParaRPr lang="en-US"/>
          </a:p>
          <a:p>
            <a:r>
              <a:rPr lang="en-US" b="1"/>
              <a:t>Say: </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13FEEA-1994-5345-A0F7-F5ECECD030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18773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9670">
              <a:defRPr/>
            </a:pPr>
            <a:r>
              <a:rPr lang="en-US" sz="1000" b="1"/>
              <a:t>Presenter: </a:t>
            </a:r>
            <a:r>
              <a:rPr lang="en-US" sz="1000"/>
              <a:t>Lori </a:t>
            </a:r>
          </a:p>
          <a:p>
            <a:endParaRPr lang="en-US" sz="1000" b="1">
              <a:cs typeface="Calibri"/>
            </a:endParaRPr>
          </a:p>
          <a:p>
            <a:pPr algn="l" rtl="0" fontAlgn="base"/>
            <a:r>
              <a:rPr lang="en-US" sz="1800" b="1">
                <a:solidFill>
                  <a:srgbClr val="000000"/>
                </a:solidFill>
                <a:latin typeface="Calibri" panose="020F0502020204030204" pitchFamily="34" charset="0"/>
              </a:rPr>
              <a:t>Say: </a:t>
            </a:r>
            <a:r>
              <a:rPr lang="en-US" sz="1800">
                <a:solidFill>
                  <a:srgbClr val="000000"/>
                </a:solidFill>
                <a:latin typeface="Calibri" panose="020F0502020204030204" pitchFamily="34" charset="0"/>
              </a:rPr>
              <a:t>During the 87</a:t>
            </a:r>
            <a:r>
              <a:rPr lang="en-US" sz="1800" baseline="30000">
                <a:solidFill>
                  <a:srgbClr val="000000"/>
                </a:solidFill>
                <a:latin typeface="Calibri" panose="020F0502020204030204" pitchFamily="34" charset="0"/>
              </a:rPr>
              <a:t>th</a:t>
            </a:r>
            <a:r>
              <a:rPr lang="en-US" sz="1800">
                <a:solidFill>
                  <a:srgbClr val="000000"/>
                </a:solidFill>
                <a:latin typeface="Calibri" panose="020F0502020204030204" pitchFamily="34" charset="0"/>
              </a:rPr>
              <a:t> Texas Legislature, Second Called Session, 2021, </a:t>
            </a:r>
            <a:r>
              <a:rPr lang="en-US" sz="1800" u="sng">
                <a:solidFill>
                  <a:srgbClr val="0000FF"/>
                </a:solidFill>
                <a:latin typeface="Calibri" panose="020F0502020204030204" pitchFamily="34" charset="0"/>
                <a:hlinkClick r:id="rId3"/>
              </a:rPr>
              <a:t>TEC, §28.004(q-4)</a:t>
            </a:r>
            <a:r>
              <a:rPr lang="en-US" sz="1800">
                <a:solidFill>
                  <a:srgbClr val="000000"/>
                </a:solidFill>
                <a:latin typeface="Calibri" panose="020F0502020204030204" pitchFamily="34" charset="0"/>
              </a:rPr>
              <a:t>, the state legislature enacted legislation, Senate Bill 9 (SB9), requiring the board of trustees of each local school district to determine the specific content of the district’s instruction relating to the prevention of child abuse, family violence, dating violence, and sex trafficking. Prior to the existence of SB9, campus, and district leadership identified and approved prevention materials. </a:t>
            </a:r>
            <a:endParaRPr lang="en-US">
              <a:solidFill>
                <a:srgbClr val="000000"/>
              </a:solidFill>
              <a:latin typeface="Segoe UI" panose="020B0502040204020203" pitchFamily="34" charset="0"/>
            </a:endParaRPr>
          </a:p>
          <a:p>
            <a:pPr algn="l" rtl="0" fontAlgn="base"/>
            <a:r>
              <a:rPr lang="en-US" sz="1800">
                <a:solidFill>
                  <a:srgbClr val="000000"/>
                </a:solidFill>
                <a:latin typeface="Calibri" panose="020F0502020204030204" pitchFamily="34" charset="0"/>
              </a:rPr>
              <a:t> </a:t>
            </a:r>
            <a:endParaRPr lang="en-US">
              <a:solidFill>
                <a:srgbClr val="000000"/>
              </a:solidFill>
              <a:latin typeface="Segoe UI" panose="020B0502040204020203" pitchFamily="34" charset="0"/>
            </a:endParaRPr>
          </a:p>
          <a:p>
            <a:pPr algn="l" rtl="0" fontAlgn="base"/>
            <a:r>
              <a:rPr lang="en-US" sz="1800">
                <a:solidFill>
                  <a:srgbClr val="000000"/>
                </a:solidFill>
                <a:latin typeface="Calibri" panose="020F0502020204030204" pitchFamily="34" charset="0"/>
              </a:rPr>
              <a:t>In April 2022 the Board adopted Policy EHAA(Local) which outlined the process for adopting prevention materials related to SB9. The process began in November of 2022, with the Board adopting a resolution to convene the School Health Advisory Council (SHAC) to review and recommend support materials the district can use to teach and encourage the prevention of child abuse, family violence, dating violence, and sex trafficking. Whenever possible, the materials must include essential knowledge and skills as developed by the State Board of Education, which sets the standards for what students are to learn in each course or grade. Materials selected for adoption by the FBISD Board of Trustees will be available for campuses to start implementing beginning in May 2023. </a:t>
            </a:r>
            <a:endParaRPr lang="en-US">
              <a:solidFill>
                <a:srgbClr val="000000"/>
              </a:solidFill>
              <a:latin typeface="Segoe UI" panose="020B0502040204020203" pitchFamily="34" charset="0"/>
            </a:endParaRPr>
          </a:p>
          <a:p>
            <a:endParaRPr lang="en-US" sz="1000" b="1">
              <a:cs typeface="Calibri"/>
            </a:endParaRPr>
          </a:p>
          <a:p>
            <a:endParaRPr lang="en-US" sz="1000" b="1">
              <a:cs typeface="Calibri"/>
            </a:endParaRPr>
          </a:p>
          <a:p>
            <a:endParaRPr lang="en-US" sz="1000" b="1">
              <a:solidFill>
                <a:srgbClr val="000000"/>
              </a:solidFill>
              <a:cs typeface="Calibri"/>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13FEEA-1994-5345-A0F7-F5ECECD030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77939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13FEEA-1994-5345-A0F7-F5ECECD030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65144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13FEEA-1994-5345-A0F7-F5ECECD030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91365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13FEEA-1994-5345-A0F7-F5ECECD030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48213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13FEEA-1994-5345-A0F7-F5ECECD030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51300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Stigma</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13FEEA-1994-5345-A0F7-F5ECECD030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18770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13FEEA-1994-5345-A0F7-F5ECECD030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26410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DA657C-3F37-9A4D-9029-658ADEAF890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1480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1">
                <a:cs typeface="Calibri"/>
              </a:rPr>
              <a:t>Presenter: </a:t>
            </a:r>
            <a:r>
              <a:rPr lang="en-US" sz="1000">
                <a:cs typeface="Calibri"/>
              </a:rPr>
              <a:t>Lori</a:t>
            </a:r>
          </a:p>
          <a:p>
            <a:endParaRPr lang="en-US" sz="1000" b="1">
              <a:cs typeface="Calibri"/>
            </a:endParaRPr>
          </a:p>
          <a:p>
            <a:pPr>
              <a:lnSpc>
                <a:spcPct val="114999"/>
              </a:lnSpc>
              <a:spcAft>
                <a:spcPts val="995"/>
              </a:spcAft>
            </a:pPr>
            <a:r>
              <a:rPr lang="en-US" sz="1000" b="1"/>
              <a:t>Say:  </a:t>
            </a:r>
            <a:r>
              <a:rPr lang="en-US" sz="1000"/>
              <a:t>On this slide, you will see the process outline in Board Policy EHAA(LOCAL), which was approved by the Board in April 2022.</a:t>
            </a:r>
          </a:p>
          <a:p>
            <a:pPr algn="l"/>
            <a:endParaRPr lang="en-US">
              <a:solidFill>
                <a:srgbClr val="376E97"/>
              </a:solidFill>
              <a:latin typeface="ArialMT"/>
            </a:endParaRPr>
          </a:p>
          <a:p>
            <a:pPr algn="l"/>
            <a:r>
              <a:rPr lang="en-US">
                <a:solidFill>
                  <a:srgbClr val="376E97"/>
                </a:solidFill>
                <a:latin typeface="ArialMT"/>
              </a:rPr>
              <a:t>1. </a:t>
            </a:r>
            <a:r>
              <a:rPr lang="en-US" b="1" i="1">
                <a:solidFill>
                  <a:srgbClr val="376E97"/>
                </a:solidFill>
                <a:latin typeface="ArialMT"/>
              </a:rPr>
              <a:t>The Board adopts a resolution </a:t>
            </a:r>
            <a:r>
              <a:rPr lang="en-US">
                <a:solidFill>
                  <a:srgbClr val="376E97"/>
                </a:solidFill>
                <a:latin typeface="ArialMT"/>
              </a:rPr>
              <a:t>convening the District’s SHAC to recommend curriculum materials for instruction.  This occurred in November 2022.</a:t>
            </a:r>
          </a:p>
          <a:p>
            <a:pPr algn="l"/>
            <a:endParaRPr lang="en-US">
              <a:solidFill>
                <a:srgbClr val="376E97"/>
              </a:solidFill>
              <a:latin typeface="ArialMT"/>
            </a:endParaRPr>
          </a:p>
          <a:p>
            <a:pPr algn="l"/>
            <a:r>
              <a:rPr lang="en-US">
                <a:solidFill>
                  <a:srgbClr val="376E97"/>
                </a:solidFill>
                <a:latin typeface="ArialMT"/>
              </a:rPr>
              <a:t>2. </a:t>
            </a:r>
            <a:r>
              <a:rPr lang="en-US" b="1" i="1">
                <a:solidFill>
                  <a:srgbClr val="376E97"/>
                </a:solidFill>
                <a:latin typeface="ArialMT"/>
              </a:rPr>
              <a:t>The SHAC holds at least two public meetings </a:t>
            </a:r>
            <a:r>
              <a:rPr lang="en-US">
                <a:solidFill>
                  <a:srgbClr val="376E97"/>
                </a:solidFill>
                <a:latin typeface="ArialMT"/>
              </a:rPr>
              <a:t>on the curriculum materials before adopting recommendations to present to the Board. </a:t>
            </a:r>
          </a:p>
          <a:p>
            <a:pPr marL="232418" indent="-232418">
              <a:buFont typeface="Arial" panose="020B0604020202020204" pitchFamily="34" charset="0"/>
              <a:buChar char="•"/>
            </a:pPr>
            <a:r>
              <a:rPr lang="en-US">
                <a:solidFill>
                  <a:srgbClr val="376E97"/>
                </a:solidFill>
                <a:latin typeface="ArialMT"/>
              </a:rPr>
              <a:t>This is the first public meeting.  The first public meeting will provide an introduction and overview of the curriculum materials considered for adoption.</a:t>
            </a:r>
          </a:p>
          <a:p>
            <a:pPr marL="232418" indent="-232418">
              <a:buFont typeface="Arial" panose="020B0604020202020204" pitchFamily="34" charset="0"/>
              <a:buChar char="•"/>
            </a:pPr>
            <a:r>
              <a:rPr lang="en-US">
                <a:solidFill>
                  <a:srgbClr val="376E97"/>
                </a:solidFill>
                <a:latin typeface="ArialMT"/>
              </a:rPr>
              <a:t>The second public meeting will include an update on the process and will be held on March 21</a:t>
            </a:r>
            <a:r>
              <a:rPr lang="en-US" baseline="30000">
                <a:solidFill>
                  <a:srgbClr val="376E97"/>
                </a:solidFill>
                <a:latin typeface="ArialMT"/>
              </a:rPr>
              <a:t>st</a:t>
            </a:r>
            <a:r>
              <a:rPr lang="en-US">
                <a:solidFill>
                  <a:srgbClr val="376E97"/>
                </a:solidFill>
                <a:latin typeface="ArialMT"/>
              </a:rPr>
              <a:t> here in the FBISD Board Room from 12-12:30 PM.</a:t>
            </a:r>
          </a:p>
          <a:p>
            <a:pPr algn="l"/>
            <a:r>
              <a:rPr lang="en-US">
                <a:solidFill>
                  <a:srgbClr val="376E97"/>
                </a:solidFill>
                <a:latin typeface="ArialMT"/>
              </a:rPr>
              <a:t>The District shall promote the public meetings to the community via the District webpage and other appropriate means.  </a:t>
            </a:r>
          </a:p>
          <a:p>
            <a:pPr algn="l"/>
            <a:endParaRPr lang="en-US">
              <a:solidFill>
                <a:srgbClr val="376E97"/>
              </a:solidFill>
              <a:latin typeface="ArialMT"/>
            </a:endParaRPr>
          </a:p>
          <a:p>
            <a:pPr algn="l"/>
            <a:r>
              <a:rPr lang="en-US">
                <a:solidFill>
                  <a:srgbClr val="376E97"/>
                </a:solidFill>
                <a:latin typeface="ArialMT"/>
              </a:rPr>
              <a:t>The SHAC will also hold a two-week public review of the considered curriculum materials. The public review starts today, February 15</a:t>
            </a:r>
            <a:r>
              <a:rPr lang="en-US" baseline="30000">
                <a:solidFill>
                  <a:srgbClr val="376E97"/>
                </a:solidFill>
                <a:latin typeface="ArialMT"/>
              </a:rPr>
              <a:t>th</a:t>
            </a:r>
            <a:r>
              <a:rPr lang="en-US">
                <a:solidFill>
                  <a:srgbClr val="376E97"/>
                </a:solidFill>
                <a:latin typeface="ArialMT"/>
              </a:rPr>
              <a:t>, and will close at midnight on March 2</a:t>
            </a:r>
            <a:r>
              <a:rPr lang="en-US" baseline="30000">
                <a:solidFill>
                  <a:srgbClr val="376E97"/>
                </a:solidFill>
                <a:latin typeface="ArialMT"/>
              </a:rPr>
              <a:t>nd</a:t>
            </a:r>
            <a:r>
              <a:rPr lang="en-US">
                <a:solidFill>
                  <a:srgbClr val="376E97"/>
                </a:solidFill>
                <a:latin typeface="ArialMT"/>
              </a:rPr>
              <a:t>. This will an opportunity for the community to view the resources that are up for adoption and provide feedback on those resources via the SHAC Webpage.    </a:t>
            </a:r>
          </a:p>
          <a:p>
            <a:pPr defTabSz="929670">
              <a:defRPr/>
            </a:pPr>
            <a:endParaRPr lang="en-US">
              <a:solidFill>
                <a:srgbClr val="376E97"/>
              </a:solidFill>
              <a:latin typeface="ArialMT"/>
            </a:endParaRPr>
          </a:p>
          <a:p>
            <a:pPr defTabSz="929670">
              <a:defRPr/>
            </a:pPr>
            <a:r>
              <a:rPr lang="en-US">
                <a:solidFill>
                  <a:srgbClr val="376E97"/>
                </a:solidFill>
                <a:latin typeface="ArialMT"/>
              </a:rPr>
              <a:t>We encourage all SHAC members, parents, and the community to participate and provide feedback on the curriculum materials under consideration.</a:t>
            </a:r>
          </a:p>
          <a:p>
            <a:pPr algn="l"/>
            <a:endParaRPr lang="en-US">
              <a:solidFill>
                <a:srgbClr val="376E97"/>
              </a:solidFill>
              <a:latin typeface="ArialMT"/>
            </a:endParaRPr>
          </a:p>
          <a:p>
            <a:pPr algn="l"/>
            <a:r>
              <a:rPr lang="en-US">
                <a:solidFill>
                  <a:srgbClr val="376E97"/>
                </a:solidFill>
                <a:latin typeface="ArialMT"/>
              </a:rPr>
              <a:t>3. The</a:t>
            </a:r>
            <a:r>
              <a:rPr lang="en-US" b="1" i="1">
                <a:solidFill>
                  <a:srgbClr val="376E97"/>
                </a:solidFill>
                <a:latin typeface="ArialMT"/>
              </a:rPr>
              <a:t> </a:t>
            </a:r>
            <a:r>
              <a:rPr lang="en-US" b="1" u="sng">
                <a:solidFill>
                  <a:srgbClr val="376E97"/>
                </a:solidFill>
                <a:latin typeface="ArialMT"/>
              </a:rPr>
              <a:t>SHAC must provide</a:t>
            </a:r>
            <a:r>
              <a:rPr lang="en-US" b="1" i="0" u="sng"/>
              <a:t> recommendations </a:t>
            </a:r>
            <a:r>
              <a:rPr lang="en-US"/>
              <a:t>to the board at a public board meeting and </a:t>
            </a:r>
            <a:r>
              <a:rPr lang="en-US">
                <a:solidFill>
                  <a:srgbClr val="376E97"/>
                </a:solidFill>
                <a:latin typeface="ArialMT"/>
              </a:rPr>
              <a:t>must comply with the instructional content requirements in the law.  Recommendations must be suitable for the subject</a:t>
            </a:r>
          </a:p>
          <a:p>
            <a:pPr algn="l"/>
            <a:r>
              <a:rPr lang="en-US">
                <a:solidFill>
                  <a:srgbClr val="376E97"/>
                </a:solidFill>
                <a:latin typeface="ArialMT"/>
              </a:rPr>
              <a:t>and grade level for which the materials are intended and be reviewed by academic experts in the subject and grade level for which the materials are intended.</a:t>
            </a:r>
            <a:endParaRPr lang="en-US" sz="1000" b="1">
              <a:solidFill>
                <a:srgbClr val="000000"/>
              </a:solidFill>
              <a:cs typeface="Times New Roman"/>
            </a:endParaRPr>
          </a:p>
          <a:p>
            <a:endParaRPr lang="en-US" sz="1000" b="1">
              <a:solidFill>
                <a:srgbClr val="000000"/>
              </a:solidFill>
              <a:cs typeface="Calibri"/>
            </a:endParaRPr>
          </a:p>
          <a:p>
            <a:r>
              <a:rPr lang="en-US">
                <a:solidFill>
                  <a:schemeClr val="tx1"/>
                </a:solidFill>
                <a:cs typeface="Arial" panose="020B0604020202020204" pitchFamily="34" charset="0"/>
              </a:rPr>
              <a:t>4. The Board, a</a:t>
            </a:r>
            <a:r>
              <a:rPr lang="en-US">
                <a:solidFill>
                  <a:schemeClr val="tx1"/>
                </a:solidFill>
              </a:rPr>
              <a:t>t a Public Board Meeting, will Act on the Adoption </a:t>
            </a:r>
            <a:r>
              <a:rPr lang="en-US"/>
              <a:t>of Recommendations Through a Record Vote.  This will occur at the April 17</a:t>
            </a:r>
            <a:r>
              <a:rPr lang="en-US" baseline="30000"/>
              <a:t>th</a:t>
            </a:r>
            <a:r>
              <a:rPr lang="en-US"/>
              <a:t> FBISD Board Meeting.</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13FEEA-1994-5345-A0F7-F5ECECD030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9519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9670">
              <a:defRPr/>
            </a:pPr>
            <a:r>
              <a:rPr lang="en-US" b="1"/>
              <a:t>Presenter: </a:t>
            </a:r>
            <a:r>
              <a:rPr lang="en-US" b="0"/>
              <a:t>Lori </a:t>
            </a:r>
          </a:p>
          <a:p>
            <a:endParaRPr lang="en-US" b="1"/>
          </a:p>
          <a:p>
            <a:pPr defTabSz="929670">
              <a:defRPr/>
            </a:pPr>
            <a:r>
              <a:rPr lang="en-US" b="1"/>
              <a:t>Say:  </a:t>
            </a:r>
            <a:r>
              <a:rPr lang="en-US" sz="1800">
                <a:solidFill>
                  <a:srgbClr val="000000"/>
                </a:solidFill>
                <a:latin typeface="Calibri" panose="020F0502020204030204" pitchFamily="34" charset="0"/>
              </a:rPr>
              <a:t>The Fort Bend P2022 Leadership Team led the activation of the P2022 Task Force beginning in November 2022. Task Force members were selected to serve as district-level reviewers helping to select the new prevention support materials. The P2022 Task Force was diverse by design and included fourteen members. Among the group were a health teacher, a Safe and Drug-Free Specialist, the Coordinator of School Counseling, the Coordinator of Mental Health and Social Work Services, the district Public Information Officer, the Coordinator of Health, PE, and Wellness, and a FBISD student.  The Task Force also included three members of the FBISD School Health Advisory Council (SHAC).  </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13FEEA-1994-5345-A0F7-F5ECECD030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11724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Presenter: </a:t>
            </a:r>
            <a:r>
              <a:rPr lang="en-US" b="0"/>
              <a:t>Lori</a:t>
            </a:r>
          </a:p>
          <a:p>
            <a:endParaRPr lang="en-US" b="1"/>
          </a:p>
          <a:p>
            <a:r>
              <a:rPr lang="en-US" b="1"/>
              <a:t>Say:  </a:t>
            </a:r>
            <a:r>
              <a:rPr lang="en-US"/>
              <a:t>The Prevention Support Materials Adoption Team will use a scoring rubric to evaluate each program.  The rubric includes 7 focuses:</a:t>
            </a:r>
          </a:p>
          <a:p>
            <a:pPr marL="232418" indent="-232418">
              <a:buAutoNum type="arabicPeriod"/>
            </a:pPr>
            <a:r>
              <a:rPr lang="en-US" b="0"/>
              <a:t>Mission &amp; Vision </a:t>
            </a:r>
          </a:p>
          <a:p>
            <a:pPr marL="232418" indent="-232418">
              <a:buAutoNum type="arabicPeriod"/>
            </a:pPr>
            <a:r>
              <a:rPr lang="en-US" b="0"/>
              <a:t>Content</a:t>
            </a:r>
          </a:p>
          <a:p>
            <a:pPr marL="232418" indent="-232418">
              <a:buAutoNum type="arabicPeriod"/>
            </a:pPr>
            <a:r>
              <a:rPr lang="en-US" b="0"/>
              <a:t>Objectives</a:t>
            </a:r>
          </a:p>
          <a:p>
            <a:pPr marL="232418" indent="-232418">
              <a:buAutoNum type="arabicPeriod"/>
            </a:pPr>
            <a:r>
              <a:rPr lang="en-US" b="0"/>
              <a:t>Relevance</a:t>
            </a:r>
          </a:p>
          <a:p>
            <a:pPr marL="232418" indent="-232418">
              <a:buAutoNum type="arabicPeriod"/>
            </a:pPr>
            <a:r>
              <a:rPr lang="en-US" b="0"/>
              <a:t>Unbiased</a:t>
            </a:r>
          </a:p>
          <a:p>
            <a:pPr marL="232418" indent="-232418">
              <a:buAutoNum type="arabicPeriod"/>
            </a:pPr>
            <a:r>
              <a:rPr lang="en-US" b="0"/>
              <a:t>Implementation Plan </a:t>
            </a:r>
          </a:p>
          <a:p>
            <a:pPr marL="232418" indent="-232418">
              <a:buAutoNum type="arabicPeriod"/>
            </a:pPr>
            <a:r>
              <a:rPr lang="en-US" b="0"/>
              <a:t>Collaboration Plan </a:t>
            </a:r>
          </a:p>
          <a:p>
            <a:pPr marL="232418" indent="-232418">
              <a:buAutoNum type="arabicPeriod"/>
            </a:pPr>
            <a:endParaRPr lang="en-US" b="0"/>
          </a:p>
          <a:p>
            <a:r>
              <a:rPr lang="en-US" b="0"/>
              <a:t>I will now turn the presentation over to Allison Thummel, the FBISD SHAC Chair, who will provide information regarding the specific prevention support materials being considered.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13FEEA-1994-5345-A0F7-F5ECECD030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51817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9670">
              <a:defRPr/>
            </a:pPr>
            <a:r>
              <a:rPr lang="en-US" b="1"/>
              <a:t>Presenter: </a:t>
            </a:r>
            <a:r>
              <a:rPr lang="en-US" b="0"/>
              <a:t>Lori </a:t>
            </a:r>
          </a:p>
          <a:p>
            <a:endParaRPr lang="en-US" b="1"/>
          </a:p>
          <a:p>
            <a:r>
              <a:rPr lang="en-US" b="1"/>
              <a:t>Say: </a:t>
            </a:r>
            <a:r>
              <a:rPr lang="en-US" b="0"/>
              <a:t>The vendors/programs that have applied to provide no-cost </a:t>
            </a:r>
            <a:r>
              <a:rPr lang="en-US"/>
              <a:t>instructional materials relating to the prevention of child abuse, family violence, dating violence, or human trafficking include:</a:t>
            </a:r>
          </a:p>
          <a:p>
            <a:pPr marL="174313" indent="-174313">
              <a:buFontTx/>
              <a:buChar char="-"/>
            </a:pPr>
            <a:r>
              <a:rPr lang="en-US"/>
              <a:t>Unbound Now Houston</a:t>
            </a:r>
          </a:p>
          <a:p>
            <a:pPr marL="174313" indent="-174313">
              <a:buFontTx/>
              <a:buChar char="-"/>
            </a:pPr>
            <a:r>
              <a:rPr lang="en-US"/>
              <a:t>Fort Bend Regional Council on Substance Abuse</a:t>
            </a:r>
          </a:p>
          <a:p>
            <a:pPr marL="174313" indent="-174313">
              <a:buFontTx/>
              <a:buChar char="-"/>
            </a:pPr>
            <a:r>
              <a:rPr lang="en-US"/>
              <a:t>Child Advocates of Fort Bend</a:t>
            </a:r>
          </a:p>
          <a:p>
            <a:pPr marL="174313" indent="-174313">
              <a:buFontTx/>
              <a:buChar char="-"/>
            </a:pPr>
            <a:r>
              <a:rPr lang="en-US"/>
              <a:t>Aid to Victims of Domestic Abuse (AVDA)</a:t>
            </a:r>
          </a:p>
          <a:p>
            <a:pPr marL="174313" indent="-174313">
              <a:buFontTx/>
              <a:buChar char="-"/>
            </a:pPr>
            <a:r>
              <a:rPr lang="en-US"/>
              <a:t>United Against Human Tracking</a:t>
            </a:r>
          </a:p>
          <a:p>
            <a:pPr marL="174313" indent="-174313">
              <a:buFontTx/>
              <a:buChar char="-"/>
            </a:pPr>
            <a:r>
              <a:rPr lang="en-US"/>
              <a:t>Crime Stoppers of Houston</a:t>
            </a:r>
          </a:p>
          <a:p>
            <a:pPr marL="174313" indent="-174313">
              <a:buFontTx/>
              <a:buChar char="-"/>
            </a:pPr>
            <a:r>
              <a:rPr lang="en-US"/>
              <a:t>Fort Bend ISD Social Workers</a:t>
            </a:r>
          </a:p>
          <a:p>
            <a:pPr marL="174313" indent="-174313">
              <a:buFontTx/>
              <a:buChar char="-"/>
            </a:pPr>
            <a:r>
              <a:rPr lang="en-US"/>
              <a:t>Child Builders</a:t>
            </a:r>
          </a:p>
          <a:p>
            <a:pPr marL="174313" indent="-174313">
              <a:buFontTx/>
              <a:buChar char="-"/>
            </a:pPr>
            <a:r>
              <a:rPr lang="en-US"/>
              <a:t>Mental Health America of Greater Dalla</a:t>
            </a:r>
          </a:p>
          <a:p>
            <a:pPr marL="174313" indent="-174313">
              <a:buFontTx/>
              <a:buChar char="-"/>
            </a:pPr>
            <a:endParaRPr lang="en-US"/>
          </a:p>
          <a:p>
            <a:pPr marL="174313" indent="-174313">
              <a:buFontTx/>
              <a:buChar char="-"/>
            </a:pPr>
            <a:endParaRPr lang="en-US" b="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13FEEA-1994-5345-A0F7-F5ECECD030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70534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9670">
              <a:defRPr/>
            </a:pPr>
            <a:r>
              <a:rPr lang="en-US" b="1"/>
              <a:t>Presenter: </a:t>
            </a:r>
            <a:r>
              <a:rPr lang="en-US" b="0"/>
              <a:t>Allison</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13FEEA-1994-5345-A0F7-F5ECECD030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9585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9670">
              <a:defRPr/>
            </a:pPr>
            <a:r>
              <a:rPr lang="en-US" b="1"/>
              <a:t>Presenter: </a:t>
            </a:r>
            <a:r>
              <a:rPr lang="en-US" b="0"/>
              <a:t>Allison</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13FEEA-1994-5345-A0F7-F5ECECD030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50473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9670">
              <a:defRPr/>
            </a:pPr>
            <a:r>
              <a:rPr lang="en-US" b="1"/>
              <a:t>Presenter: </a:t>
            </a:r>
            <a:r>
              <a:rPr lang="en-US" b="0"/>
              <a:t>Allison</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13FEEA-1994-5345-A0F7-F5ECECD030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51478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7B44-3336-697D-3A0F-EBB7AC17AD8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6CCB363-5323-CF3F-4E2A-87903ED7881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F1D6FBF-219F-5271-3366-A6B8437F3375}"/>
              </a:ext>
            </a:extLst>
          </p:cNvPr>
          <p:cNvSpPr>
            <a:spLocks noGrp="1"/>
          </p:cNvSpPr>
          <p:nvPr>
            <p:ph type="dt" sz="half" idx="10"/>
          </p:nvPr>
        </p:nvSpPr>
        <p:spPr/>
        <p:txBody>
          <a:bodyPr/>
          <a:lstStyle/>
          <a:p>
            <a:fld id="{F8D77601-52A2-9442-B887-505897D4F8D7}" type="datetimeFigureOut">
              <a:rPr lang="en-US" smtClean="0"/>
              <a:t>2/15/2023</a:t>
            </a:fld>
            <a:endParaRPr lang="en-US"/>
          </a:p>
        </p:txBody>
      </p:sp>
      <p:sp>
        <p:nvSpPr>
          <p:cNvPr id="5" name="Footer Placeholder 4">
            <a:extLst>
              <a:ext uri="{FF2B5EF4-FFF2-40B4-BE49-F238E27FC236}">
                <a16:creationId xmlns:a16="http://schemas.microsoft.com/office/drawing/2014/main" id="{DF1A627C-4317-2B59-085B-62CD46C12A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16E499-0A1B-F16C-5114-C62F8550D734}"/>
              </a:ext>
            </a:extLst>
          </p:cNvPr>
          <p:cNvSpPr>
            <a:spLocks noGrp="1"/>
          </p:cNvSpPr>
          <p:nvPr>
            <p:ph type="sldNum" sz="quarter" idx="12"/>
          </p:nvPr>
        </p:nvSpPr>
        <p:spPr/>
        <p:txBody>
          <a:bodyPr/>
          <a:lstStyle/>
          <a:p>
            <a:fld id="{B41F3E91-DE4E-EB4A-91A3-2E6579D5EF9D}" type="slidenum">
              <a:rPr lang="en-US" smtClean="0"/>
              <a:t>‹#›</a:t>
            </a:fld>
            <a:endParaRPr lang="en-US"/>
          </a:p>
        </p:txBody>
      </p:sp>
    </p:spTree>
    <p:extLst>
      <p:ext uri="{BB962C8B-B14F-4D97-AF65-F5344CB8AC3E}">
        <p14:creationId xmlns:p14="http://schemas.microsoft.com/office/powerpoint/2010/main" val="16165651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3E6AF0-587C-03B0-6DCE-F4781199944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58E4558-BBE0-B657-5B57-5322F0DA1F4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420113-073A-2CBB-0CE3-EB43A0D4B138}"/>
              </a:ext>
            </a:extLst>
          </p:cNvPr>
          <p:cNvSpPr>
            <a:spLocks noGrp="1"/>
          </p:cNvSpPr>
          <p:nvPr>
            <p:ph type="dt" sz="half" idx="10"/>
          </p:nvPr>
        </p:nvSpPr>
        <p:spPr/>
        <p:txBody>
          <a:bodyPr/>
          <a:lstStyle/>
          <a:p>
            <a:fld id="{F8D77601-52A2-9442-B887-505897D4F8D7}" type="datetimeFigureOut">
              <a:rPr lang="en-US" smtClean="0"/>
              <a:t>2/15/2023</a:t>
            </a:fld>
            <a:endParaRPr lang="en-US"/>
          </a:p>
        </p:txBody>
      </p:sp>
      <p:sp>
        <p:nvSpPr>
          <p:cNvPr id="5" name="Footer Placeholder 4">
            <a:extLst>
              <a:ext uri="{FF2B5EF4-FFF2-40B4-BE49-F238E27FC236}">
                <a16:creationId xmlns:a16="http://schemas.microsoft.com/office/drawing/2014/main" id="{52D82CE9-1CB2-A9A4-DFC4-8404FF1191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0A1DE8E-7B2B-CB83-253E-F1DFB67E4FD2}"/>
              </a:ext>
            </a:extLst>
          </p:cNvPr>
          <p:cNvSpPr>
            <a:spLocks noGrp="1"/>
          </p:cNvSpPr>
          <p:nvPr>
            <p:ph type="sldNum" sz="quarter" idx="12"/>
          </p:nvPr>
        </p:nvSpPr>
        <p:spPr/>
        <p:txBody>
          <a:bodyPr/>
          <a:lstStyle/>
          <a:p>
            <a:fld id="{B41F3E91-DE4E-EB4A-91A3-2E6579D5EF9D}" type="slidenum">
              <a:rPr lang="en-US" smtClean="0"/>
              <a:t>‹#›</a:t>
            </a:fld>
            <a:endParaRPr lang="en-US"/>
          </a:p>
        </p:txBody>
      </p:sp>
    </p:spTree>
    <p:extLst>
      <p:ext uri="{BB962C8B-B14F-4D97-AF65-F5344CB8AC3E}">
        <p14:creationId xmlns:p14="http://schemas.microsoft.com/office/powerpoint/2010/main" val="23919203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54D9A31-60B4-0D0B-5EF2-B1446D3E992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CDC7FEE-614F-5039-9D5E-84D7D9029A7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0EE22B-FB7E-B21B-14C6-2228FB1AF0DA}"/>
              </a:ext>
            </a:extLst>
          </p:cNvPr>
          <p:cNvSpPr>
            <a:spLocks noGrp="1"/>
          </p:cNvSpPr>
          <p:nvPr>
            <p:ph type="dt" sz="half" idx="10"/>
          </p:nvPr>
        </p:nvSpPr>
        <p:spPr/>
        <p:txBody>
          <a:bodyPr/>
          <a:lstStyle/>
          <a:p>
            <a:fld id="{F8D77601-52A2-9442-B887-505897D4F8D7}" type="datetimeFigureOut">
              <a:rPr lang="en-US" smtClean="0"/>
              <a:t>2/15/2023</a:t>
            </a:fld>
            <a:endParaRPr lang="en-US"/>
          </a:p>
        </p:txBody>
      </p:sp>
      <p:sp>
        <p:nvSpPr>
          <p:cNvPr id="5" name="Footer Placeholder 4">
            <a:extLst>
              <a:ext uri="{FF2B5EF4-FFF2-40B4-BE49-F238E27FC236}">
                <a16:creationId xmlns:a16="http://schemas.microsoft.com/office/drawing/2014/main" id="{C3AB1040-15D4-DF87-7270-21538DD03F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A1C57BE-79A4-EF87-D361-0ACE3E575E31}"/>
              </a:ext>
            </a:extLst>
          </p:cNvPr>
          <p:cNvSpPr>
            <a:spLocks noGrp="1"/>
          </p:cNvSpPr>
          <p:nvPr>
            <p:ph type="sldNum" sz="quarter" idx="12"/>
          </p:nvPr>
        </p:nvSpPr>
        <p:spPr/>
        <p:txBody>
          <a:bodyPr/>
          <a:lstStyle/>
          <a:p>
            <a:fld id="{B41F3E91-DE4E-EB4A-91A3-2E6579D5EF9D}" type="slidenum">
              <a:rPr lang="en-US" smtClean="0"/>
              <a:t>‹#›</a:t>
            </a:fld>
            <a:endParaRPr lang="en-US"/>
          </a:p>
        </p:txBody>
      </p:sp>
    </p:spTree>
    <p:extLst>
      <p:ext uri="{BB962C8B-B14F-4D97-AF65-F5344CB8AC3E}">
        <p14:creationId xmlns:p14="http://schemas.microsoft.com/office/powerpoint/2010/main" val="3770198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7B158C-CDDB-EC49-B1B8-175468B00E1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AB5195B-F945-A342-8F1D-D3DE86CCC1B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3FB703B-A83B-D042-B772-A65E88C9138F}"/>
              </a:ext>
            </a:extLst>
          </p:cNvPr>
          <p:cNvSpPr>
            <a:spLocks noGrp="1"/>
          </p:cNvSpPr>
          <p:nvPr>
            <p:ph type="dt" sz="half" idx="10"/>
          </p:nvPr>
        </p:nvSpPr>
        <p:spPr/>
        <p:txBody>
          <a:bodyPr/>
          <a:lstStyle/>
          <a:p>
            <a:fld id="{BEA45E9A-2E0D-F242-BE25-6A4CFFC69B91}" type="datetime1">
              <a:rPr lang="en-US" smtClean="0"/>
              <a:t>2/15/2023</a:t>
            </a:fld>
            <a:endParaRPr lang="en-US"/>
          </a:p>
        </p:txBody>
      </p:sp>
      <p:sp>
        <p:nvSpPr>
          <p:cNvPr id="5" name="Footer Placeholder 4">
            <a:extLst>
              <a:ext uri="{FF2B5EF4-FFF2-40B4-BE49-F238E27FC236}">
                <a16:creationId xmlns:a16="http://schemas.microsoft.com/office/drawing/2014/main" id="{920FA27B-CD83-6446-A314-FD4C39B531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AEE85A-6162-2A41-8838-9137921D9A5E}"/>
              </a:ext>
            </a:extLst>
          </p:cNvPr>
          <p:cNvSpPr>
            <a:spLocks noGrp="1"/>
          </p:cNvSpPr>
          <p:nvPr>
            <p:ph type="sldNum" sz="quarter" idx="12"/>
          </p:nvPr>
        </p:nvSpPr>
        <p:spPr/>
        <p:txBody>
          <a:bodyPr/>
          <a:lstStyle/>
          <a:p>
            <a:fld id="{4FD767A7-2FAD-0742-A737-624EC467408B}" type="slidenum">
              <a:rPr lang="en-US" smtClean="0"/>
              <a:t>‹#›</a:t>
            </a:fld>
            <a:endParaRPr lang="en-US"/>
          </a:p>
        </p:txBody>
      </p:sp>
    </p:spTree>
    <p:extLst>
      <p:ext uri="{BB962C8B-B14F-4D97-AF65-F5344CB8AC3E}">
        <p14:creationId xmlns:p14="http://schemas.microsoft.com/office/powerpoint/2010/main" val="9741173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8B5A2B-BEB4-384C-951C-E6A36744344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BE6B45-CBCF-B646-9D54-4256B6171CC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CB9F2C-9751-5A44-B47D-35A54133840E}"/>
              </a:ext>
            </a:extLst>
          </p:cNvPr>
          <p:cNvSpPr>
            <a:spLocks noGrp="1"/>
          </p:cNvSpPr>
          <p:nvPr>
            <p:ph type="dt" sz="half" idx="10"/>
          </p:nvPr>
        </p:nvSpPr>
        <p:spPr/>
        <p:txBody>
          <a:bodyPr/>
          <a:lstStyle/>
          <a:p>
            <a:fld id="{4AAB3BF7-91F3-424C-91BD-D9E92F03C739}" type="datetime1">
              <a:rPr lang="en-US" smtClean="0"/>
              <a:t>2/15/2023</a:t>
            </a:fld>
            <a:endParaRPr lang="en-US"/>
          </a:p>
        </p:txBody>
      </p:sp>
      <p:sp>
        <p:nvSpPr>
          <p:cNvPr id="5" name="Footer Placeholder 4">
            <a:extLst>
              <a:ext uri="{FF2B5EF4-FFF2-40B4-BE49-F238E27FC236}">
                <a16:creationId xmlns:a16="http://schemas.microsoft.com/office/drawing/2014/main" id="{7F976820-9734-2848-B096-096C6F6D3D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B5CF47-2D57-DE4E-A823-F94F76848410}"/>
              </a:ext>
            </a:extLst>
          </p:cNvPr>
          <p:cNvSpPr>
            <a:spLocks noGrp="1"/>
          </p:cNvSpPr>
          <p:nvPr>
            <p:ph type="sldNum" sz="quarter" idx="12"/>
          </p:nvPr>
        </p:nvSpPr>
        <p:spPr/>
        <p:txBody>
          <a:bodyPr/>
          <a:lstStyle/>
          <a:p>
            <a:fld id="{4FD767A7-2FAD-0742-A737-624EC467408B}" type="slidenum">
              <a:rPr lang="en-US" smtClean="0"/>
              <a:t>‹#›</a:t>
            </a:fld>
            <a:endParaRPr lang="en-US"/>
          </a:p>
        </p:txBody>
      </p:sp>
    </p:spTree>
    <p:extLst>
      <p:ext uri="{BB962C8B-B14F-4D97-AF65-F5344CB8AC3E}">
        <p14:creationId xmlns:p14="http://schemas.microsoft.com/office/powerpoint/2010/main" val="37074077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8F7F5E-11CC-3145-A2DD-649D4E37340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5BB214C-7B4A-314D-9D1F-4695514DD4D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C43BDA6-EACB-2B48-84BB-ADC0CD5D8036}"/>
              </a:ext>
            </a:extLst>
          </p:cNvPr>
          <p:cNvSpPr>
            <a:spLocks noGrp="1"/>
          </p:cNvSpPr>
          <p:nvPr>
            <p:ph type="dt" sz="half" idx="10"/>
          </p:nvPr>
        </p:nvSpPr>
        <p:spPr/>
        <p:txBody>
          <a:bodyPr/>
          <a:lstStyle/>
          <a:p>
            <a:fld id="{3EF79661-84FE-4341-B77A-2F7F7D703029}" type="datetime1">
              <a:rPr lang="en-US" smtClean="0"/>
              <a:t>2/15/2023</a:t>
            </a:fld>
            <a:endParaRPr lang="en-US"/>
          </a:p>
        </p:txBody>
      </p:sp>
      <p:sp>
        <p:nvSpPr>
          <p:cNvPr id="5" name="Footer Placeholder 4">
            <a:extLst>
              <a:ext uri="{FF2B5EF4-FFF2-40B4-BE49-F238E27FC236}">
                <a16:creationId xmlns:a16="http://schemas.microsoft.com/office/drawing/2014/main" id="{133D54CC-A8D8-D64E-AE3E-F9DB07A6A6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9AAAEB-1F15-2847-BE83-D45A4BC80BB6}"/>
              </a:ext>
            </a:extLst>
          </p:cNvPr>
          <p:cNvSpPr>
            <a:spLocks noGrp="1"/>
          </p:cNvSpPr>
          <p:nvPr>
            <p:ph type="sldNum" sz="quarter" idx="12"/>
          </p:nvPr>
        </p:nvSpPr>
        <p:spPr/>
        <p:txBody>
          <a:bodyPr/>
          <a:lstStyle/>
          <a:p>
            <a:fld id="{4FD767A7-2FAD-0742-A737-624EC467408B}" type="slidenum">
              <a:rPr lang="en-US" smtClean="0"/>
              <a:t>‹#›</a:t>
            </a:fld>
            <a:endParaRPr lang="en-US"/>
          </a:p>
        </p:txBody>
      </p:sp>
    </p:spTree>
    <p:extLst>
      <p:ext uri="{BB962C8B-B14F-4D97-AF65-F5344CB8AC3E}">
        <p14:creationId xmlns:p14="http://schemas.microsoft.com/office/powerpoint/2010/main" val="41885044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52D310-51B5-DB46-AB73-24E65307DDD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878BC9C-0491-C743-BB76-B993F12DF1F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D11500B-5A2A-224C-B7EF-02A2F12DC59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CCEE467-4F4A-604A-A440-0F69E402FAD7}"/>
              </a:ext>
            </a:extLst>
          </p:cNvPr>
          <p:cNvSpPr>
            <a:spLocks noGrp="1"/>
          </p:cNvSpPr>
          <p:nvPr>
            <p:ph type="dt" sz="half" idx="10"/>
          </p:nvPr>
        </p:nvSpPr>
        <p:spPr/>
        <p:txBody>
          <a:bodyPr/>
          <a:lstStyle/>
          <a:p>
            <a:fld id="{2E69CE11-A5F8-6B4D-A9CF-7125D4D3B0E9}" type="datetime1">
              <a:rPr lang="en-US" smtClean="0"/>
              <a:t>2/15/2023</a:t>
            </a:fld>
            <a:endParaRPr lang="en-US"/>
          </a:p>
        </p:txBody>
      </p:sp>
      <p:sp>
        <p:nvSpPr>
          <p:cNvPr id="6" name="Footer Placeholder 5">
            <a:extLst>
              <a:ext uri="{FF2B5EF4-FFF2-40B4-BE49-F238E27FC236}">
                <a16:creationId xmlns:a16="http://schemas.microsoft.com/office/drawing/2014/main" id="{E70DCE72-440D-F245-AE14-1D975E9D7E7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25B9C19-4D93-8F47-9155-C9FAA99E8D24}"/>
              </a:ext>
            </a:extLst>
          </p:cNvPr>
          <p:cNvSpPr>
            <a:spLocks noGrp="1"/>
          </p:cNvSpPr>
          <p:nvPr>
            <p:ph type="sldNum" sz="quarter" idx="12"/>
          </p:nvPr>
        </p:nvSpPr>
        <p:spPr/>
        <p:txBody>
          <a:bodyPr/>
          <a:lstStyle/>
          <a:p>
            <a:fld id="{4FD767A7-2FAD-0742-A737-624EC467408B}" type="slidenum">
              <a:rPr lang="en-US" smtClean="0"/>
              <a:t>‹#›</a:t>
            </a:fld>
            <a:endParaRPr lang="en-US"/>
          </a:p>
        </p:txBody>
      </p:sp>
    </p:spTree>
    <p:extLst>
      <p:ext uri="{BB962C8B-B14F-4D97-AF65-F5344CB8AC3E}">
        <p14:creationId xmlns:p14="http://schemas.microsoft.com/office/powerpoint/2010/main" val="22768756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2C727C-BFBF-2E4D-9E82-1C31C15420D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247967A-1260-1B41-8D1C-3E4AAD40516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DEFBE97-CEF3-164F-A209-E287F0E3014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CE97B02-1E19-3A4E-A8A6-35CF095593B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7CA482A-AEF8-B54C-AD8E-009EA158445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A843079-1CFC-8A4E-920F-9E0A7990C4DA}"/>
              </a:ext>
            </a:extLst>
          </p:cNvPr>
          <p:cNvSpPr>
            <a:spLocks noGrp="1"/>
          </p:cNvSpPr>
          <p:nvPr>
            <p:ph type="dt" sz="half" idx="10"/>
          </p:nvPr>
        </p:nvSpPr>
        <p:spPr/>
        <p:txBody>
          <a:bodyPr/>
          <a:lstStyle/>
          <a:p>
            <a:fld id="{E01A3A92-9464-4D41-95CA-E52EE6CDEEDA}" type="datetime1">
              <a:rPr lang="en-US" smtClean="0"/>
              <a:t>2/15/2023</a:t>
            </a:fld>
            <a:endParaRPr lang="en-US"/>
          </a:p>
        </p:txBody>
      </p:sp>
      <p:sp>
        <p:nvSpPr>
          <p:cNvPr id="8" name="Footer Placeholder 7">
            <a:extLst>
              <a:ext uri="{FF2B5EF4-FFF2-40B4-BE49-F238E27FC236}">
                <a16:creationId xmlns:a16="http://schemas.microsoft.com/office/drawing/2014/main" id="{B9D7A2E1-0235-2248-97A1-CC75263BF9F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C2F6C5A-FFDC-F34C-9F45-409ADB76455A}"/>
              </a:ext>
            </a:extLst>
          </p:cNvPr>
          <p:cNvSpPr>
            <a:spLocks noGrp="1"/>
          </p:cNvSpPr>
          <p:nvPr>
            <p:ph type="sldNum" sz="quarter" idx="12"/>
          </p:nvPr>
        </p:nvSpPr>
        <p:spPr/>
        <p:txBody>
          <a:bodyPr/>
          <a:lstStyle/>
          <a:p>
            <a:fld id="{4FD767A7-2FAD-0742-A737-624EC467408B}" type="slidenum">
              <a:rPr lang="en-US" smtClean="0"/>
              <a:t>‹#›</a:t>
            </a:fld>
            <a:endParaRPr lang="en-US"/>
          </a:p>
        </p:txBody>
      </p:sp>
    </p:spTree>
    <p:extLst>
      <p:ext uri="{BB962C8B-B14F-4D97-AF65-F5344CB8AC3E}">
        <p14:creationId xmlns:p14="http://schemas.microsoft.com/office/powerpoint/2010/main" val="14333968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6CCEAE-8973-6742-BA8E-9CAF3D5DE0D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3A784C0-4E2E-C140-A431-E735C67FC012}"/>
              </a:ext>
            </a:extLst>
          </p:cNvPr>
          <p:cNvSpPr>
            <a:spLocks noGrp="1"/>
          </p:cNvSpPr>
          <p:nvPr>
            <p:ph type="dt" sz="half" idx="10"/>
          </p:nvPr>
        </p:nvSpPr>
        <p:spPr/>
        <p:txBody>
          <a:bodyPr/>
          <a:lstStyle/>
          <a:p>
            <a:fld id="{1E4354D7-E314-1549-BCF3-A20106DA813A}" type="datetime1">
              <a:rPr lang="en-US" smtClean="0"/>
              <a:t>2/15/2023</a:t>
            </a:fld>
            <a:endParaRPr lang="en-US"/>
          </a:p>
        </p:txBody>
      </p:sp>
      <p:sp>
        <p:nvSpPr>
          <p:cNvPr id="4" name="Footer Placeholder 3">
            <a:extLst>
              <a:ext uri="{FF2B5EF4-FFF2-40B4-BE49-F238E27FC236}">
                <a16:creationId xmlns:a16="http://schemas.microsoft.com/office/drawing/2014/main" id="{CBE9E42D-C134-6945-A4E8-BAA134923AD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84ADF84-5219-0249-8EF6-47B68698726C}"/>
              </a:ext>
            </a:extLst>
          </p:cNvPr>
          <p:cNvSpPr>
            <a:spLocks noGrp="1"/>
          </p:cNvSpPr>
          <p:nvPr>
            <p:ph type="sldNum" sz="quarter" idx="12"/>
          </p:nvPr>
        </p:nvSpPr>
        <p:spPr/>
        <p:txBody>
          <a:bodyPr/>
          <a:lstStyle/>
          <a:p>
            <a:fld id="{4FD767A7-2FAD-0742-A737-624EC467408B}" type="slidenum">
              <a:rPr lang="en-US" smtClean="0"/>
              <a:t>‹#›</a:t>
            </a:fld>
            <a:endParaRPr lang="en-US"/>
          </a:p>
        </p:txBody>
      </p:sp>
    </p:spTree>
    <p:extLst>
      <p:ext uri="{BB962C8B-B14F-4D97-AF65-F5344CB8AC3E}">
        <p14:creationId xmlns:p14="http://schemas.microsoft.com/office/powerpoint/2010/main" val="21631065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329D847-3363-E84C-82E3-7D0232BAEC64}"/>
              </a:ext>
            </a:extLst>
          </p:cNvPr>
          <p:cNvSpPr>
            <a:spLocks noGrp="1"/>
          </p:cNvSpPr>
          <p:nvPr>
            <p:ph type="dt" sz="half" idx="10"/>
          </p:nvPr>
        </p:nvSpPr>
        <p:spPr/>
        <p:txBody>
          <a:bodyPr/>
          <a:lstStyle/>
          <a:p>
            <a:fld id="{CAD0F1DE-FF60-0346-8A07-983E545CF92B}" type="datetime1">
              <a:rPr lang="en-US" smtClean="0"/>
              <a:t>2/15/2023</a:t>
            </a:fld>
            <a:endParaRPr lang="en-US"/>
          </a:p>
        </p:txBody>
      </p:sp>
      <p:sp>
        <p:nvSpPr>
          <p:cNvPr id="3" name="Footer Placeholder 2">
            <a:extLst>
              <a:ext uri="{FF2B5EF4-FFF2-40B4-BE49-F238E27FC236}">
                <a16:creationId xmlns:a16="http://schemas.microsoft.com/office/drawing/2014/main" id="{D6F75844-D08A-4144-8DD8-BE1F747AC33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6B1C9E4-45E8-CA49-A5A2-2E95A3E2D29C}"/>
              </a:ext>
            </a:extLst>
          </p:cNvPr>
          <p:cNvSpPr>
            <a:spLocks noGrp="1"/>
          </p:cNvSpPr>
          <p:nvPr>
            <p:ph type="sldNum" sz="quarter" idx="12"/>
          </p:nvPr>
        </p:nvSpPr>
        <p:spPr/>
        <p:txBody>
          <a:bodyPr/>
          <a:lstStyle/>
          <a:p>
            <a:fld id="{4FD767A7-2FAD-0742-A737-624EC467408B}" type="slidenum">
              <a:rPr lang="en-US" smtClean="0"/>
              <a:t>‹#›</a:t>
            </a:fld>
            <a:endParaRPr lang="en-US"/>
          </a:p>
        </p:txBody>
      </p:sp>
    </p:spTree>
    <p:extLst>
      <p:ext uri="{BB962C8B-B14F-4D97-AF65-F5344CB8AC3E}">
        <p14:creationId xmlns:p14="http://schemas.microsoft.com/office/powerpoint/2010/main" val="14351375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58DCCE-86D2-BC46-8C4E-7639DE4B616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836E0CA-4189-C34F-A50E-3E4B2FCABE0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C20CCE9-6362-D54F-9E60-64A6B644117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61C0588-D9DE-0546-B3B6-0C99F8F32C9E}"/>
              </a:ext>
            </a:extLst>
          </p:cNvPr>
          <p:cNvSpPr>
            <a:spLocks noGrp="1"/>
          </p:cNvSpPr>
          <p:nvPr>
            <p:ph type="dt" sz="half" idx="10"/>
          </p:nvPr>
        </p:nvSpPr>
        <p:spPr/>
        <p:txBody>
          <a:bodyPr/>
          <a:lstStyle/>
          <a:p>
            <a:fld id="{78F66356-0D4C-F642-AEC8-46B5ADC7E14D}" type="datetime1">
              <a:rPr lang="en-US" smtClean="0"/>
              <a:t>2/15/2023</a:t>
            </a:fld>
            <a:endParaRPr lang="en-US"/>
          </a:p>
        </p:txBody>
      </p:sp>
      <p:sp>
        <p:nvSpPr>
          <p:cNvPr id="6" name="Footer Placeholder 5">
            <a:extLst>
              <a:ext uri="{FF2B5EF4-FFF2-40B4-BE49-F238E27FC236}">
                <a16:creationId xmlns:a16="http://schemas.microsoft.com/office/drawing/2014/main" id="{7244801D-B371-BC4F-AA6A-EF798529F3D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711260E-6EB0-B549-887B-27805D7387B8}"/>
              </a:ext>
            </a:extLst>
          </p:cNvPr>
          <p:cNvSpPr>
            <a:spLocks noGrp="1"/>
          </p:cNvSpPr>
          <p:nvPr>
            <p:ph type="sldNum" sz="quarter" idx="12"/>
          </p:nvPr>
        </p:nvSpPr>
        <p:spPr/>
        <p:txBody>
          <a:bodyPr/>
          <a:lstStyle/>
          <a:p>
            <a:fld id="{4FD767A7-2FAD-0742-A737-624EC467408B}" type="slidenum">
              <a:rPr lang="en-US" smtClean="0"/>
              <a:t>‹#›</a:t>
            </a:fld>
            <a:endParaRPr lang="en-US"/>
          </a:p>
        </p:txBody>
      </p:sp>
    </p:spTree>
    <p:extLst>
      <p:ext uri="{BB962C8B-B14F-4D97-AF65-F5344CB8AC3E}">
        <p14:creationId xmlns:p14="http://schemas.microsoft.com/office/powerpoint/2010/main" val="23554707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5769C5-0383-2088-368B-E94259BDD0A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45663A1-174B-21B3-A702-DC4EB942F61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04FF3F4-2BDE-60D2-6EF1-789A8AC16903}"/>
              </a:ext>
            </a:extLst>
          </p:cNvPr>
          <p:cNvSpPr>
            <a:spLocks noGrp="1"/>
          </p:cNvSpPr>
          <p:nvPr>
            <p:ph type="dt" sz="half" idx="10"/>
          </p:nvPr>
        </p:nvSpPr>
        <p:spPr/>
        <p:txBody>
          <a:bodyPr/>
          <a:lstStyle/>
          <a:p>
            <a:fld id="{F8D77601-52A2-9442-B887-505897D4F8D7}" type="datetimeFigureOut">
              <a:rPr lang="en-US" smtClean="0"/>
              <a:t>2/15/2023</a:t>
            </a:fld>
            <a:endParaRPr lang="en-US"/>
          </a:p>
        </p:txBody>
      </p:sp>
      <p:sp>
        <p:nvSpPr>
          <p:cNvPr id="5" name="Footer Placeholder 4">
            <a:extLst>
              <a:ext uri="{FF2B5EF4-FFF2-40B4-BE49-F238E27FC236}">
                <a16:creationId xmlns:a16="http://schemas.microsoft.com/office/drawing/2014/main" id="{ADDD98C4-743C-623D-9628-C38B62BA2A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DA9C63-DF84-6FBB-65B6-83D9D53F0372}"/>
              </a:ext>
            </a:extLst>
          </p:cNvPr>
          <p:cNvSpPr>
            <a:spLocks noGrp="1"/>
          </p:cNvSpPr>
          <p:nvPr>
            <p:ph type="sldNum" sz="quarter" idx="12"/>
          </p:nvPr>
        </p:nvSpPr>
        <p:spPr/>
        <p:txBody>
          <a:bodyPr/>
          <a:lstStyle/>
          <a:p>
            <a:fld id="{B41F3E91-DE4E-EB4A-91A3-2E6579D5EF9D}" type="slidenum">
              <a:rPr lang="en-US" smtClean="0"/>
              <a:t>‹#›</a:t>
            </a:fld>
            <a:endParaRPr lang="en-US"/>
          </a:p>
        </p:txBody>
      </p:sp>
    </p:spTree>
    <p:extLst>
      <p:ext uri="{BB962C8B-B14F-4D97-AF65-F5344CB8AC3E}">
        <p14:creationId xmlns:p14="http://schemas.microsoft.com/office/powerpoint/2010/main" val="14638146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97D784-D1CE-2849-A557-B5AFE3AF67D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21CE558-B78E-D343-BD16-85060B94D9B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8B8791E-68C8-5B48-ABEE-3767FFDA113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737B1A3-E80C-764F-8FEC-52E250DAB6F6}"/>
              </a:ext>
            </a:extLst>
          </p:cNvPr>
          <p:cNvSpPr>
            <a:spLocks noGrp="1"/>
          </p:cNvSpPr>
          <p:nvPr>
            <p:ph type="dt" sz="half" idx="10"/>
          </p:nvPr>
        </p:nvSpPr>
        <p:spPr/>
        <p:txBody>
          <a:bodyPr/>
          <a:lstStyle/>
          <a:p>
            <a:fld id="{15C3FB94-A4FD-DF40-9066-D8D35EB45981}" type="datetime1">
              <a:rPr lang="en-US" smtClean="0"/>
              <a:t>2/15/2023</a:t>
            </a:fld>
            <a:endParaRPr lang="en-US"/>
          </a:p>
        </p:txBody>
      </p:sp>
      <p:sp>
        <p:nvSpPr>
          <p:cNvPr id="6" name="Footer Placeholder 5">
            <a:extLst>
              <a:ext uri="{FF2B5EF4-FFF2-40B4-BE49-F238E27FC236}">
                <a16:creationId xmlns:a16="http://schemas.microsoft.com/office/drawing/2014/main" id="{E997C678-75F6-134C-A34E-7FE05A1ECB8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94AC731-04B1-0D48-9A46-61CFA2E74B0D}"/>
              </a:ext>
            </a:extLst>
          </p:cNvPr>
          <p:cNvSpPr>
            <a:spLocks noGrp="1"/>
          </p:cNvSpPr>
          <p:nvPr>
            <p:ph type="sldNum" sz="quarter" idx="12"/>
          </p:nvPr>
        </p:nvSpPr>
        <p:spPr/>
        <p:txBody>
          <a:bodyPr/>
          <a:lstStyle/>
          <a:p>
            <a:fld id="{4FD767A7-2FAD-0742-A737-624EC467408B}" type="slidenum">
              <a:rPr lang="en-US" smtClean="0"/>
              <a:t>‹#›</a:t>
            </a:fld>
            <a:endParaRPr lang="en-US"/>
          </a:p>
        </p:txBody>
      </p:sp>
    </p:spTree>
    <p:extLst>
      <p:ext uri="{BB962C8B-B14F-4D97-AF65-F5344CB8AC3E}">
        <p14:creationId xmlns:p14="http://schemas.microsoft.com/office/powerpoint/2010/main" val="412866316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38DCF5-FE22-5349-BDE4-29B35BA20D1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BC0862A-BBCE-264D-A9B1-86D075C4C16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3A29BD-A10D-A648-B282-6B5B322A7DCF}"/>
              </a:ext>
            </a:extLst>
          </p:cNvPr>
          <p:cNvSpPr>
            <a:spLocks noGrp="1"/>
          </p:cNvSpPr>
          <p:nvPr>
            <p:ph type="dt" sz="half" idx="10"/>
          </p:nvPr>
        </p:nvSpPr>
        <p:spPr/>
        <p:txBody>
          <a:bodyPr/>
          <a:lstStyle/>
          <a:p>
            <a:fld id="{994C1E41-11B0-254D-BCA0-8E9B1B2F2FBA}" type="datetime1">
              <a:rPr lang="en-US" smtClean="0"/>
              <a:t>2/15/2023</a:t>
            </a:fld>
            <a:endParaRPr lang="en-US"/>
          </a:p>
        </p:txBody>
      </p:sp>
      <p:sp>
        <p:nvSpPr>
          <p:cNvPr id="5" name="Footer Placeholder 4">
            <a:extLst>
              <a:ext uri="{FF2B5EF4-FFF2-40B4-BE49-F238E27FC236}">
                <a16:creationId xmlns:a16="http://schemas.microsoft.com/office/drawing/2014/main" id="{FA29A931-5704-B043-994A-3763CACD99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DFFC1B-B825-EC4F-ABF3-FAC665A46E37}"/>
              </a:ext>
            </a:extLst>
          </p:cNvPr>
          <p:cNvSpPr>
            <a:spLocks noGrp="1"/>
          </p:cNvSpPr>
          <p:nvPr>
            <p:ph type="sldNum" sz="quarter" idx="12"/>
          </p:nvPr>
        </p:nvSpPr>
        <p:spPr/>
        <p:txBody>
          <a:bodyPr/>
          <a:lstStyle/>
          <a:p>
            <a:fld id="{4FD767A7-2FAD-0742-A737-624EC467408B}" type="slidenum">
              <a:rPr lang="en-US" smtClean="0"/>
              <a:t>‹#›</a:t>
            </a:fld>
            <a:endParaRPr lang="en-US"/>
          </a:p>
        </p:txBody>
      </p:sp>
    </p:spTree>
    <p:extLst>
      <p:ext uri="{BB962C8B-B14F-4D97-AF65-F5344CB8AC3E}">
        <p14:creationId xmlns:p14="http://schemas.microsoft.com/office/powerpoint/2010/main" val="28251702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D26FFA5-5FCA-8742-96CD-50E1F1E05A7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BA0D280-2E31-5148-AC15-6F983172622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630626-3717-2149-A5D6-AD2C8689BABD}"/>
              </a:ext>
            </a:extLst>
          </p:cNvPr>
          <p:cNvSpPr>
            <a:spLocks noGrp="1"/>
          </p:cNvSpPr>
          <p:nvPr>
            <p:ph type="dt" sz="half" idx="10"/>
          </p:nvPr>
        </p:nvSpPr>
        <p:spPr/>
        <p:txBody>
          <a:bodyPr/>
          <a:lstStyle/>
          <a:p>
            <a:fld id="{60E29A2F-5DDF-0E45-8AFA-3ECF387A672B}" type="datetime1">
              <a:rPr lang="en-US" smtClean="0"/>
              <a:t>2/15/2023</a:t>
            </a:fld>
            <a:endParaRPr lang="en-US"/>
          </a:p>
        </p:txBody>
      </p:sp>
      <p:sp>
        <p:nvSpPr>
          <p:cNvPr id="5" name="Footer Placeholder 4">
            <a:extLst>
              <a:ext uri="{FF2B5EF4-FFF2-40B4-BE49-F238E27FC236}">
                <a16:creationId xmlns:a16="http://schemas.microsoft.com/office/drawing/2014/main" id="{B5438371-EC29-CE42-A70F-C2499535D7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D5D7D0-620F-8541-B281-298DACF92971}"/>
              </a:ext>
            </a:extLst>
          </p:cNvPr>
          <p:cNvSpPr>
            <a:spLocks noGrp="1"/>
          </p:cNvSpPr>
          <p:nvPr>
            <p:ph type="sldNum" sz="quarter" idx="12"/>
          </p:nvPr>
        </p:nvSpPr>
        <p:spPr/>
        <p:txBody>
          <a:bodyPr/>
          <a:lstStyle/>
          <a:p>
            <a:fld id="{4FD767A7-2FAD-0742-A737-624EC467408B}" type="slidenum">
              <a:rPr lang="en-US" smtClean="0"/>
              <a:t>‹#›</a:t>
            </a:fld>
            <a:endParaRPr lang="en-US"/>
          </a:p>
        </p:txBody>
      </p:sp>
    </p:spTree>
    <p:extLst>
      <p:ext uri="{BB962C8B-B14F-4D97-AF65-F5344CB8AC3E}">
        <p14:creationId xmlns:p14="http://schemas.microsoft.com/office/powerpoint/2010/main" val="56114732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11" name="Picture 10" descr="A group of people posing for a photo&#10;&#10;Description automatically generated">
            <a:extLst>
              <a:ext uri="{FF2B5EF4-FFF2-40B4-BE49-F238E27FC236}">
                <a16:creationId xmlns:a16="http://schemas.microsoft.com/office/drawing/2014/main" id="{ED1C394B-3B43-4A47-932B-FE0FF982EA4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 name="Title 2">
            <a:extLst>
              <a:ext uri="{FF2B5EF4-FFF2-40B4-BE49-F238E27FC236}">
                <a16:creationId xmlns:a16="http://schemas.microsoft.com/office/drawing/2014/main" id="{40FEDE85-62F5-490B-A879-80059EE5CBAA}"/>
              </a:ext>
            </a:extLst>
          </p:cNvPr>
          <p:cNvSpPr>
            <a:spLocks noGrp="1"/>
          </p:cNvSpPr>
          <p:nvPr>
            <p:ph type="title"/>
          </p:nvPr>
        </p:nvSpPr>
        <p:spPr>
          <a:xfrm>
            <a:off x="838200" y="5021686"/>
            <a:ext cx="10515600" cy="848533"/>
          </a:xfrm>
        </p:spPr>
        <p:txBody>
          <a:bodyPr/>
          <a:lstStyle>
            <a:lvl1pPr algn="ctr">
              <a:lnSpc>
                <a:spcPct val="100000"/>
              </a:lnSpc>
              <a:defRPr b="1">
                <a:solidFill>
                  <a:schemeClr val="bg1"/>
                </a:solidFill>
              </a:defRPr>
            </a:lvl1pPr>
          </a:lstStyle>
          <a:p>
            <a:r>
              <a:rPr lang="en-US"/>
              <a:t>Click to edit Master title style</a:t>
            </a:r>
          </a:p>
        </p:txBody>
      </p:sp>
    </p:spTree>
    <p:extLst>
      <p:ext uri="{BB962C8B-B14F-4D97-AF65-F5344CB8AC3E}">
        <p14:creationId xmlns:p14="http://schemas.microsoft.com/office/powerpoint/2010/main" val="28423650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F8DF90A-0DE7-4BB9-A0B0-5A31EBF65201}"/>
              </a:ext>
            </a:extLst>
          </p:cNvPr>
          <p:cNvSpPr txBox="1"/>
          <p:nvPr userDrawn="1"/>
        </p:nvSpPr>
        <p:spPr>
          <a:xfrm>
            <a:off x="5009421" y="4311837"/>
            <a:ext cx="1086579" cy="397149"/>
          </a:xfrm>
          <a:prstGeom prst="rect">
            <a:avLst/>
          </a:prstGeom>
          <a:noFill/>
        </p:spPr>
        <p:txBody>
          <a:bodyPr wrap="square" rtlCol="0">
            <a:spAutoFit/>
          </a:bodyPr>
          <a:lstStyle/>
          <a:p>
            <a:pPr algn="ctr"/>
            <a:r>
              <a:rPr lang="en-US" sz="2000" b="1">
                <a:solidFill>
                  <a:schemeClr val="bg1"/>
                </a:solidFill>
                <a:latin typeface="Century Gothic" panose="020B0502020202020204" pitchFamily="34" charset="0"/>
              </a:rPr>
              <a:t>04</a:t>
            </a:r>
            <a:endParaRPr lang="en-IN" sz="2000" b="1">
              <a:solidFill>
                <a:schemeClr val="bg1"/>
              </a:solidFill>
              <a:latin typeface="Century Gothic" panose="020B0502020202020204" pitchFamily="34" charset="0"/>
            </a:endParaRPr>
          </a:p>
        </p:txBody>
      </p:sp>
      <p:sp>
        <p:nvSpPr>
          <p:cNvPr id="8" name="TextBox 7">
            <a:extLst>
              <a:ext uri="{FF2B5EF4-FFF2-40B4-BE49-F238E27FC236}">
                <a16:creationId xmlns:a16="http://schemas.microsoft.com/office/drawing/2014/main" id="{5D8E0E0E-1FA0-464E-9948-D8B001EC78E3}"/>
              </a:ext>
            </a:extLst>
          </p:cNvPr>
          <p:cNvSpPr txBox="1"/>
          <p:nvPr userDrawn="1"/>
        </p:nvSpPr>
        <p:spPr>
          <a:xfrm>
            <a:off x="4978931" y="5327771"/>
            <a:ext cx="1086579" cy="397149"/>
          </a:xfrm>
          <a:prstGeom prst="rect">
            <a:avLst/>
          </a:prstGeom>
          <a:noFill/>
        </p:spPr>
        <p:txBody>
          <a:bodyPr wrap="square" rtlCol="0">
            <a:spAutoFit/>
          </a:bodyPr>
          <a:lstStyle/>
          <a:p>
            <a:pPr algn="ctr"/>
            <a:r>
              <a:rPr lang="en-US" sz="2000" b="1">
                <a:solidFill>
                  <a:schemeClr val="bg1"/>
                </a:solidFill>
                <a:latin typeface="Century Gothic" panose="020B0502020202020204" pitchFamily="34" charset="0"/>
              </a:rPr>
              <a:t>05</a:t>
            </a:r>
            <a:endParaRPr lang="en-IN" sz="2000" b="1">
              <a:solidFill>
                <a:schemeClr val="bg1"/>
              </a:solidFill>
              <a:latin typeface="Century Gothic" panose="020B0502020202020204" pitchFamily="34" charset="0"/>
            </a:endParaRPr>
          </a:p>
        </p:txBody>
      </p:sp>
      <p:pic>
        <p:nvPicPr>
          <p:cNvPr id="9" name="Picture 8" descr="Shape, rectangle&#10;&#10;Description automatically generated">
            <a:extLst>
              <a:ext uri="{FF2B5EF4-FFF2-40B4-BE49-F238E27FC236}">
                <a16:creationId xmlns:a16="http://schemas.microsoft.com/office/drawing/2014/main" id="{8520115B-0179-4553-B1B0-6FA2AE1B12F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39562A25-57BE-4FC0-A728-AD9928B094E3}"/>
              </a:ext>
            </a:extLst>
          </p:cNvPr>
          <p:cNvSpPr>
            <a:spLocks noGrp="1"/>
          </p:cNvSpPr>
          <p:nvPr>
            <p:ph type="title"/>
          </p:nvPr>
        </p:nvSpPr>
        <p:spPr>
          <a:xfrm>
            <a:off x="157942" y="1"/>
            <a:ext cx="12034058" cy="1133080"/>
          </a:xfrm>
        </p:spPr>
        <p:txBody>
          <a:bodyPr/>
          <a:lstStyle>
            <a:lvl1pPr>
              <a:defRPr b="1">
                <a:solidFill>
                  <a:schemeClr val="bg1"/>
                </a:solidFill>
              </a:defRPr>
            </a:lvl1pPr>
          </a:lstStyle>
          <a:p>
            <a:r>
              <a:rPr lang="en-US"/>
              <a:t>Click to edit Master title style</a:t>
            </a:r>
          </a:p>
        </p:txBody>
      </p:sp>
    </p:spTree>
    <p:extLst>
      <p:ext uri="{BB962C8B-B14F-4D97-AF65-F5344CB8AC3E}">
        <p14:creationId xmlns:p14="http://schemas.microsoft.com/office/powerpoint/2010/main" val="93177819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Blank Slide">
    <p:spTree>
      <p:nvGrpSpPr>
        <p:cNvPr id="1" name=""/>
        <p:cNvGrpSpPr/>
        <p:nvPr/>
      </p:nvGrpSpPr>
      <p:grpSpPr>
        <a:xfrm>
          <a:off x="0" y="0"/>
          <a:ext cx="0" cy="0"/>
          <a:chOff x="0" y="0"/>
          <a:chExt cx="0" cy="0"/>
        </a:xfrm>
      </p:grpSpPr>
      <p:pic>
        <p:nvPicPr>
          <p:cNvPr id="6" name="Picture 5" descr="Shape, rectangle&#10;&#10;Description automatically generated">
            <a:extLst>
              <a:ext uri="{FF2B5EF4-FFF2-40B4-BE49-F238E27FC236}">
                <a16:creationId xmlns:a16="http://schemas.microsoft.com/office/drawing/2014/main" id="{A7723B37-BE44-4060-A935-6278C54A6388}"/>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 name="Title 1">
            <a:extLst>
              <a:ext uri="{FF2B5EF4-FFF2-40B4-BE49-F238E27FC236}">
                <a16:creationId xmlns:a16="http://schemas.microsoft.com/office/drawing/2014/main" id="{D0644C7D-2A75-4617-8A9F-741917391902}"/>
              </a:ext>
            </a:extLst>
          </p:cNvPr>
          <p:cNvSpPr>
            <a:spLocks noGrp="1"/>
          </p:cNvSpPr>
          <p:nvPr>
            <p:ph type="title"/>
          </p:nvPr>
        </p:nvSpPr>
        <p:spPr>
          <a:xfrm>
            <a:off x="157942" y="1"/>
            <a:ext cx="12034058" cy="1133080"/>
          </a:xfrm>
        </p:spPr>
        <p:txBody>
          <a:bodyPr/>
          <a:lstStyle>
            <a:lvl1pPr>
              <a:defRPr b="1">
                <a:solidFill>
                  <a:schemeClr val="bg1"/>
                </a:solidFill>
              </a:defRPr>
            </a:lvl1pPr>
          </a:lstStyle>
          <a:p>
            <a:r>
              <a:rPr lang="en-US"/>
              <a:t>Click to edit Master title style</a:t>
            </a:r>
          </a:p>
        </p:txBody>
      </p:sp>
    </p:spTree>
    <p:extLst>
      <p:ext uri="{BB962C8B-B14F-4D97-AF65-F5344CB8AC3E}">
        <p14:creationId xmlns:p14="http://schemas.microsoft.com/office/powerpoint/2010/main" val="263215162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9763F74-2ED3-D965-74A6-0CA994FF3327}"/>
              </a:ext>
            </a:extLst>
          </p:cNvPr>
          <p:cNvSpPr>
            <a:spLocks noGrp="1"/>
          </p:cNvSpPr>
          <p:nvPr>
            <p:ph type="dt" sz="half" idx="10"/>
          </p:nvPr>
        </p:nvSpPr>
        <p:spPr/>
        <p:txBody>
          <a:bodyPr/>
          <a:lstStyle/>
          <a:p>
            <a:fld id="{F8D77601-52A2-9442-B887-505897D4F8D7}" type="datetimeFigureOut">
              <a:rPr lang="en-US" smtClean="0"/>
              <a:t>2/15/2023</a:t>
            </a:fld>
            <a:endParaRPr lang="en-US"/>
          </a:p>
        </p:txBody>
      </p:sp>
      <p:sp>
        <p:nvSpPr>
          <p:cNvPr id="3" name="Footer Placeholder 2">
            <a:extLst>
              <a:ext uri="{FF2B5EF4-FFF2-40B4-BE49-F238E27FC236}">
                <a16:creationId xmlns:a16="http://schemas.microsoft.com/office/drawing/2014/main" id="{7A29B0EF-0991-0327-B4A3-DD07975EF77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A52BE95-0EEE-0591-656C-80FE0FFA8FF1}"/>
              </a:ext>
            </a:extLst>
          </p:cNvPr>
          <p:cNvSpPr>
            <a:spLocks noGrp="1"/>
          </p:cNvSpPr>
          <p:nvPr>
            <p:ph type="sldNum" sz="quarter" idx="12"/>
          </p:nvPr>
        </p:nvSpPr>
        <p:spPr/>
        <p:txBody>
          <a:bodyPr/>
          <a:lstStyle/>
          <a:p>
            <a:fld id="{B41F3E91-DE4E-EB4A-91A3-2E6579D5EF9D}" type="slidenum">
              <a:rPr lang="en-US" smtClean="0"/>
              <a:t>‹#›</a:t>
            </a:fld>
            <a:endParaRPr lang="en-US"/>
          </a:p>
        </p:txBody>
      </p:sp>
    </p:spTree>
    <p:extLst>
      <p:ext uri="{BB962C8B-B14F-4D97-AF65-F5344CB8AC3E}">
        <p14:creationId xmlns:p14="http://schemas.microsoft.com/office/powerpoint/2010/main" val="235105976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37B44-3336-697D-3A0F-EBB7AC17AD8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6CCB363-5323-CF3F-4E2A-87903ED7881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F1D6FBF-219F-5271-3366-A6B8437F3375}"/>
              </a:ext>
            </a:extLst>
          </p:cNvPr>
          <p:cNvSpPr>
            <a:spLocks noGrp="1"/>
          </p:cNvSpPr>
          <p:nvPr>
            <p:ph type="dt" sz="half" idx="10"/>
          </p:nvPr>
        </p:nvSpPr>
        <p:spPr/>
        <p:txBody>
          <a:bodyPr/>
          <a:lstStyle/>
          <a:p>
            <a:fld id="{F8D77601-52A2-9442-B887-505897D4F8D7}" type="datetimeFigureOut">
              <a:rPr lang="en-US" smtClean="0"/>
              <a:t>2/15/2023</a:t>
            </a:fld>
            <a:endParaRPr lang="en-US"/>
          </a:p>
        </p:txBody>
      </p:sp>
      <p:sp>
        <p:nvSpPr>
          <p:cNvPr id="5" name="Footer Placeholder 4">
            <a:extLst>
              <a:ext uri="{FF2B5EF4-FFF2-40B4-BE49-F238E27FC236}">
                <a16:creationId xmlns:a16="http://schemas.microsoft.com/office/drawing/2014/main" id="{DF1A627C-4317-2B59-085B-62CD46C12A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16E499-0A1B-F16C-5114-C62F8550D734}"/>
              </a:ext>
            </a:extLst>
          </p:cNvPr>
          <p:cNvSpPr>
            <a:spLocks noGrp="1"/>
          </p:cNvSpPr>
          <p:nvPr>
            <p:ph type="sldNum" sz="quarter" idx="12"/>
          </p:nvPr>
        </p:nvSpPr>
        <p:spPr/>
        <p:txBody>
          <a:bodyPr/>
          <a:lstStyle/>
          <a:p>
            <a:fld id="{B41F3E91-DE4E-EB4A-91A3-2E6579D5EF9D}" type="slidenum">
              <a:rPr lang="en-US" smtClean="0"/>
              <a:t>‹#›</a:t>
            </a:fld>
            <a:endParaRPr lang="en-US"/>
          </a:p>
        </p:txBody>
      </p:sp>
    </p:spTree>
    <p:extLst>
      <p:ext uri="{BB962C8B-B14F-4D97-AF65-F5344CB8AC3E}">
        <p14:creationId xmlns:p14="http://schemas.microsoft.com/office/powerpoint/2010/main" val="40196384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027A1F-F07A-8708-5C72-4CC94076173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15279F7-DD9F-4758-DDFB-66D49D0766C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E9F8232-F2AA-4034-FDCF-489070E8A471}"/>
              </a:ext>
            </a:extLst>
          </p:cNvPr>
          <p:cNvSpPr>
            <a:spLocks noGrp="1"/>
          </p:cNvSpPr>
          <p:nvPr>
            <p:ph type="dt" sz="half" idx="10"/>
          </p:nvPr>
        </p:nvSpPr>
        <p:spPr/>
        <p:txBody>
          <a:bodyPr/>
          <a:lstStyle/>
          <a:p>
            <a:fld id="{64373C50-85C0-4698-B4DF-A324DE15CB41}" type="datetimeFigureOut">
              <a:rPr lang="en-US" smtClean="0"/>
              <a:t>2/15/2023</a:t>
            </a:fld>
            <a:endParaRPr lang="en-US"/>
          </a:p>
        </p:txBody>
      </p:sp>
      <p:sp>
        <p:nvSpPr>
          <p:cNvPr id="5" name="Footer Placeholder 4">
            <a:extLst>
              <a:ext uri="{FF2B5EF4-FFF2-40B4-BE49-F238E27FC236}">
                <a16:creationId xmlns:a16="http://schemas.microsoft.com/office/drawing/2014/main" id="{D698EE22-3F47-52B1-5F1F-C44A2CB982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31F913-939F-A9E6-CC1E-F051D8639918}"/>
              </a:ext>
            </a:extLst>
          </p:cNvPr>
          <p:cNvSpPr>
            <a:spLocks noGrp="1"/>
          </p:cNvSpPr>
          <p:nvPr>
            <p:ph type="sldNum" sz="quarter" idx="12"/>
          </p:nvPr>
        </p:nvSpPr>
        <p:spPr/>
        <p:txBody>
          <a:bodyPr/>
          <a:lstStyle/>
          <a:p>
            <a:fld id="{7B0B47DB-F6F8-4C23-9040-465453D6B6ED}" type="slidenum">
              <a:rPr lang="en-US" smtClean="0"/>
              <a:t>‹#›</a:t>
            </a:fld>
            <a:endParaRPr lang="en-US"/>
          </a:p>
        </p:txBody>
      </p:sp>
    </p:spTree>
    <p:extLst>
      <p:ext uri="{BB962C8B-B14F-4D97-AF65-F5344CB8AC3E}">
        <p14:creationId xmlns:p14="http://schemas.microsoft.com/office/powerpoint/2010/main" val="109853923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9496E3-2203-23E5-D75D-8ED6E8E9F97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71A27AE-7EAB-127F-69D0-D3D59F90C1F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099D81-710E-2025-DDF2-8938F60F30BB}"/>
              </a:ext>
            </a:extLst>
          </p:cNvPr>
          <p:cNvSpPr>
            <a:spLocks noGrp="1"/>
          </p:cNvSpPr>
          <p:nvPr>
            <p:ph type="dt" sz="half" idx="10"/>
          </p:nvPr>
        </p:nvSpPr>
        <p:spPr/>
        <p:txBody>
          <a:bodyPr/>
          <a:lstStyle/>
          <a:p>
            <a:fld id="{64373C50-85C0-4698-B4DF-A324DE15CB41}" type="datetimeFigureOut">
              <a:rPr lang="en-US" smtClean="0"/>
              <a:t>2/15/2023</a:t>
            </a:fld>
            <a:endParaRPr lang="en-US"/>
          </a:p>
        </p:txBody>
      </p:sp>
      <p:sp>
        <p:nvSpPr>
          <p:cNvPr id="5" name="Footer Placeholder 4">
            <a:extLst>
              <a:ext uri="{FF2B5EF4-FFF2-40B4-BE49-F238E27FC236}">
                <a16:creationId xmlns:a16="http://schemas.microsoft.com/office/drawing/2014/main" id="{9CC02870-127A-539E-32AA-3D53E395CC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4A9ABC-0B03-237C-8A83-DE68CFEBA9FE}"/>
              </a:ext>
            </a:extLst>
          </p:cNvPr>
          <p:cNvSpPr>
            <a:spLocks noGrp="1"/>
          </p:cNvSpPr>
          <p:nvPr>
            <p:ph type="sldNum" sz="quarter" idx="12"/>
          </p:nvPr>
        </p:nvSpPr>
        <p:spPr/>
        <p:txBody>
          <a:bodyPr/>
          <a:lstStyle/>
          <a:p>
            <a:fld id="{7B0B47DB-F6F8-4C23-9040-465453D6B6ED}" type="slidenum">
              <a:rPr lang="en-US" smtClean="0"/>
              <a:t>‹#›</a:t>
            </a:fld>
            <a:endParaRPr lang="en-US"/>
          </a:p>
        </p:txBody>
      </p:sp>
    </p:spTree>
    <p:extLst>
      <p:ext uri="{BB962C8B-B14F-4D97-AF65-F5344CB8AC3E}">
        <p14:creationId xmlns:p14="http://schemas.microsoft.com/office/powerpoint/2010/main" val="40882421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1AA04A-913F-3A51-6E44-81E9FDB7323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3EB501B-50BC-2A8A-A699-B277FD121E8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4D3F535-CE6B-683A-D4D9-6CFB394B4FBA}"/>
              </a:ext>
            </a:extLst>
          </p:cNvPr>
          <p:cNvSpPr>
            <a:spLocks noGrp="1"/>
          </p:cNvSpPr>
          <p:nvPr>
            <p:ph type="dt" sz="half" idx="10"/>
          </p:nvPr>
        </p:nvSpPr>
        <p:spPr/>
        <p:txBody>
          <a:bodyPr/>
          <a:lstStyle/>
          <a:p>
            <a:fld id="{F8D77601-52A2-9442-B887-505897D4F8D7}" type="datetimeFigureOut">
              <a:rPr lang="en-US" smtClean="0"/>
              <a:t>2/15/2023</a:t>
            </a:fld>
            <a:endParaRPr lang="en-US"/>
          </a:p>
        </p:txBody>
      </p:sp>
      <p:sp>
        <p:nvSpPr>
          <p:cNvPr id="5" name="Footer Placeholder 4">
            <a:extLst>
              <a:ext uri="{FF2B5EF4-FFF2-40B4-BE49-F238E27FC236}">
                <a16:creationId xmlns:a16="http://schemas.microsoft.com/office/drawing/2014/main" id="{2BFAE0AF-CB0A-C01D-1E07-7B4B9C9B78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579A9A-1BA9-25DA-57AE-FAA1D4A0D0B8}"/>
              </a:ext>
            </a:extLst>
          </p:cNvPr>
          <p:cNvSpPr>
            <a:spLocks noGrp="1"/>
          </p:cNvSpPr>
          <p:nvPr>
            <p:ph type="sldNum" sz="quarter" idx="12"/>
          </p:nvPr>
        </p:nvSpPr>
        <p:spPr/>
        <p:txBody>
          <a:bodyPr/>
          <a:lstStyle/>
          <a:p>
            <a:fld id="{B41F3E91-DE4E-EB4A-91A3-2E6579D5EF9D}" type="slidenum">
              <a:rPr lang="en-US" smtClean="0"/>
              <a:t>‹#›</a:t>
            </a:fld>
            <a:endParaRPr lang="en-US"/>
          </a:p>
        </p:txBody>
      </p:sp>
    </p:spTree>
    <p:extLst>
      <p:ext uri="{BB962C8B-B14F-4D97-AF65-F5344CB8AC3E}">
        <p14:creationId xmlns:p14="http://schemas.microsoft.com/office/powerpoint/2010/main" val="9995329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D13B4E-A0EE-6446-D5B2-DC2CB0291D6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3636A0E-1299-9473-1D1D-46AC6384EA1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0BE81DF-0D48-1295-F872-C8DE79DE443A}"/>
              </a:ext>
            </a:extLst>
          </p:cNvPr>
          <p:cNvSpPr>
            <a:spLocks noGrp="1"/>
          </p:cNvSpPr>
          <p:nvPr>
            <p:ph type="dt" sz="half" idx="10"/>
          </p:nvPr>
        </p:nvSpPr>
        <p:spPr/>
        <p:txBody>
          <a:bodyPr/>
          <a:lstStyle/>
          <a:p>
            <a:fld id="{64373C50-85C0-4698-B4DF-A324DE15CB41}" type="datetimeFigureOut">
              <a:rPr lang="en-US" smtClean="0"/>
              <a:t>2/15/2023</a:t>
            </a:fld>
            <a:endParaRPr lang="en-US"/>
          </a:p>
        </p:txBody>
      </p:sp>
      <p:sp>
        <p:nvSpPr>
          <p:cNvPr id="5" name="Footer Placeholder 4">
            <a:extLst>
              <a:ext uri="{FF2B5EF4-FFF2-40B4-BE49-F238E27FC236}">
                <a16:creationId xmlns:a16="http://schemas.microsoft.com/office/drawing/2014/main" id="{E4B4686E-0FA6-FF92-442C-0F27B8773E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1EE2F8-E2CF-0685-B7ED-A27C05BC458F}"/>
              </a:ext>
            </a:extLst>
          </p:cNvPr>
          <p:cNvSpPr>
            <a:spLocks noGrp="1"/>
          </p:cNvSpPr>
          <p:nvPr>
            <p:ph type="sldNum" sz="quarter" idx="12"/>
          </p:nvPr>
        </p:nvSpPr>
        <p:spPr/>
        <p:txBody>
          <a:bodyPr/>
          <a:lstStyle/>
          <a:p>
            <a:fld id="{7B0B47DB-F6F8-4C23-9040-465453D6B6ED}" type="slidenum">
              <a:rPr lang="en-US" smtClean="0"/>
              <a:t>‹#›</a:t>
            </a:fld>
            <a:endParaRPr lang="en-US"/>
          </a:p>
        </p:txBody>
      </p:sp>
    </p:spTree>
    <p:extLst>
      <p:ext uri="{BB962C8B-B14F-4D97-AF65-F5344CB8AC3E}">
        <p14:creationId xmlns:p14="http://schemas.microsoft.com/office/powerpoint/2010/main" val="134448672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901D5-8A6E-73A5-6838-D0D6B8F2917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E543A40-8EBE-D7E7-782D-0CA169EA2EA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7906B73-56BA-4182-9891-C0E6AB08F91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F8894AD-917A-622C-98D3-1AB06BA6E398}"/>
              </a:ext>
            </a:extLst>
          </p:cNvPr>
          <p:cNvSpPr>
            <a:spLocks noGrp="1"/>
          </p:cNvSpPr>
          <p:nvPr>
            <p:ph type="dt" sz="half" idx="10"/>
          </p:nvPr>
        </p:nvSpPr>
        <p:spPr/>
        <p:txBody>
          <a:bodyPr/>
          <a:lstStyle/>
          <a:p>
            <a:fld id="{64373C50-85C0-4698-B4DF-A324DE15CB41}" type="datetimeFigureOut">
              <a:rPr lang="en-US" smtClean="0"/>
              <a:t>2/15/2023</a:t>
            </a:fld>
            <a:endParaRPr lang="en-US"/>
          </a:p>
        </p:txBody>
      </p:sp>
      <p:sp>
        <p:nvSpPr>
          <p:cNvPr id="6" name="Footer Placeholder 5">
            <a:extLst>
              <a:ext uri="{FF2B5EF4-FFF2-40B4-BE49-F238E27FC236}">
                <a16:creationId xmlns:a16="http://schemas.microsoft.com/office/drawing/2014/main" id="{418E80D6-23B9-1A72-16DB-E9BCECC531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FEF81E6-E76F-1E87-E425-EDEFBF36D9AD}"/>
              </a:ext>
            </a:extLst>
          </p:cNvPr>
          <p:cNvSpPr>
            <a:spLocks noGrp="1"/>
          </p:cNvSpPr>
          <p:nvPr>
            <p:ph type="sldNum" sz="quarter" idx="12"/>
          </p:nvPr>
        </p:nvSpPr>
        <p:spPr/>
        <p:txBody>
          <a:bodyPr/>
          <a:lstStyle/>
          <a:p>
            <a:fld id="{7B0B47DB-F6F8-4C23-9040-465453D6B6ED}" type="slidenum">
              <a:rPr lang="en-US" smtClean="0"/>
              <a:t>‹#›</a:t>
            </a:fld>
            <a:endParaRPr lang="en-US"/>
          </a:p>
        </p:txBody>
      </p:sp>
    </p:spTree>
    <p:extLst>
      <p:ext uri="{BB962C8B-B14F-4D97-AF65-F5344CB8AC3E}">
        <p14:creationId xmlns:p14="http://schemas.microsoft.com/office/powerpoint/2010/main" val="250527424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5CBD24-AF48-9C5F-3C3F-4DB080CACF5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2A594BB-724C-38BE-EE2A-88B30524FC0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8FE8333-8DDC-4E3C-B699-F1FEDA6E77C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4428DCE-3E67-2D32-A9D6-68D8C19D3E0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51B2CA0-16B5-9005-1601-507F5D67DFB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4B89D17-D157-1232-761D-2C6AFB8A0EE8}"/>
              </a:ext>
            </a:extLst>
          </p:cNvPr>
          <p:cNvSpPr>
            <a:spLocks noGrp="1"/>
          </p:cNvSpPr>
          <p:nvPr>
            <p:ph type="dt" sz="half" idx="10"/>
          </p:nvPr>
        </p:nvSpPr>
        <p:spPr/>
        <p:txBody>
          <a:bodyPr/>
          <a:lstStyle/>
          <a:p>
            <a:fld id="{64373C50-85C0-4698-B4DF-A324DE15CB41}" type="datetimeFigureOut">
              <a:rPr lang="en-US" smtClean="0"/>
              <a:t>2/15/2023</a:t>
            </a:fld>
            <a:endParaRPr lang="en-US"/>
          </a:p>
        </p:txBody>
      </p:sp>
      <p:sp>
        <p:nvSpPr>
          <p:cNvPr id="8" name="Footer Placeholder 7">
            <a:extLst>
              <a:ext uri="{FF2B5EF4-FFF2-40B4-BE49-F238E27FC236}">
                <a16:creationId xmlns:a16="http://schemas.microsoft.com/office/drawing/2014/main" id="{FD6B2B3C-752F-7D26-7D28-8C2E6A571A0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F39A344-E646-BF9F-FF5F-94DF0AE74C04}"/>
              </a:ext>
            </a:extLst>
          </p:cNvPr>
          <p:cNvSpPr>
            <a:spLocks noGrp="1"/>
          </p:cNvSpPr>
          <p:nvPr>
            <p:ph type="sldNum" sz="quarter" idx="12"/>
          </p:nvPr>
        </p:nvSpPr>
        <p:spPr/>
        <p:txBody>
          <a:bodyPr/>
          <a:lstStyle/>
          <a:p>
            <a:fld id="{7B0B47DB-F6F8-4C23-9040-465453D6B6ED}" type="slidenum">
              <a:rPr lang="en-US" smtClean="0"/>
              <a:t>‹#›</a:t>
            </a:fld>
            <a:endParaRPr lang="en-US"/>
          </a:p>
        </p:txBody>
      </p:sp>
    </p:spTree>
    <p:extLst>
      <p:ext uri="{BB962C8B-B14F-4D97-AF65-F5344CB8AC3E}">
        <p14:creationId xmlns:p14="http://schemas.microsoft.com/office/powerpoint/2010/main" val="137301745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404387-7945-C903-6728-F191AB2DD19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7DFC90-DE9B-1F6A-A149-500EAA407630}"/>
              </a:ext>
            </a:extLst>
          </p:cNvPr>
          <p:cNvSpPr>
            <a:spLocks noGrp="1"/>
          </p:cNvSpPr>
          <p:nvPr>
            <p:ph type="dt" sz="half" idx="10"/>
          </p:nvPr>
        </p:nvSpPr>
        <p:spPr/>
        <p:txBody>
          <a:bodyPr/>
          <a:lstStyle/>
          <a:p>
            <a:fld id="{64373C50-85C0-4698-B4DF-A324DE15CB41}" type="datetimeFigureOut">
              <a:rPr lang="en-US" smtClean="0"/>
              <a:t>2/15/2023</a:t>
            </a:fld>
            <a:endParaRPr lang="en-US"/>
          </a:p>
        </p:txBody>
      </p:sp>
      <p:sp>
        <p:nvSpPr>
          <p:cNvPr id="4" name="Footer Placeholder 3">
            <a:extLst>
              <a:ext uri="{FF2B5EF4-FFF2-40B4-BE49-F238E27FC236}">
                <a16:creationId xmlns:a16="http://schemas.microsoft.com/office/drawing/2014/main" id="{90B10C3A-FB04-9136-70D6-DD6FF28EC9D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1D9B1D5-42CA-8CBE-2DFC-C67D345FF279}"/>
              </a:ext>
            </a:extLst>
          </p:cNvPr>
          <p:cNvSpPr>
            <a:spLocks noGrp="1"/>
          </p:cNvSpPr>
          <p:nvPr>
            <p:ph type="sldNum" sz="quarter" idx="12"/>
          </p:nvPr>
        </p:nvSpPr>
        <p:spPr/>
        <p:txBody>
          <a:bodyPr/>
          <a:lstStyle/>
          <a:p>
            <a:fld id="{7B0B47DB-F6F8-4C23-9040-465453D6B6ED}" type="slidenum">
              <a:rPr lang="en-US" smtClean="0"/>
              <a:t>‹#›</a:t>
            </a:fld>
            <a:endParaRPr lang="en-US"/>
          </a:p>
        </p:txBody>
      </p:sp>
    </p:spTree>
    <p:extLst>
      <p:ext uri="{BB962C8B-B14F-4D97-AF65-F5344CB8AC3E}">
        <p14:creationId xmlns:p14="http://schemas.microsoft.com/office/powerpoint/2010/main" val="31066200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F3474A4-074D-8E98-D668-4D77046DB727}"/>
              </a:ext>
            </a:extLst>
          </p:cNvPr>
          <p:cNvSpPr>
            <a:spLocks noGrp="1"/>
          </p:cNvSpPr>
          <p:nvPr>
            <p:ph type="dt" sz="half" idx="10"/>
          </p:nvPr>
        </p:nvSpPr>
        <p:spPr/>
        <p:txBody>
          <a:bodyPr/>
          <a:lstStyle/>
          <a:p>
            <a:fld id="{64373C50-85C0-4698-B4DF-A324DE15CB41}" type="datetimeFigureOut">
              <a:rPr lang="en-US" smtClean="0"/>
              <a:t>2/15/2023</a:t>
            </a:fld>
            <a:endParaRPr lang="en-US"/>
          </a:p>
        </p:txBody>
      </p:sp>
      <p:sp>
        <p:nvSpPr>
          <p:cNvPr id="3" name="Footer Placeholder 2">
            <a:extLst>
              <a:ext uri="{FF2B5EF4-FFF2-40B4-BE49-F238E27FC236}">
                <a16:creationId xmlns:a16="http://schemas.microsoft.com/office/drawing/2014/main" id="{D0CC2918-1ECC-C6BD-D5A1-B0BF89376A8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E6A629C-45B3-0651-E61C-6F345527525C}"/>
              </a:ext>
            </a:extLst>
          </p:cNvPr>
          <p:cNvSpPr>
            <a:spLocks noGrp="1"/>
          </p:cNvSpPr>
          <p:nvPr>
            <p:ph type="sldNum" sz="quarter" idx="12"/>
          </p:nvPr>
        </p:nvSpPr>
        <p:spPr/>
        <p:txBody>
          <a:bodyPr/>
          <a:lstStyle/>
          <a:p>
            <a:fld id="{7B0B47DB-F6F8-4C23-9040-465453D6B6ED}" type="slidenum">
              <a:rPr lang="en-US" smtClean="0"/>
              <a:t>‹#›</a:t>
            </a:fld>
            <a:endParaRPr lang="en-US"/>
          </a:p>
        </p:txBody>
      </p:sp>
    </p:spTree>
    <p:extLst>
      <p:ext uri="{BB962C8B-B14F-4D97-AF65-F5344CB8AC3E}">
        <p14:creationId xmlns:p14="http://schemas.microsoft.com/office/powerpoint/2010/main" val="173928403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2AA509-F562-0ABB-49DD-4DA7DB62310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D25D1F2-30D7-58AA-2BC8-F219A23429D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18BC7D2-5D6F-BBB1-9765-EE3788EF57D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0FF38D5-1FAD-821C-12A7-4E890B4FF763}"/>
              </a:ext>
            </a:extLst>
          </p:cNvPr>
          <p:cNvSpPr>
            <a:spLocks noGrp="1"/>
          </p:cNvSpPr>
          <p:nvPr>
            <p:ph type="dt" sz="half" idx="10"/>
          </p:nvPr>
        </p:nvSpPr>
        <p:spPr/>
        <p:txBody>
          <a:bodyPr/>
          <a:lstStyle/>
          <a:p>
            <a:fld id="{64373C50-85C0-4698-B4DF-A324DE15CB41}" type="datetimeFigureOut">
              <a:rPr lang="en-US" smtClean="0"/>
              <a:t>2/15/2023</a:t>
            </a:fld>
            <a:endParaRPr lang="en-US"/>
          </a:p>
        </p:txBody>
      </p:sp>
      <p:sp>
        <p:nvSpPr>
          <p:cNvPr id="6" name="Footer Placeholder 5">
            <a:extLst>
              <a:ext uri="{FF2B5EF4-FFF2-40B4-BE49-F238E27FC236}">
                <a16:creationId xmlns:a16="http://schemas.microsoft.com/office/drawing/2014/main" id="{8FED873C-3B55-2C84-3071-0577942E15A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F80A1A7-58F2-C928-ACE9-70015325B4A8}"/>
              </a:ext>
            </a:extLst>
          </p:cNvPr>
          <p:cNvSpPr>
            <a:spLocks noGrp="1"/>
          </p:cNvSpPr>
          <p:nvPr>
            <p:ph type="sldNum" sz="quarter" idx="12"/>
          </p:nvPr>
        </p:nvSpPr>
        <p:spPr/>
        <p:txBody>
          <a:bodyPr/>
          <a:lstStyle/>
          <a:p>
            <a:fld id="{7B0B47DB-F6F8-4C23-9040-465453D6B6ED}" type="slidenum">
              <a:rPr lang="en-US" smtClean="0"/>
              <a:t>‹#›</a:t>
            </a:fld>
            <a:endParaRPr lang="en-US"/>
          </a:p>
        </p:txBody>
      </p:sp>
    </p:spTree>
    <p:extLst>
      <p:ext uri="{BB962C8B-B14F-4D97-AF65-F5344CB8AC3E}">
        <p14:creationId xmlns:p14="http://schemas.microsoft.com/office/powerpoint/2010/main" val="204577787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BE8B1A-5AB0-2755-CF31-6A05C1945E8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8E2E1CB-B640-EABD-8E1A-7EEEA607BD0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CEF9FF8-2D19-9EFB-5F91-70E2F9878E2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D2496B5-3C56-F991-E293-B68A259DC6D9}"/>
              </a:ext>
            </a:extLst>
          </p:cNvPr>
          <p:cNvSpPr>
            <a:spLocks noGrp="1"/>
          </p:cNvSpPr>
          <p:nvPr>
            <p:ph type="dt" sz="half" idx="10"/>
          </p:nvPr>
        </p:nvSpPr>
        <p:spPr/>
        <p:txBody>
          <a:bodyPr/>
          <a:lstStyle/>
          <a:p>
            <a:fld id="{64373C50-85C0-4698-B4DF-A324DE15CB41}" type="datetimeFigureOut">
              <a:rPr lang="en-US" smtClean="0"/>
              <a:t>2/15/2023</a:t>
            </a:fld>
            <a:endParaRPr lang="en-US"/>
          </a:p>
        </p:txBody>
      </p:sp>
      <p:sp>
        <p:nvSpPr>
          <p:cNvPr id="6" name="Footer Placeholder 5">
            <a:extLst>
              <a:ext uri="{FF2B5EF4-FFF2-40B4-BE49-F238E27FC236}">
                <a16:creationId xmlns:a16="http://schemas.microsoft.com/office/drawing/2014/main" id="{143D0218-5B99-D390-ADB2-BA66D87AF5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EA1226A-6608-9020-4789-23F69660ABF8}"/>
              </a:ext>
            </a:extLst>
          </p:cNvPr>
          <p:cNvSpPr>
            <a:spLocks noGrp="1"/>
          </p:cNvSpPr>
          <p:nvPr>
            <p:ph type="sldNum" sz="quarter" idx="12"/>
          </p:nvPr>
        </p:nvSpPr>
        <p:spPr/>
        <p:txBody>
          <a:bodyPr/>
          <a:lstStyle/>
          <a:p>
            <a:fld id="{7B0B47DB-F6F8-4C23-9040-465453D6B6ED}" type="slidenum">
              <a:rPr lang="en-US" smtClean="0"/>
              <a:t>‹#›</a:t>
            </a:fld>
            <a:endParaRPr lang="en-US"/>
          </a:p>
        </p:txBody>
      </p:sp>
    </p:spTree>
    <p:extLst>
      <p:ext uri="{BB962C8B-B14F-4D97-AF65-F5344CB8AC3E}">
        <p14:creationId xmlns:p14="http://schemas.microsoft.com/office/powerpoint/2010/main" val="64469970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3B9F44-37DF-25BC-1EAF-4105BE6927B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B39AA06-C628-C858-96D4-605AC6E4C6F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28C6B2D-6464-A700-A5CA-1366F9D9ABC9}"/>
              </a:ext>
            </a:extLst>
          </p:cNvPr>
          <p:cNvSpPr>
            <a:spLocks noGrp="1"/>
          </p:cNvSpPr>
          <p:nvPr>
            <p:ph type="dt" sz="half" idx="10"/>
          </p:nvPr>
        </p:nvSpPr>
        <p:spPr/>
        <p:txBody>
          <a:bodyPr/>
          <a:lstStyle/>
          <a:p>
            <a:fld id="{64373C50-85C0-4698-B4DF-A324DE15CB41}" type="datetimeFigureOut">
              <a:rPr lang="en-US" smtClean="0"/>
              <a:t>2/15/2023</a:t>
            </a:fld>
            <a:endParaRPr lang="en-US"/>
          </a:p>
        </p:txBody>
      </p:sp>
      <p:sp>
        <p:nvSpPr>
          <p:cNvPr id="5" name="Footer Placeholder 4">
            <a:extLst>
              <a:ext uri="{FF2B5EF4-FFF2-40B4-BE49-F238E27FC236}">
                <a16:creationId xmlns:a16="http://schemas.microsoft.com/office/drawing/2014/main" id="{CD2F4219-6416-A194-450E-F998849D7B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D7A1AF-0DFA-B75D-5372-0B30C6B1D0A6}"/>
              </a:ext>
            </a:extLst>
          </p:cNvPr>
          <p:cNvSpPr>
            <a:spLocks noGrp="1"/>
          </p:cNvSpPr>
          <p:nvPr>
            <p:ph type="sldNum" sz="quarter" idx="12"/>
          </p:nvPr>
        </p:nvSpPr>
        <p:spPr/>
        <p:txBody>
          <a:bodyPr/>
          <a:lstStyle/>
          <a:p>
            <a:fld id="{7B0B47DB-F6F8-4C23-9040-465453D6B6ED}" type="slidenum">
              <a:rPr lang="en-US" smtClean="0"/>
              <a:t>‹#›</a:t>
            </a:fld>
            <a:endParaRPr lang="en-US"/>
          </a:p>
        </p:txBody>
      </p:sp>
    </p:spTree>
    <p:extLst>
      <p:ext uri="{BB962C8B-B14F-4D97-AF65-F5344CB8AC3E}">
        <p14:creationId xmlns:p14="http://schemas.microsoft.com/office/powerpoint/2010/main" val="334749147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C213E4E-9BEC-1138-86F1-EAE78D4A5AF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C5538FB-61B4-8D2C-3DB5-39B3D2186E3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0967D5-B387-2277-C8F7-C139FCFAD7B7}"/>
              </a:ext>
            </a:extLst>
          </p:cNvPr>
          <p:cNvSpPr>
            <a:spLocks noGrp="1"/>
          </p:cNvSpPr>
          <p:nvPr>
            <p:ph type="dt" sz="half" idx="10"/>
          </p:nvPr>
        </p:nvSpPr>
        <p:spPr/>
        <p:txBody>
          <a:bodyPr/>
          <a:lstStyle/>
          <a:p>
            <a:fld id="{64373C50-85C0-4698-B4DF-A324DE15CB41}" type="datetimeFigureOut">
              <a:rPr lang="en-US" smtClean="0"/>
              <a:t>2/15/2023</a:t>
            </a:fld>
            <a:endParaRPr lang="en-US"/>
          </a:p>
        </p:txBody>
      </p:sp>
      <p:sp>
        <p:nvSpPr>
          <p:cNvPr id="5" name="Footer Placeholder 4">
            <a:extLst>
              <a:ext uri="{FF2B5EF4-FFF2-40B4-BE49-F238E27FC236}">
                <a16:creationId xmlns:a16="http://schemas.microsoft.com/office/drawing/2014/main" id="{71DBF5BE-C812-F78E-9053-78BEBE3A36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AD4D855-BB02-9BE5-9AD8-20DCEA6AE750}"/>
              </a:ext>
            </a:extLst>
          </p:cNvPr>
          <p:cNvSpPr>
            <a:spLocks noGrp="1"/>
          </p:cNvSpPr>
          <p:nvPr>
            <p:ph type="sldNum" sz="quarter" idx="12"/>
          </p:nvPr>
        </p:nvSpPr>
        <p:spPr/>
        <p:txBody>
          <a:bodyPr/>
          <a:lstStyle/>
          <a:p>
            <a:fld id="{7B0B47DB-F6F8-4C23-9040-465453D6B6ED}" type="slidenum">
              <a:rPr lang="en-US" smtClean="0"/>
              <a:t>‹#›</a:t>
            </a:fld>
            <a:endParaRPr lang="en-US"/>
          </a:p>
        </p:txBody>
      </p:sp>
    </p:spTree>
    <p:extLst>
      <p:ext uri="{BB962C8B-B14F-4D97-AF65-F5344CB8AC3E}">
        <p14:creationId xmlns:p14="http://schemas.microsoft.com/office/powerpoint/2010/main" val="336031594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Blank Slide">
    <p:spTree>
      <p:nvGrpSpPr>
        <p:cNvPr id="1" name=""/>
        <p:cNvGrpSpPr/>
        <p:nvPr/>
      </p:nvGrpSpPr>
      <p:grpSpPr>
        <a:xfrm>
          <a:off x="0" y="0"/>
          <a:ext cx="0" cy="0"/>
          <a:chOff x="0" y="0"/>
          <a:chExt cx="0" cy="0"/>
        </a:xfrm>
      </p:grpSpPr>
      <p:pic>
        <p:nvPicPr>
          <p:cNvPr id="6" name="Picture 5" descr="Shape, rectangle&#10;&#10;Description automatically generated">
            <a:extLst>
              <a:ext uri="{FF2B5EF4-FFF2-40B4-BE49-F238E27FC236}">
                <a16:creationId xmlns:a16="http://schemas.microsoft.com/office/drawing/2014/main" id="{A7723B37-BE44-4060-A935-6278C54A6388}"/>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 name="Title 1">
            <a:extLst>
              <a:ext uri="{FF2B5EF4-FFF2-40B4-BE49-F238E27FC236}">
                <a16:creationId xmlns:a16="http://schemas.microsoft.com/office/drawing/2014/main" id="{D0644C7D-2A75-4617-8A9F-741917391902}"/>
              </a:ext>
            </a:extLst>
          </p:cNvPr>
          <p:cNvSpPr>
            <a:spLocks noGrp="1"/>
          </p:cNvSpPr>
          <p:nvPr>
            <p:ph type="title"/>
          </p:nvPr>
        </p:nvSpPr>
        <p:spPr>
          <a:xfrm>
            <a:off x="157942" y="1"/>
            <a:ext cx="12034058" cy="1133080"/>
          </a:xfrm>
        </p:spPr>
        <p:txBody>
          <a:bodyPr/>
          <a:lstStyle>
            <a:lvl1pPr>
              <a:defRPr b="1">
                <a:solidFill>
                  <a:schemeClr val="bg1"/>
                </a:solidFill>
              </a:defRPr>
            </a:lvl1pPr>
          </a:lstStyle>
          <a:p>
            <a:r>
              <a:rPr lang="en-US"/>
              <a:t>Click to edit Master title style</a:t>
            </a:r>
          </a:p>
        </p:txBody>
      </p:sp>
    </p:spTree>
    <p:extLst>
      <p:ext uri="{BB962C8B-B14F-4D97-AF65-F5344CB8AC3E}">
        <p14:creationId xmlns:p14="http://schemas.microsoft.com/office/powerpoint/2010/main" val="61610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FAEE8-2164-26F7-9D2B-53C33AB7F44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1E9B15E-B0B0-A1E8-6A49-56E93AEB65D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8D3DB6B-2017-0563-D8D3-BE8A154D2FA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FB6C61B-3138-C949-E635-DCC7ABF0C1E1}"/>
              </a:ext>
            </a:extLst>
          </p:cNvPr>
          <p:cNvSpPr>
            <a:spLocks noGrp="1"/>
          </p:cNvSpPr>
          <p:nvPr>
            <p:ph type="dt" sz="half" idx="10"/>
          </p:nvPr>
        </p:nvSpPr>
        <p:spPr/>
        <p:txBody>
          <a:bodyPr/>
          <a:lstStyle/>
          <a:p>
            <a:fld id="{F8D77601-52A2-9442-B887-505897D4F8D7}" type="datetimeFigureOut">
              <a:rPr lang="en-US" smtClean="0"/>
              <a:t>2/15/2023</a:t>
            </a:fld>
            <a:endParaRPr lang="en-US"/>
          </a:p>
        </p:txBody>
      </p:sp>
      <p:sp>
        <p:nvSpPr>
          <p:cNvPr id="6" name="Footer Placeholder 5">
            <a:extLst>
              <a:ext uri="{FF2B5EF4-FFF2-40B4-BE49-F238E27FC236}">
                <a16:creationId xmlns:a16="http://schemas.microsoft.com/office/drawing/2014/main" id="{AC294A78-B771-8F44-B734-9FCA9D5E375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BCA2CD1-8D85-F6E0-38D1-3F5533D279AD}"/>
              </a:ext>
            </a:extLst>
          </p:cNvPr>
          <p:cNvSpPr>
            <a:spLocks noGrp="1"/>
          </p:cNvSpPr>
          <p:nvPr>
            <p:ph type="sldNum" sz="quarter" idx="12"/>
          </p:nvPr>
        </p:nvSpPr>
        <p:spPr/>
        <p:txBody>
          <a:bodyPr/>
          <a:lstStyle/>
          <a:p>
            <a:fld id="{B41F3E91-DE4E-EB4A-91A3-2E6579D5EF9D}" type="slidenum">
              <a:rPr lang="en-US" smtClean="0"/>
              <a:t>‹#›</a:t>
            </a:fld>
            <a:endParaRPr lang="en-US"/>
          </a:p>
        </p:txBody>
      </p:sp>
    </p:spTree>
    <p:extLst>
      <p:ext uri="{BB962C8B-B14F-4D97-AF65-F5344CB8AC3E}">
        <p14:creationId xmlns:p14="http://schemas.microsoft.com/office/powerpoint/2010/main" val="32506388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7E02D5-B3D5-407B-327A-C102D816038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A266BA7-B162-F7B8-78A4-9D3A14BE550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3E27A0D-209A-88EC-BD11-23973D85FA2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BAB6F3C-883D-A593-9D17-CC46A1F0FA8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A237FA6-6D12-0F15-8D29-743F81ECBCF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E6BE4F8-A20C-863E-96DC-DEC65D51EA29}"/>
              </a:ext>
            </a:extLst>
          </p:cNvPr>
          <p:cNvSpPr>
            <a:spLocks noGrp="1"/>
          </p:cNvSpPr>
          <p:nvPr>
            <p:ph type="dt" sz="half" idx="10"/>
          </p:nvPr>
        </p:nvSpPr>
        <p:spPr/>
        <p:txBody>
          <a:bodyPr/>
          <a:lstStyle/>
          <a:p>
            <a:fld id="{F8D77601-52A2-9442-B887-505897D4F8D7}" type="datetimeFigureOut">
              <a:rPr lang="en-US" smtClean="0"/>
              <a:t>2/15/2023</a:t>
            </a:fld>
            <a:endParaRPr lang="en-US"/>
          </a:p>
        </p:txBody>
      </p:sp>
      <p:sp>
        <p:nvSpPr>
          <p:cNvPr id="8" name="Footer Placeholder 7">
            <a:extLst>
              <a:ext uri="{FF2B5EF4-FFF2-40B4-BE49-F238E27FC236}">
                <a16:creationId xmlns:a16="http://schemas.microsoft.com/office/drawing/2014/main" id="{58DCA64B-2AA3-4649-04D3-0CBD6FAA6EF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E0D7B43-2789-18C5-D034-A633A028696B}"/>
              </a:ext>
            </a:extLst>
          </p:cNvPr>
          <p:cNvSpPr>
            <a:spLocks noGrp="1"/>
          </p:cNvSpPr>
          <p:nvPr>
            <p:ph type="sldNum" sz="quarter" idx="12"/>
          </p:nvPr>
        </p:nvSpPr>
        <p:spPr/>
        <p:txBody>
          <a:bodyPr/>
          <a:lstStyle/>
          <a:p>
            <a:fld id="{B41F3E91-DE4E-EB4A-91A3-2E6579D5EF9D}" type="slidenum">
              <a:rPr lang="en-US" smtClean="0"/>
              <a:t>‹#›</a:t>
            </a:fld>
            <a:endParaRPr lang="en-US"/>
          </a:p>
        </p:txBody>
      </p:sp>
    </p:spTree>
    <p:extLst>
      <p:ext uri="{BB962C8B-B14F-4D97-AF65-F5344CB8AC3E}">
        <p14:creationId xmlns:p14="http://schemas.microsoft.com/office/powerpoint/2010/main" val="9400438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4A26D1-1299-407C-3870-3B026C6EE11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FE2AC83-9B4B-4BD7-10B8-C09D10AECFCA}"/>
              </a:ext>
            </a:extLst>
          </p:cNvPr>
          <p:cNvSpPr>
            <a:spLocks noGrp="1"/>
          </p:cNvSpPr>
          <p:nvPr>
            <p:ph type="dt" sz="half" idx="10"/>
          </p:nvPr>
        </p:nvSpPr>
        <p:spPr/>
        <p:txBody>
          <a:bodyPr/>
          <a:lstStyle/>
          <a:p>
            <a:fld id="{F8D77601-52A2-9442-B887-505897D4F8D7}" type="datetimeFigureOut">
              <a:rPr lang="en-US" smtClean="0"/>
              <a:t>2/15/2023</a:t>
            </a:fld>
            <a:endParaRPr lang="en-US"/>
          </a:p>
        </p:txBody>
      </p:sp>
      <p:sp>
        <p:nvSpPr>
          <p:cNvPr id="4" name="Footer Placeholder 3">
            <a:extLst>
              <a:ext uri="{FF2B5EF4-FFF2-40B4-BE49-F238E27FC236}">
                <a16:creationId xmlns:a16="http://schemas.microsoft.com/office/drawing/2014/main" id="{C8ED6F8E-703A-86EC-711A-70F45F217BF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9B5150C-4CCC-004D-49BE-3D260F11F43F}"/>
              </a:ext>
            </a:extLst>
          </p:cNvPr>
          <p:cNvSpPr>
            <a:spLocks noGrp="1"/>
          </p:cNvSpPr>
          <p:nvPr>
            <p:ph type="sldNum" sz="quarter" idx="12"/>
          </p:nvPr>
        </p:nvSpPr>
        <p:spPr/>
        <p:txBody>
          <a:bodyPr/>
          <a:lstStyle/>
          <a:p>
            <a:fld id="{B41F3E91-DE4E-EB4A-91A3-2E6579D5EF9D}" type="slidenum">
              <a:rPr lang="en-US" smtClean="0"/>
              <a:t>‹#›</a:t>
            </a:fld>
            <a:endParaRPr lang="en-US"/>
          </a:p>
        </p:txBody>
      </p:sp>
    </p:spTree>
    <p:extLst>
      <p:ext uri="{BB962C8B-B14F-4D97-AF65-F5344CB8AC3E}">
        <p14:creationId xmlns:p14="http://schemas.microsoft.com/office/powerpoint/2010/main" val="13400881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9763F74-2ED3-D965-74A6-0CA994FF3327}"/>
              </a:ext>
            </a:extLst>
          </p:cNvPr>
          <p:cNvSpPr>
            <a:spLocks noGrp="1"/>
          </p:cNvSpPr>
          <p:nvPr>
            <p:ph type="dt" sz="half" idx="10"/>
          </p:nvPr>
        </p:nvSpPr>
        <p:spPr/>
        <p:txBody>
          <a:bodyPr/>
          <a:lstStyle/>
          <a:p>
            <a:fld id="{F8D77601-52A2-9442-B887-505897D4F8D7}" type="datetimeFigureOut">
              <a:rPr lang="en-US" smtClean="0"/>
              <a:t>2/15/2023</a:t>
            </a:fld>
            <a:endParaRPr lang="en-US"/>
          </a:p>
        </p:txBody>
      </p:sp>
      <p:sp>
        <p:nvSpPr>
          <p:cNvPr id="3" name="Footer Placeholder 2">
            <a:extLst>
              <a:ext uri="{FF2B5EF4-FFF2-40B4-BE49-F238E27FC236}">
                <a16:creationId xmlns:a16="http://schemas.microsoft.com/office/drawing/2014/main" id="{7A29B0EF-0991-0327-B4A3-DD07975EF77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A52BE95-0EEE-0591-656C-80FE0FFA8FF1}"/>
              </a:ext>
            </a:extLst>
          </p:cNvPr>
          <p:cNvSpPr>
            <a:spLocks noGrp="1"/>
          </p:cNvSpPr>
          <p:nvPr>
            <p:ph type="sldNum" sz="quarter" idx="12"/>
          </p:nvPr>
        </p:nvSpPr>
        <p:spPr/>
        <p:txBody>
          <a:bodyPr/>
          <a:lstStyle/>
          <a:p>
            <a:fld id="{B41F3E91-DE4E-EB4A-91A3-2E6579D5EF9D}" type="slidenum">
              <a:rPr lang="en-US" smtClean="0"/>
              <a:t>‹#›</a:t>
            </a:fld>
            <a:endParaRPr lang="en-US"/>
          </a:p>
        </p:txBody>
      </p:sp>
    </p:spTree>
    <p:extLst>
      <p:ext uri="{BB962C8B-B14F-4D97-AF65-F5344CB8AC3E}">
        <p14:creationId xmlns:p14="http://schemas.microsoft.com/office/powerpoint/2010/main" val="40905854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D1CE47-C7F8-8CE6-D4DC-F3C4398287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EB07C4B-F2B9-D3B0-9DC4-724072C65CF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C5B6323-DF92-F983-265D-4FA7D87EFA7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85826E4-313A-BA60-D0A6-EBBC628BC9EC}"/>
              </a:ext>
            </a:extLst>
          </p:cNvPr>
          <p:cNvSpPr>
            <a:spLocks noGrp="1"/>
          </p:cNvSpPr>
          <p:nvPr>
            <p:ph type="dt" sz="half" idx="10"/>
          </p:nvPr>
        </p:nvSpPr>
        <p:spPr/>
        <p:txBody>
          <a:bodyPr/>
          <a:lstStyle/>
          <a:p>
            <a:fld id="{F8D77601-52A2-9442-B887-505897D4F8D7}" type="datetimeFigureOut">
              <a:rPr lang="en-US" smtClean="0"/>
              <a:t>2/15/2023</a:t>
            </a:fld>
            <a:endParaRPr lang="en-US"/>
          </a:p>
        </p:txBody>
      </p:sp>
      <p:sp>
        <p:nvSpPr>
          <p:cNvPr id="6" name="Footer Placeholder 5">
            <a:extLst>
              <a:ext uri="{FF2B5EF4-FFF2-40B4-BE49-F238E27FC236}">
                <a16:creationId xmlns:a16="http://schemas.microsoft.com/office/drawing/2014/main" id="{D80768FC-D87F-7882-A88A-F3CDB309B0F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5DAC960-03F1-53F0-C8A2-A63170FB3680}"/>
              </a:ext>
            </a:extLst>
          </p:cNvPr>
          <p:cNvSpPr>
            <a:spLocks noGrp="1"/>
          </p:cNvSpPr>
          <p:nvPr>
            <p:ph type="sldNum" sz="quarter" idx="12"/>
          </p:nvPr>
        </p:nvSpPr>
        <p:spPr/>
        <p:txBody>
          <a:bodyPr/>
          <a:lstStyle/>
          <a:p>
            <a:fld id="{B41F3E91-DE4E-EB4A-91A3-2E6579D5EF9D}" type="slidenum">
              <a:rPr lang="en-US" smtClean="0"/>
              <a:t>‹#›</a:t>
            </a:fld>
            <a:endParaRPr lang="en-US"/>
          </a:p>
        </p:txBody>
      </p:sp>
    </p:spTree>
    <p:extLst>
      <p:ext uri="{BB962C8B-B14F-4D97-AF65-F5344CB8AC3E}">
        <p14:creationId xmlns:p14="http://schemas.microsoft.com/office/powerpoint/2010/main" val="1441194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94EBB6-8167-1884-95A4-00D7E9276AE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DD97ADD-6008-5515-8CCC-D353B5FCA08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E1FF07A-8738-38B8-DF2E-8941962C567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EC5BF15-BBDE-0CD8-67CB-37C818464A36}"/>
              </a:ext>
            </a:extLst>
          </p:cNvPr>
          <p:cNvSpPr>
            <a:spLocks noGrp="1"/>
          </p:cNvSpPr>
          <p:nvPr>
            <p:ph type="dt" sz="half" idx="10"/>
          </p:nvPr>
        </p:nvSpPr>
        <p:spPr/>
        <p:txBody>
          <a:bodyPr/>
          <a:lstStyle/>
          <a:p>
            <a:fld id="{F8D77601-52A2-9442-B887-505897D4F8D7}" type="datetimeFigureOut">
              <a:rPr lang="en-US" smtClean="0"/>
              <a:t>2/15/2023</a:t>
            </a:fld>
            <a:endParaRPr lang="en-US"/>
          </a:p>
        </p:txBody>
      </p:sp>
      <p:sp>
        <p:nvSpPr>
          <p:cNvPr id="6" name="Footer Placeholder 5">
            <a:extLst>
              <a:ext uri="{FF2B5EF4-FFF2-40B4-BE49-F238E27FC236}">
                <a16:creationId xmlns:a16="http://schemas.microsoft.com/office/drawing/2014/main" id="{700919AF-D605-A0CE-BF29-98E2D5135CD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DDB589A-8102-AE0D-2D4B-CD4EF81B8B4C}"/>
              </a:ext>
            </a:extLst>
          </p:cNvPr>
          <p:cNvSpPr>
            <a:spLocks noGrp="1"/>
          </p:cNvSpPr>
          <p:nvPr>
            <p:ph type="sldNum" sz="quarter" idx="12"/>
          </p:nvPr>
        </p:nvSpPr>
        <p:spPr/>
        <p:txBody>
          <a:bodyPr/>
          <a:lstStyle/>
          <a:p>
            <a:fld id="{B41F3E91-DE4E-EB4A-91A3-2E6579D5EF9D}" type="slidenum">
              <a:rPr lang="en-US" smtClean="0"/>
              <a:t>‹#›</a:t>
            </a:fld>
            <a:endParaRPr lang="en-US"/>
          </a:p>
        </p:txBody>
      </p:sp>
    </p:spTree>
    <p:extLst>
      <p:ext uri="{BB962C8B-B14F-4D97-AF65-F5344CB8AC3E}">
        <p14:creationId xmlns:p14="http://schemas.microsoft.com/office/powerpoint/2010/main" val="17233378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theme" Target="../theme/theme4.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49E93B3-6F2A-CAFB-8D0D-283E8C4592E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EF0A698-AD76-6F71-E63C-3630FA97A14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EECC8E-E8A8-A707-0F71-0462F5AEFB0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D77601-52A2-9442-B887-505897D4F8D7}" type="datetimeFigureOut">
              <a:rPr lang="en-US" smtClean="0"/>
              <a:t>2/15/2023</a:t>
            </a:fld>
            <a:endParaRPr lang="en-US"/>
          </a:p>
        </p:txBody>
      </p:sp>
      <p:sp>
        <p:nvSpPr>
          <p:cNvPr id="5" name="Footer Placeholder 4">
            <a:extLst>
              <a:ext uri="{FF2B5EF4-FFF2-40B4-BE49-F238E27FC236}">
                <a16:creationId xmlns:a16="http://schemas.microsoft.com/office/drawing/2014/main" id="{70F70A92-9F7C-A7B6-D382-D794B0F0309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41321B8-B081-6E17-2C54-A7839EB60C9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1F3E91-DE4E-EB4A-91A3-2E6579D5EF9D}" type="slidenum">
              <a:rPr lang="en-US" smtClean="0"/>
              <a:t>‹#›</a:t>
            </a:fld>
            <a:endParaRPr lang="en-US"/>
          </a:p>
        </p:txBody>
      </p:sp>
    </p:spTree>
    <p:extLst>
      <p:ext uri="{BB962C8B-B14F-4D97-AF65-F5344CB8AC3E}">
        <p14:creationId xmlns:p14="http://schemas.microsoft.com/office/powerpoint/2010/main" val="8872053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DE70BE4-11C7-3B48-ABE1-333172A27EA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E9D2C4E-4F77-0C46-859D-C500DDC5767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D5EF4F-AEDF-0041-9A99-E128C19E8B9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03B4A0B-A908-AD4A-9456-5F57DD505AF5}" type="datetime1">
              <a:rPr lang="en-US" smtClean="0"/>
              <a:t>2/15/2023</a:t>
            </a:fld>
            <a:endParaRPr lang="en-US"/>
          </a:p>
        </p:txBody>
      </p:sp>
      <p:sp>
        <p:nvSpPr>
          <p:cNvPr id="5" name="Footer Placeholder 4">
            <a:extLst>
              <a:ext uri="{FF2B5EF4-FFF2-40B4-BE49-F238E27FC236}">
                <a16:creationId xmlns:a16="http://schemas.microsoft.com/office/drawing/2014/main" id="{AA0A77AB-5120-FE4F-BC8B-D2B408BDBE5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DD4D19E-402C-A44E-A7B8-1521CB4CDD0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D767A7-2FAD-0742-A737-624EC467408B}" type="slidenum">
              <a:rPr lang="en-US" smtClean="0"/>
              <a:t>‹#›</a:t>
            </a:fld>
            <a:endParaRPr lang="en-US"/>
          </a:p>
        </p:txBody>
      </p:sp>
    </p:spTree>
    <p:extLst>
      <p:ext uri="{BB962C8B-B14F-4D97-AF65-F5344CB8AC3E}">
        <p14:creationId xmlns:p14="http://schemas.microsoft.com/office/powerpoint/2010/main" val="10847356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49E93B3-6F2A-CAFB-8D0D-283E8C4592E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EF0A698-AD76-6F71-E63C-3630FA97A14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EECC8E-E8A8-A707-0F71-0462F5AEFB0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D77601-52A2-9442-B887-505897D4F8D7}" type="datetimeFigureOut">
              <a:rPr lang="en-US" smtClean="0"/>
              <a:t>2/15/2023</a:t>
            </a:fld>
            <a:endParaRPr lang="en-US"/>
          </a:p>
        </p:txBody>
      </p:sp>
      <p:sp>
        <p:nvSpPr>
          <p:cNvPr id="5" name="Footer Placeholder 4">
            <a:extLst>
              <a:ext uri="{FF2B5EF4-FFF2-40B4-BE49-F238E27FC236}">
                <a16:creationId xmlns:a16="http://schemas.microsoft.com/office/drawing/2014/main" id="{70F70A92-9F7C-A7B6-D382-D794B0F0309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41321B8-B081-6E17-2C54-A7839EB60C9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1F3E91-DE4E-EB4A-91A3-2E6579D5EF9D}" type="slidenum">
              <a:rPr lang="en-US" smtClean="0"/>
              <a:t>‹#›</a:t>
            </a:fld>
            <a:endParaRPr lang="en-US"/>
          </a:p>
        </p:txBody>
      </p:sp>
    </p:spTree>
    <p:extLst>
      <p:ext uri="{BB962C8B-B14F-4D97-AF65-F5344CB8AC3E}">
        <p14:creationId xmlns:p14="http://schemas.microsoft.com/office/powerpoint/2010/main" val="2104286867"/>
      </p:ext>
    </p:extLst>
  </p:cSld>
  <p:clrMap bg1="lt1" tx1="dk1" bg2="lt2" tx2="dk2" accent1="accent1" accent2="accent2" accent3="accent3" accent4="accent4" accent5="accent5" accent6="accent6" hlink="hlink" folHlink="folHlink"/>
  <p:sldLayoutIdLst>
    <p:sldLayoutId id="2147483676" r:id="rId1"/>
    <p:sldLayoutId id="2147483677"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99A09DC-326A-FC3E-BA19-EF645B1FEC6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3F0F3FB-019D-B4F0-7225-F3AB60A54C4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EA9C56-D5B7-EAA9-3EE5-F8983E4FE0E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373C50-85C0-4698-B4DF-A324DE15CB41}" type="datetimeFigureOut">
              <a:rPr lang="en-US" smtClean="0"/>
              <a:t>2/15/2023</a:t>
            </a:fld>
            <a:endParaRPr lang="en-US"/>
          </a:p>
        </p:txBody>
      </p:sp>
      <p:sp>
        <p:nvSpPr>
          <p:cNvPr id="5" name="Footer Placeholder 4">
            <a:extLst>
              <a:ext uri="{FF2B5EF4-FFF2-40B4-BE49-F238E27FC236}">
                <a16:creationId xmlns:a16="http://schemas.microsoft.com/office/drawing/2014/main" id="{2830E80E-A9DC-CE38-0399-969C0AB72F4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420CF18-0CFE-13A6-2CBF-C55E98FDA9B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0B47DB-F6F8-4C23-9040-465453D6B6ED}" type="slidenum">
              <a:rPr lang="en-US" smtClean="0"/>
              <a:t>‹#›</a:t>
            </a:fld>
            <a:endParaRPr lang="en-US"/>
          </a:p>
        </p:txBody>
      </p:sp>
    </p:spTree>
    <p:extLst>
      <p:ext uri="{BB962C8B-B14F-4D97-AF65-F5344CB8AC3E}">
        <p14:creationId xmlns:p14="http://schemas.microsoft.com/office/powerpoint/2010/main" val="1012957553"/>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9.xml"/></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2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0.xml"/><Relationship Id="rId1" Type="http://schemas.openxmlformats.org/officeDocument/2006/relationships/slideLayout" Target="../slideLayouts/slideLayout13.xml"/><Relationship Id="rId4" Type="http://schemas.openxmlformats.org/officeDocument/2006/relationships/image" Target="../media/image18.png"/></Relationships>
</file>

<file path=ppt/slides/_rels/slide2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9.jpe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24.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7.jpeg"/><Relationship Id="rId1" Type="http://schemas.openxmlformats.org/officeDocument/2006/relationships/slideLayout" Target="../slideLayouts/slideLayout13.xml"/><Relationship Id="rId5" Type="http://schemas.openxmlformats.org/officeDocument/2006/relationships/image" Target="../media/image22.png"/><Relationship Id="rId4" Type="http://schemas.openxmlformats.org/officeDocument/2006/relationships/image" Target="../media/image21.png"/></Relationships>
</file>

<file path=ppt/slides/_rels/slide3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17.jpe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17.jpeg"/><Relationship Id="rId1" Type="http://schemas.openxmlformats.org/officeDocument/2006/relationships/slideLayout" Target="../slideLayouts/slideLayout13.xml"/><Relationship Id="rId4" Type="http://schemas.openxmlformats.org/officeDocument/2006/relationships/chart" Target="../charts/chart3.xml"/></Relationships>
</file>

<file path=ppt/slides/_rels/slide3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7.jpe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4.xml"/><Relationship Id="rId1" Type="http://schemas.openxmlformats.org/officeDocument/2006/relationships/slideLayout" Target="../slideLayouts/slideLayout12.xml"/><Relationship Id="rId4" Type="http://schemas.openxmlformats.org/officeDocument/2006/relationships/image" Target="../media/image25.png"/></Relationships>
</file>

<file path=ppt/slides/_rels/slide3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5.xml"/><Relationship Id="rId1" Type="http://schemas.openxmlformats.org/officeDocument/2006/relationships/slideLayout" Target="../slideLayouts/slideLayout15.xml"/><Relationship Id="rId4" Type="http://schemas.openxmlformats.org/officeDocument/2006/relationships/image" Target="../media/image26.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4.xml"/></Relationships>
</file>

<file path=ppt/slides/_rels/slide4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32.JPG"/></Relationships>
</file>

<file path=ppt/slides/_rels/slide4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33.jpeg"/><Relationship Id="rId4" Type="http://schemas.openxmlformats.org/officeDocument/2006/relationships/image" Target="../media/image31.jp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3.xml"/></Relationships>
</file>

<file path=ppt/slides/_rels/slide5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52.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53.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5.png"/><Relationship Id="rId7" Type="http://schemas.openxmlformats.org/officeDocument/2006/relationships/image" Target="../media/image41.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54.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5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4.xml"/><Relationship Id="rId4" Type="http://schemas.openxmlformats.org/officeDocument/2006/relationships/image" Target="../media/image50.png"/></Relationships>
</file>

<file path=ppt/slides/_rels/slide5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5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6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6.xml"/><Relationship Id="rId1" Type="http://schemas.openxmlformats.org/officeDocument/2006/relationships/slideLayout" Target="../slideLayouts/slideLayout26.xml"/><Relationship Id="rId4" Type="http://schemas.openxmlformats.org/officeDocument/2006/relationships/image" Target="../media/image56.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2.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4.xml"/></Relationships>
</file>

<file path=ppt/slides/_rels/slide6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4.xml"/></Relationships>
</file>

<file path=ppt/slides/_rels/slide6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4.xml"/><Relationship Id="rId5" Type="http://schemas.openxmlformats.org/officeDocument/2006/relationships/image" Target="../media/image62.png"/><Relationship Id="rId4" Type="http://schemas.openxmlformats.org/officeDocument/2006/relationships/image" Target="../media/image61.png"/></Relationships>
</file>

<file path=ppt/slides/_rels/slide6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4.xml"/></Relationships>
</file>

<file path=ppt/slides/_rels/slide6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4.xml"/></Relationships>
</file>

<file path=ppt/slides/_rels/slide68.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oup of people posing for a photo&#10;&#10;Description automatically generated">
            <a:extLst>
              <a:ext uri="{FF2B5EF4-FFF2-40B4-BE49-F238E27FC236}">
                <a16:creationId xmlns:a16="http://schemas.microsoft.com/office/drawing/2014/main" id="{F2D031BD-BB43-D1E3-0FAD-66B5FE9D0B5E}"/>
              </a:ext>
            </a:extLst>
          </p:cNvPr>
          <p:cNvPicPr>
            <a:picLocks noChangeAspect="1"/>
          </p:cNvPicPr>
          <p:nvPr/>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F6EF918-59DD-EF18-CEBC-6AE4290394D1}"/>
              </a:ext>
            </a:extLst>
          </p:cNvPr>
          <p:cNvSpPr>
            <a:spLocks noGrp="1"/>
          </p:cNvSpPr>
          <p:nvPr>
            <p:ph type="ctrTitle"/>
          </p:nvPr>
        </p:nvSpPr>
        <p:spPr>
          <a:xfrm>
            <a:off x="1524000" y="5037350"/>
            <a:ext cx="9144000" cy="960972"/>
          </a:xfrm>
        </p:spPr>
        <p:txBody>
          <a:bodyPr>
            <a:normAutofit/>
          </a:bodyPr>
          <a:lstStyle/>
          <a:p>
            <a:r>
              <a:rPr lang="en-US" sz="4800" b="1">
                <a:solidFill>
                  <a:schemeClr val="bg1"/>
                </a:solidFill>
                <a:latin typeface="Arial"/>
                <a:cs typeface="Arial"/>
              </a:rPr>
              <a:t>General SHAC Meeting</a:t>
            </a:r>
            <a:endParaRPr lang="en-US" sz="4800" b="1">
              <a:solidFill>
                <a:schemeClr val="bg1"/>
              </a:solidFill>
              <a:latin typeface="Arial" panose="020B0604020202020204" pitchFamily="34" charset="0"/>
              <a:cs typeface="Arial" panose="020B0604020202020204" pitchFamily="34" charset="0"/>
            </a:endParaRPr>
          </a:p>
        </p:txBody>
      </p:sp>
      <p:sp>
        <p:nvSpPr>
          <p:cNvPr id="3" name="Subtitle 2">
            <a:extLst>
              <a:ext uri="{FF2B5EF4-FFF2-40B4-BE49-F238E27FC236}">
                <a16:creationId xmlns:a16="http://schemas.microsoft.com/office/drawing/2014/main" id="{3A837DFF-A440-960F-D18D-BD7E202CF55D}"/>
              </a:ext>
            </a:extLst>
          </p:cNvPr>
          <p:cNvSpPr>
            <a:spLocks noGrp="1"/>
          </p:cNvSpPr>
          <p:nvPr>
            <p:ph type="subTitle" idx="1"/>
          </p:nvPr>
        </p:nvSpPr>
        <p:spPr>
          <a:xfrm>
            <a:off x="1524000" y="5998322"/>
            <a:ext cx="9144000" cy="605820"/>
          </a:xfrm>
        </p:spPr>
        <p:txBody>
          <a:bodyPr vert="horz" lIns="91440" tIns="45720" rIns="91440" bIns="45720" rtlCol="0" anchor="t">
            <a:normAutofit/>
          </a:bodyPr>
          <a:lstStyle/>
          <a:p>
            <a:r>
              <a:rPr lang="en-US" sz="2000">
                <a:solidFill>
                  <a:schemeClr val="bg1"/>
                </a:solidFill>
                <a:latin typeface="Arial"/>
                <a:cs typeface="Arial"/>
              </a:rPr>
              <a:t> SHAC EXPRESSES!</a:t>
            </a:r>
            <a:endParaRPr lang="en-US" sz="2000">
              <a:solidFill>
                <a:schemeClr val="bg1"/>
              </a:solidFill>
              <a:latin typeface="Arial" panose="020B0604020202020204" pitchFamily="34" charset="0"/>
              <a:cs typeface="Arial" panose="020B0604020202020204" pitchFamily="34" charset="0"/>
            </a:endParaRPr>
          </a:p>
        </p:txBody>
      </p:sp>
      <p:sp>
        <p:nvSpPr>
          <p:cNvPr id="6" name="Subtitle 2">
            <a:extLst>
              <a:ext uri="{FF2B5EF4-FFF2-40B4-BE49-F238E27FC236}">
                <a16:creationId xmlns:a16="http://schemas.microsoft.com/office/drawing/2014/main" id="{678A974D-84EC-6E0A-691C-636464BE04EF}"/>
              </a:ext>
            </a:extLst>
          </p:cNvPr>
          <p:cNvSpPr txBox="1">
            <a:spLocks/>
          </p:cNvSpPr>
          <p:nvPr/>
        </p:nvSpPr>
        <p:spPr>
          <a:xfrm>
            <a:off x="1524000" y="6304003"/>
            <a:ext cx="9144000" cy="328711"/>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100" spc="300">
                <a:solidFill>
                  <a:schemeClr val="bg1"/>
                </a:solidFill>
                <a:latin typeface="Arial"/>
                <a:cs typeface="Arial"/>
              </a:rPr>
              <a:t>Wednesday, February 15, 2023</a:t>
            </a:r>
          </a:p>
        </p:txBody>
      </p:sp>
    </p:spTree>
    <p:extLst>
      <p:ext uri="{BB962C8B-B14F-4D97-AF65-F5344CB8AC3E}">
        <p14:creationId xmlns:p14="http://schemas.microsoft.com/office/powerpoint/2010/main" val="20256487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353CD06-731B-4776-AFCB-89C5B9312CA2}"/>
              </a:ext>
            </a:extLst>
          </p:cNvPr>
          <p:cNvSpPr>
            <a:spLocks noGrp="1"/>
          </p:cNvSpPr>
          <p:nvPr>
            <p:ph type="title"/>
          </p:nvPr>
        </p:nvSpPr>
        <p:spPr>
          <a:xfrm>
            <a:off x="638882" y="639193"/>
            <a:ext cx="3571810" cy="3573516"/>
          </a:xfrm>
        </p:spPr>
        <p:txBody>
          <a:bodyPr vert="horz" lIns="91440" tIns="45720" rIns="91440" bIns="45720" rtlCol="0" anchor="b">
            <a:normAutofit/>
          </a:bodyPr>
          <a:lstStyle/>
          <a:p>
            <a:r>
              <a:rPr lang="en-US" sz="6600" kern="1200">
                <a:solidFill>
                  <a:schemeClr val="tx1"/>
                </a:solidFill>
                <a:latin typeface="+mj-lt"/>
                <a:ea typeface="+mj-ea"/>
                <a:cs typeface="+mj-cs"/>
              </a:rPr>
              <a:t>Vendors</a:t>
            </a:r>
          </a:p>
        </p:txBody>
      </p:sp>
      <p:sp>
        <p:nvSpPr>
          <p:cNvPr id="19"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4409267"/>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E15BB4C9-7706-4520-8F89-55F0423C9CFE}"/>
              </a:ext>
            </a:extLst>
          </p:cNvPr>
          <p:cNvPicPr>
            <a:picLocks noChangeAspect="1"/>
          </p:cNvPicPr>
          <p:nvPr/>
        </p:nvPicPr>
        <p:blipFill>
          <a:blip r:embed="rId3"/>
          <a:stretch>
            <a:fillRect/>
          </a:stretch>
        </p:blipFill>
        <p:spPr>
          <a:xfrm>
            <a:off x="4429431" y="465495"/>
            <a:ext cx="5909187" cy="5970741"/>
          </a:xfrm>
          <a:prstGeom prst="rect">
            <a:avLst/>
          </a:prstGeom>
        </p:spPr>
      </p:pic>
    </p:spTree>
    <p:extLst>
      <p:ext uri="{BB962C8B-B14F-4D97-AF65-F5344CB8AC3E}">
        <p14:creationId xmlns:p14="http://schemas.microsoft.com/office/powerpoint/2010/main" val="5158082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itle 6">
            <a:extLst>
              <a:ext uri="{FF2B5EF4-FFF2-40B4-BE49-F238E27FC236}">
                <a16:creationId xmlns:a16="http://schemas.microsoft.com/office/drawing/2014/main" id="{964FC8CD-FF51-4F1F-AADF-E339094F2307}"/>
              </a:ext>
            </a:extLst>
          </p:cNvPr>
          <p:cNvSpPr txBox="1">
            <a:spLocks/>
          </p:cNvSpPr>
          <p:nvPr/>
        </p:nvSpPr>
        <p:spPr>
          <a:xfrm>
            <a:off x="556532" y="643467"/>
            <a:ext cx="11210925" cy="7448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3200" b="0" i="0" u="none" strike="noStrike" kern="1200" cap="none" spc="0" normalizeH="0" baseline="0" noProof="0">
                <a:ln>
                  <a:noFill/>
                </a:ln>
                <a:solidFill>
                  <a:prstClr val="white"/>
                </a:solidFill>
                <a:effectLst/>
                <a:uLnTx/>
                <a:uFillTx/>
                <a:latin typeface="Calibri Light" panose="020F0302020204030204"/>
                <a:ea typeface="+mj-ea"/>
                <a:cs typeface="+mj-cs"/>
              </a:rPr>
              <a:t>Unbound Now Houston</a:t>
            </a:r>
          </a:p>
        </p:txBody>
      </p:sp>
      <p:graphicFrame>
        <p:nvGraphicFramePr>
          <p:cNvPr id="2" name="Table 3">
            <a:extLst>
              <a:ext uri="{FF2B5EF4-FFF2-40B4-BE49-F238E27FC236}">
                <a16:creationId xmlns:a16="http://schemas.microsoft.com/office/drawing/2014/main" id="{654DFBFA-802A-466B-B1BB-4011EC07FFE5}"/>
              </a:ext>
            </a:extLst>
          </p:cNvPr>
          <p:cNvGraphicFramePr>
            <a:graphicFrameLocks noGrp="1"/>
          </p:cNvGraphicFramePr>
          <p:nvPr/>
        </p:nvGraphicFramePr>
        <p:xfrm>
          <a:off x="1570884" y="2246218"/>
          <a:ext cx="9050233" cy="3252216"/>
        </p:xfrm>
        <a:graphic>
          <a:graphicData uri="http://schemas.openxmlformats.org/drawingml/2006/table">
            <a:tbl>
              <a:tblPr firstRow="1" bandRow="1">
                <a:tableStyleId>{5C22544A-7EE6-4342-B048-85BDC9FD1C3A}</a:tableStyleId>
              </a:tblPr>
              <a:tblGrid>
                <a:gridCol w="2977939">
                  <a:extLst>
                    <a:ext uri="{9D8B030D-6E8A-4147-A177-3AD203B41FA5}">
                      <a16:colId xmlns:a16="http://schemas.microsoft.com/office/drawing/2014/main" val="3274985016"/>
                    </a:ext>
                  </a:extLst>
                </a:gridCol>
                <a:gridCol w="3234055">
                  <a:extLst>
                    <a:ext uri="{9D8B030D-6E8A-4147-A177-3AD203B41FA5}">
                      <a16:colId xmlns:a16="http://schemas.microsoft.com/office/drawing/2014/main" val="1979351679"/>
                    </a:ext>
                  </a:extLst>
                </a:gridCol>
                <a:gridCol w="2838239">
                  <a:extLst>
                    <a:ext uri="{9D8B030D-6E8A-4147-A177-3AD203B41FA5}">
                      <a16:colId xmlns:a16="http://schemas.microsoft.com/office/drawing/2014/main" val="3241898634"/>
                    </a:ext>
                  </a:extLst>
                </a:gridCol>
              </a:tblGrid>
              <a:tr h="1123188">
                <a:tc>
                  <a:txBody>
                    <a:bodyPr/>
                    <a:lstStyle/>
                    <a:p>
                      <a:r>
                        <a:rPr lang="en-US" sz="3300">
                          <a:solidFill>
                            <a:srgbClr val="8F2827"/>
                          </a:solidFill>
                        </a:rPr>
                        <a:t>Program(s): </a:t>
                      </a:r>
                    </a:p>
                  </a:txBody>
                  <a:tcPr marL="83820" marR="83820" marT="41910" marB="41910">
                    <a:solidFill>
                      <a:schemeClr val="bg1">
                        <a:lumMod val="85000"/>
                      </a:schemeClr>
                    </a:solidFill>
                  </a:tcPr>
                </a:tc>
                <a:tc>
                  <a:txBody>
                    <a:bodyPr/>
                    <a:lstStyle/>
                    <a:p>
                      <a:r>
                        <a:rPr lang="en-US" sz="3300">
                          <a:solidFill>
                            <a:srgbClr val="8F2827"/>
                          </a:solidFill>
                        </a:rPr>
                        <a:t>Prevention Area(s): </a:t>
                      </a:r>
                    </a:p>
                  </a:txBody>
                  <a:tcPr marL="83820" marR="83820" marT="41910" marB="41910">
                    <a:solidFill>
                      <a:schemeClr val="bg1">
                        <a:lumMod val="85000"/>
                      </a:schemeClr>
                    </a:solidFill>
                  </a:tcPr>
                </a:tc>
                <a:tc>
                  <a:txBody>
                    <a:bodyPr/>
                    <a:lstStyle/>
                    <a:p>
                      <a:r>
                        <a:rPr lang="en-US" sz="3300">
                          <a:solidFill>
                            <a:srgbClr val="8F2827"/>
                          </a:solidFill>
                        </a:rPr>
                        <a:t>Target Grade Level: </a:t>
                      </a:r>
                    </a:p>
                  </a:txBody>
                  <a:tcPr marL="83820" marR="83820" marT="41910" marB="41910">
                    <a:solidFill>
                      <a:schemeClr val="bg1">
                        <a:lumMod val="85000"/>
                      </a:schemeClr>
                    </a:solidFill>
                  </a:tcPr>
                </a:tc>
                <a:extLst>
                  <a:ext uri="{0D108BD9-81ED-4DB2-BD59-A6C34878D82A}">
                    <a16:rowId xmlns:a16="http://schemas.microsoft.com/office/drawing/2014/main" val="844093378"/>
                  </a:ext>
                </a:extLst>
              </a:tr>
              <a:tr h="212902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300">
                          <a:solidFill>
                            <a:schemeClr val="tx1"/>
                          </a:solidFill>
                        </a:rPr>
                        <a:t>Sentinels,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3300">
                          <a:solidFill>
                            <a:schemeClr val="tx1"/>
                          </a:solidFill>
                        </a:rPr>
                        <a:t>Keeping Students Safe</a:t>
                      </a:r>
                    </a:p>
                    <a:p>
                      <a:endParaRPr lang="en-US" sz="3300">
                        <a:solidFill>
                          <a:schemeClr val="tx1"/>
                        </a:solidFill>
                      </a:endParaRPr>
                    </a:p>
                  </a:txBody>
                  <a:tcPr marL="83820" marR="83820" marT="41910" marB="41910">
                    <a:solidFill>
                      <a:schemeClr val="bg1">
                        <a:lumMod val="8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300">
                          <a:solidFill>
                            <a:schemeClr val="tx1"/>
                          </a:solidFill>
                        </a:rPr>
                        <a:t>Sex Trafficking </a:t>
                      </a:r>
                    </a:p>
                    <a:p>
                      <a:endParaRPr lang="en-US" sz="3300">
                        <a:solidFill>
                          <a:schemeClr val="tx1"/>
                        </a:solidFill>
                      </a:endParaRPr>
                    </a:p>
                  </a:txBody>
                  <a:tcPr marL="83820" marR="83820" marT="41910" marB="41910">
                    <a:solidFill>
                      <a:schemeClr val="bg1">
                        <a:lumMod val="85000"/>
                      </a:schemeClr>
                    </a:solidFill>
                  </a:tcPr>
                </a:tc>
                <a:tc>
                  <a:txBody>
                    <a:bodyPr/>
                    <a:lstStyle/>
                    <a:p>
                      <a:r>
                        <a:rPr lang="en-US" sz="3300">
                          <a:solidFill>
                            <a:schemeClr val="tx1"/>
                          </a:solidFill>
                        </a:rPr>
                        <a:t>6-12</a:t>
                      </a:r>
                    </a:p>
                  </a:txBody>
                  <a:tcPr marL="83820" marR="83820" marT="41910" marB="41910">
                    <a:solidFill>
                      <a:schemeClr val="bg1">
                        <a:lumMod val="85000"/>
                      </a:schemeClr>
                    </a:solidFill>
                  </a:tcPr>
                </a:tc>
                <a:extLst>
                  <a:ext uri="{0D108BD9-81ED-4DB2-BD59-A6C34878D82A}">
                    <a16:rowId xmlns:a16="http://schemas.microsoft.com/office/drawing/2014/main" val="1378067467"/>
                  </a:ext>
                </a:extLst>
              </a:tr>
            </a:tbl>
          </a:graphicData>
        </a:graphic>
      </p:graphicFrame>
    </p:spTree>
    <p:extLst>
      <p:ext uri="{BB962C8B-B14F-4D97-AF65-F5344CB8AC3E}">
        <p14:creationId xmlns:p14="http://schemas.microsoft.com/office/powerpoint/2010/main" val="10835661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5CCBD36-51D8-4C59-A95B-80153D1907B4}"/>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r>
              <a:rPr lang="en-US" sz="3200" b="0" kern="1200">
                <a:latin typeface="+mj-lt"/>
                <a:ea typeface="+mj-ea"/>
                <a:cs typeface="+mj-cs"/>
              </a:rPr>
              <a:t>Fort Bend Regional Council on Substance Abuse</a:t>
            </a:r>
          </a:p>
        </p:txBody>
      </p:sp>
      <p:graphicFrame>
        <p:nvGraphicFramePr>
          <p:cNvPr id="5" name="Table 4">
            <a:extLst>
              <a:ext uri="{FF2B5EF4-FFF2-40B4-BE49-F238E27FC236}">
                <a16:creationId xmlns:a16="http://schemas.microsoft.com/office/drawing/2014/main" id="{A91B4AFF-A2D5-7A50-AB16-68EF0C633948}"/>
              </a:ext>
            </a:extLst>
          </p:cNvPr>
          <p:cNvGraphicFramePr>
            <a:graphicFrameLocks noGrp="1"/>
          </p:cNvGraphicFramePr>
          <p:nvPr/>
        </p:nvGraphicFramePr>
        <p:xfrm>
          <a:off x="1629092" y="1914115"/>
          <a:ext cx="8933816" cy="3755136"/>
        </p:xfrm>
        <a:graphic>
          <a:graphicData uri="http://schemas.openxmlformats.org/drawingml/2006/table">
            <a:tbl>
              <a:tblPr firstRow="1" bandRow="1">
                <a:tableStyleId>{5C22544A-7EE6-4342-B048-85BDC9FD1C3A}</a:tableStyleId>
              </a:tblPr>
              <a:tblGrid>
                <a:gridCol w="2675255">
                  <a:extLst>
                    <a:ext uri="{9D8B030D-6E8A-4147-A177-3AD203B41FA5}">
                      <a16:colId xmlns:a16="http://schemas.microsoft.com/office/drawing/2014/main" val="1319321874"/>
                    </a:ext>
                  </a:extLst>
                </a:gridCol>
                <a:gridCol w="3420322">
                  <a:extLst>
                    <a:ext uri="{9D8B030D-6E8A-4147-A177-3AD203B41FA5}">
                      <a16:colId xmlns:a16="http://schemas.microsoft.com/office/drawing/2014/main" val="1724387378"/>
                    </a:ext>
                  </a:extLst>
                </a:gridCol>
                <a:gridCol w="2838239">
                  <a:extLst>
                    <a:ext uri="{9D8B030D-6E8A-4147-A177-3AD203B41FA5}">
                      <a16:colId xmlns:a16="http://schemas.microsoft.com/office/drawing/2014/main" val="4032854791"/>
                    </a:ext>
                  </a:extLst>
                </a:gridCol>
              </a:tblGrid>
              <a:tr h="1123188">
                <a:tc>
                  <a:txBody>
                    <a:bodyPr/>
                    <a:lstStyle/>
                    <a:p>
                      <a:r>
                        <a:rPr lang="en-US" sz="3300">
                          <a:solidFill>
                            <a:srgbClr val="8F2827"/>
                          </a:solidFill>
                        </a:rPr>
                        <a:t>Program(s): </a:t>
                      </a:r>
                    </a:p>
                  </a:txBody>
                  <a:tcPr marL="83820" marR="83820" marT="41910" marB="41910">
                    <a:solidFill>
                      <a:schemeClr val="bg1">
                        <a:lumMod val="85000"/>
                      </a:schemeClr>
                    </a:solidFill>
                  </a:tcPr>
                </a:tc>
                <a:tc>
                  <a:txBody>
                    <a:bodyPr/>
                    <a:lstStyle/>
                    <a:p>
                      <a:r>
                        <a:rPr lang="en-US" sz="3300">
                          <a:solidFill>
                            <a:srgbClr val="8F2827"/>
                          </a:solidFill>
                        </a:rPr>
                        <a:t>Prevention Area(s): </a:t>
                      </a:r>
                    </a:p>
                  </a:txBody>
                  <a:tcPr marL="83820" marR="83820" marT="41910" marB="41910">
                    <a:solidFill>
                      <a:schemeClr val="bg1">
                        <a:lumMod val="85000"/>
                      </a:schemeClr>
                    </a:solidFill>
                  </a:tcPr>
                </a:tc>
                <a:tc>
                  <a:txBody>
                    <a:bodyPr/>
                    <a:lstStyle/>
                    <a:p>
                      <a:r>
                        <a:rPr lang="en-US" sz="3300">
                          <a:solidFill>
                            <a:srgbClr val="8F2827"/>
                          </a:solidFill>
                        </a:rPr>
                        <a:t>Target Grade Level: </a:t>
                      </a:r>
                    </a:p>
                  </a:txBody>
                  <a:tcPr marL="83820" marR="83820" marT="41910" marB="41910">
                    <a:solidFill>
                      <a:schemeClr val="bg1">
                        <a:lumMod val="85000"/>
                      </a:schemeClr>
                    </a:solidFill>
                  </a:tcPr>
                </a:tc>
                <a:extLst>
                  <a:ext uri="{0D108BD9-81ED-4DB2-BD59-A6C34878D82A}">
                    <a16:rowId xmlns:a16="http://schemas.microsoft.com/office/drawing/2014/main" val="1810562596"/>
                  </a:ext>
                </a:extLst>
              </a:tr>
              <a:tr h="2631948">
                <a:tc>
                  <a:txBody>
                    <a:bodyPr/>
                    <a:lstStyle/>
                    <a:p>
                      <a:r>
                        <a:rPr lang="en-US" sz="3600" cap="none" spc="0">
                          <a:solidFill>
                            <a:schemeClr val="tx1"/>
                          </a:solidFill>
                        </a:rPr>
                        <a:t>Youth Connection, </a:t>
                      </a:r>
                      <a:r>
                        <a:rPr lang="en-US" sz="3600" cap="none" spc="0" err="1">
                          <a:solidFill>
                            <a:schemeClr val="tx1"/>
                          </a:solidFill>
                        </a:rPr>
                        <a:t>LifeSkills</a:t>
                      </a:r>
                      <a:endParaRPr lang="en-US" sz="3600" cap="none" spc="0">
                        <a:solidFill>
                          <a:schemeClr val="tx1"/>
                        </a:solidFill>
                      </a:endParaRPr>
                    </a:p>
                  </a:txBody>
                  <a:tcPr marL="83820" marR="83820" marT="41910" marB="41910">
                    <a:solidFill>
                      <a:schemeClr val="bg1">
                        <a:lumMod val="85000"/>
                      </a:schemeClr>
                    </a:solidFill>
                  </a:tcPr>
                </a:tc>
                <a:tc>
                  <a:txBody>
                    <a:bodyPr/>
                    <a:lstStyle/>
                    <a:p>
                      <a:r>
                        <a:rPr lang="en-US" sz="3600" cap="none" spc="0">
                          <a:solidFill>
                            <a:schemeClr val="tx1"/>
                          </a:solidFill>
                        </a:rPr>
                        <a:t>Child Abuse, </a:t>
                      </a:r>
                    </a:p>
                    <a:p>
                      <a:r>
                        <a:rPr lang="en-US" sz="3600" cap="none" spc="0">
                          <a:solidFill>
                            <a:schemeClr val="tx1"/>
                          </a:solidFill>
                        </a:rPr>
                        <a:t>Family Violence, Dating Violence</a:t>
                      </a:r>
                    </a:p>
                    <a:p>
                      <a:endParaRPr lang="en-US" sz="3300">
                        <a:solidFill>
                          <a:schemeClr val="tx1"/>
                        </a:solidFill>
                      </a:endParaRPr>
                    </a:p>
                  </a:txBody>
                  <a:tcPr marL="83820" marR="83820" marT="41910" marB="41910">
                    <a:solidFill>
                      <a:schemeClr val="bg1">
                        <a:lumMod val="85000"/>
                      </a:schemeClr>
                    </a:solidFill>
                  </a:tcPr>
                </a:tc>
                <a:tc>
                  <a:txBody>
                    <a:bodyPr/>
                    <a:lstStyle/>
                    <a:p>
                      <a:r>
                        <a:rPr lang="en-US" sz="3600" cap="none" spc="0">
                          <a:solidFill>
                            <a:schemeClr val="tx1"/>
                          </a:solidFill>
                        </a:rPr>
                        <a:t>3-12</a:t>
                      </a:r>
                    </a:p>
                  </a:txBody>
                  <a:tcPr marL="83820" marR="83820" marT="41910" marB="41910">
                    <a:solidFill>
                      <a:schemeClr val="bg1">
                        <a:lumMod val="85000"/>
                      </a:schemeClr>
                    </a:solidFill>
                  </a:tcPr>
                </a:tc>
                <a:extLst>
                  <a:ext uri="{0D108BD9-81ED-4DB2-BD59-A6C34878D82A}">
                    <a16:rowId xmlns:a16="http://schemas.microsoft.com/office/drawing/2014/main" val="2590785490"/>
                  </a:ext>
                </a:extLst>
              </a:tr>
            </a:tbl>
          </a:graphicData>
        </a:graphic>
      </p:graphicFrame>
    </p:spTree>
    <p:extLst>
      <p:ext uri="{BB962C8B-B14F-4D97-AF65-F5344CB8AC3E}">
        <p14:creationId xmlns:p14="http://schemas.microsoft.com/office/powerpoint/2010/main" val="36067727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5CCBD36-51D8-4C59-A95B-80153D1907B4}"/>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r>
              <a:rPr lang="en-US" sz="3200" b="0" kern="1200">
                <a:latin typeface="+mj-lt"/>
                <a:ea typeface="+mj-ea"/>
                <a:cs typeface="+mj-cs"/>
              </a:rPr>
              <a:t>Child Advocates of Fort Bend </a:t>
            </a:r>
          </a:p>
        </p:txBody>
      </p:sp>
      <p:graphicFrame>
        <p:nvGraphicFramePr>
          <p:cNvPr id="3" name="Table 2">
            <a:extLst>
              <a:ext uri="{FF2B5EF4-FFF2-40B4-BE49-F238E27FC236}">
                <a16:creationId xmlns:a16="http://schemas.microsoft.com/office/drawing/2014/main" id="{832B46D6-B934-BB42-4016-084F7D23B4EC}"/>
              </a:ext>
            </a:extLst>
          </p:cNvPr>
          <p:cNvGraphicFramePr>
            <a:graphicFrameLocks noGrp="1"/>
          </p:cNvGraphicFramePr>
          <p:nvPr/>
        </p:nvGraphicFramePr>
        <p:xfrm>
          <a:off x="1695086" y="1914116"/>
          <a:ext cx="8933816" cy="3755136"/>
        </p:xfrm>
        <a:graphic>
          <a:graphicData uri="http://schemas.openxmlformats.org/drawingml/2006/table">
            <a:tbl>
              <a:tblPr firstRow="1" bandRow="1">
                <a:tableStyleId>{5C22544A-7EE6-4342-B048-85BDC9FD1C3A}</a:tableStyleId>
              </a:tblPr>
              <a:tblGrid>
                <a:gridCol w="2675255">
                  <a:extLst>
                    <a:ext uri="{9D8B030D-6E8A-4147-A177-3AD203B41FA5}">
                      <a16:colId xmlns:a16="http://schemas.microsoft.com/office/drawing/2014/main" val="1164115364"/>
                    </a:ext>
                  </a:extLst>
                </a:gridCol>
                <a:gridCol w="3420322">
                  <a:extLst>
                    <a:ext uri="{9D8B030D-6E8A-4147-A177-3AD203B41FA5}">
                      <a16:colId xmlns:a16="http://schemas.microsoft.com/office/drawing/2014/main" val="3992634433"/>
                    </a:ext>
                  </a:extLst>
                </a:gridCol>
                <a:gridCol w="2838239">
                  <a:extLst>
                    <a:ext uri="{9D8B030D-6E8A-4147-A177-3AD203B41FA5}">
                      <a16:colId xmlns:a16="http://schemas.microsoft.com/office/drawing/2014/main" val="557589126"/>
                    </a:ext>
                  </a:extLst>
                </a:gridCol>
              </a:tblGrid>
              <a:tr h="1123188">
                <a:tc>
                  <a:txBody>
                    <a:bodyPr/>
                    <a:lstStyle/>
                    <a:p>
                      <a:pPr algn="ctr"/>
                      <a:r>
                        <a:rPr lang="en-US" sz="3300">
                          <a:solidFill>
                            <a:srgbClr val="8F2827"/>
                          </a:solidFill>
                        </a:rPr>
                        <a:t>Program(s): </a:t>
                      </a:r>
                    </a:p>
                  </a:txBody>
                  <a:tcPr marL="83820" marR="83820" marT="41910" marB="41910">
                    <a:solidFill>
                      <a:schemeClr val="bg1">
                        <a:lumMod val="85000"/>
                      </a:schemeClr>
                    </a:solidFill>
                  </a:tcPr>
                </a:tc>
                <a:tc>
                  <a:txBody>
                    <a:bodyPr/>
                    <a:lstStyle/>
                    <a:p>
                      <a:pPr algn="ctr"/>
                      <a:r>
                        <a:rPr lang="en-US" sz="3300">
                          <a:solidFill>
                            <a:srgbClr val="8F2827"/>
                          </a:solidFill>
                        </a:rPr>
                        <a:t>Prevention Area(s): </a:t>
                      </a:r>
                    </a:p>
                  </a:txBody>
                  <a:tcPr marL="83820" marR="83820" marT="41910" marB="41910">
                    <a:solidFill>
                      <a:schemeClr val="bg1">
                        <a:lumMod val="85000"/>
                      </a:schemeClr>
                    </a:solidFill>
                  </a:tcPr>
                </a:tc>
                <a:tc>
                  <a:txBody>
                    <a:bodyPr/>
                    <a:lstStyle/>
                    <a:p>
                      <a:pPr algn="ctr"/>
                      <a:r>
                        <a:rPr lang="en-US" sz="3300">
                          <a:solidFill>
                            <a:srgbClr val="8F2827"/>
                          </a:solidFill>
                        </a:rPr>
                        <a:t>Target Grade Level: </a:t>
                      </a:r>
                    </a:p>
                  </a:txBody>
                  <a:tcPr marL="83820" marR="83820" marT="41910" marB="41910">
                    <a:solidFill>
                      <a:schemeClr val="bg1">
                        <a:lumMod val="85000"/>
                      </a:schemeClr>
                    </a:solidFill>
                  </a:tcPr>
                </a:tc>
                <a:extLst>
                  <a:ext uri="{0D108BD9-81ED-4DB2-BD59-A6C34878D82A}">
                    <a16:rowId xmlns:a16="http://schemas.microsoft.com/office/drawing/2014/main" val="2078449305"/>
                  </a:ext>
                </a:extLst>
              </a:tr>
              <a:tr h="2631948">
                <a:tc>
                  <a:txBody>
                    <a:bodyPr/>
                    <a:lstStyle/>
                    <a:p>
                      <a:pPr algn="l"/>
                      <a:r>
                        <a:rPr lang="en-US" sz="3300"/>
                        <a:t>Child Safety Matters, </a:t>
                      </a:r>
                    </a:p>
                    <a:p>
                      <a:pPr algn="l"/>
                      <a:r>
                        <a:rPr lang="en-US" sz="3300"/>
                        <a:t>Teen Safety Matters</a:t>
                      </a:r>
                      <a:endParaRPr lang="en-US" sz="3300">
                        <a:solidFill>
                          <a:schemeClr val="tx1"/>
                        </a:solidFill>
                      </a:endParaRPr>
                    </a:p>
                  </a:txBody>
                  <a:tcPr marL="83820" marR="83820" marT="41910" marB="41910">
                    <a:solidFill>
                      <a:schemeClr val="bg1">
                        <a:lumMod val="85000"/>
                      </a:schemeClr>
                    </a:solidFill>
                  </a:tcPr>
                </a:tc>
                <a:tc>
                  <a:txBody>
                    <a:bodyPr/>
                    <a:lstStyle/>
                    <a:p>
                      <a:pPr algn="ctr"/>
                      <a:r>
                        <a:rPr lang="en-US" sz="3300"/>
                        <a:t>Child Abuse, </a:t>
                      </a:r>
                    </a:p>
                    <a:p>
                      <a:pPr algn="ctr"/>
                      <a:r>
                        <a:rPr lang="en-US" sz="3300"/>
                        <a:t>Family Violence, Dating Violence,</a:t>
                      </a:r>
                    </a:p>
                    <a:p>
                      <a:pPr algn="ctr"/>
                      <a:r>
                        <a:rPr lang="en-US" sz="3300"/>
                        <a:t>Sex Trafficking</a:t>
                      </a:r>
                    </a:p>
                    <a:p>
                      <a:pPr algn="ctr"/>
                      <a:endParaRPr lang="en-US" sz="3300">
                        <a:solidFill>
                          <a:schemeClr val="tx1"/>
                        </a:solidFill>
                      </a:endParaRPr>
                    </a:p>
                  </a:txBody>
                  <a:tcPr marL="83820" marR="83820" marT="41910" marB="41910">
                    <a:solidFill>
                      <a:schemeClr val="bg1">
                        <a:lumMod val="85000"/>
                      </a:schemeClr>
                    </a:solidFill>
                  </a:tcPr>
                </a:tc>
                <a:tc>
                  <a:txBody>
                    <a:bodyPr/>
                    <a:lstStyle/>
                    <a:p>
                      <a:pPr algn="ctr"/>
                      <a:r>
                        <a:rPr lang="en-US" sz="3300">
                          <a:solidFill>
                            <a:schemeClr val="tx1"/>
                          </a:solidFill>
                        </a:rPr>
                        <a:t>6-12</a:t>
                      </a:r>
                    </a:p>
                  </a:txBody>
                  <a:tcPr marL="83820" marR="83820" marT="41910" marB="41910">
                    <a:solidFill>
                      <a:schemeClr val="bg1">
                        <a:lumMod val="85000"/>
                      </a:schemeClr>
                    </a:solidFill>
                  </a:tcPr>
                </a:tc>
                <a:extLst>
                  <a:ext uri="{0D108BD9-81ED-4DB2-BD59-A6C34878D82A}">
                    <a16:rowId xmlns:a16="http://schemas.microsoft.com/office/drawing/2014/main" val="2472321052"/>
                  </a:ext>
                </a:extLst>
              </a:tr>
            </a:tbl>
          </a:graphicData>
        </a:graphic>
      </p:graphicFrame>
    </p:spTree>
    <p:extLst>
      <p:ext uri="{BB962C8B-B14F-4D97-AF65-F5344CB8AC3E}">
        <p14:creationId xmlns:p14="http://schemas.microsoft.com/office/powerpoint/2010/main" val="10019686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5CCBD36-51D8-4C59-A95B-80153D1907B4}"/>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r>
              <a:rPr lang="en-US" sz="3200" b="0" kern="1200">
                <a:latin typeface="+mj-lt"/>
                <a:ea typeface="+mj-ea"/>
                <a:cs typeface="+mj-cs"/>
              </a:rPr>
              <a:t>Aid to Victims of Domestic Abuse (AVDA)</a:t>
            </a:r>
          </a:p>
        </p:txBody>
      </p:sp>
      <p:graphicFrame>
        <p:nvGraphicFramePr>
          <p:cNvPr id="4" name="Table 3">
            <a:extLst>
              <a:ext uri="{FF2B5EF4-FFF2-40B4-BE49-F238E27FC236}">
                <a16:creationId xmlns:a16="http://schemas.microsoft.com/office/drawing/2014/main" id="{79382329-5DB9-4324-9D63-5F74A0C666DC}"/>
              </a:ext>
            </a:extLst>
          </p:cNvPr>
          <p:cNvGraphicFramePr>
            <a:graphicFrameLocks noGrp="1"/>
          </p:cNvGraphicFramePr>
          <p:nvPr/>
        </p:nvGraphicFramePr>
        <p:xfrm>
          <a:off x="643467" y="1908734"/>
          <a:ext cx="10905067" cy="3927187"/>
        </p:xfrm>
        <a:graphic>
          <a:graphicData uri="http://schemas.openxmlformats.org/drawingml/2006/table">
            <a:tbl>
              <a:tblPr firstRow="1" bandRow="1">
                <a:tableStyleId>{5C22544A-7EE6-4342-B048-85BDC9FD1C3A}</a:tableStyleId>
              </a:tblPr>
              <a:tblGrid>
                <a:gridCol w="3968982">
                  <a:extLst>
                    <a:ext uri="{9D8B030D-6E8A-4147-A177-3AD203B41FA5}">
                      <a16:colId xmlns:a16="http://schemas.microsoft.com/office/drawing/2014/main" val="2786511763"/>
                    </a:ext>
                  </a:extLst>
                </a:gridCol>
                <a:gridCol w="3483048">
                  <a:extLst>
                    <a:ext uri="{9D8B030D-6E8A-4147-A177-3AD203B41FA5}">
                      <a16:colId xmlns:a16="http://schemas.microsoft.com/office/drawing/2014/main" val="2383374922"/>
                    </a:ext>
                  </a:extLst>
                </a:gridCol>
                <a:gridCol w="3453037">
                  <a:extLst>
                    <a:ext uri="{9D8B030D-6E8A-4147-A177-3AD203B41FA5}">
                      <a16:colId xmlns:a16="http://schemas.microsoft.com/office/drawing/2014/main" val="249889354"/>
                    </a:ext>
                  </a:extLst>
                </a:gridCol>
              </a:tblGrid>
              <a:tr h="1035912">
                <a:tc>
                  <a:txBody>
                    <a:bodyPr/>
                    <a:lstStyle/>
                    <a:p>
                      <a:r>
                        <a:rPr lang="en-US" sz="3000">
                          <a:solidFill>
                            <a:srgbClr val="8F2827"/>
                          </a:solidFill>
                        </a:rPr>
                        <a:t>Program(s): </a:t>
                      </a:r>
                    </a:p>
                  </a:txBody>
                  <a:tcPr marL="77307" marR="77307" marT="38653" marB="38653">
                    <a:solidFill>
                      <a:schemeClr val="bg1">
                        <a:lumMod val="85000"/>
                      </a:schemeClr>
                    </a:solidFill>
                  </a:tcPr>
                </a:tc>
                <a:tc>
                  <a:txBody>
                    <a:bodyPr/>
                    <a:lstStyle/>
                    <a:p>
                      <a:r>
                        <a:rPr lang="en-US" sz="3000">
                          <a:solidFill>
                            <a:srgbClr val="8F2827"/>
                          </a:solidFill>
                        </a:rPr>
                        <a:t>Prevention Area(s): </a:t>
                      </a:r>
                    </a:p>
                  </a:txBody>
                  <a:tcPr marL="77307" marR="77307" marT="38653" marB="38653">
                    <a:solidFill>
                      <a:schemeClr val="bg1">
                        <a:lumMod val="85000"/>
                      </a:schemeClr>
                    </a:solidFill>
                  </a:tcPr>
                </a:tc>
                <a:tc>
                  <a:txBody>
                    <a:bodyPr/>
                    <a:lstStyle/>
                    <a:p>
                      <a:r>
                        <a:rPr lang="en-US" sz="3000">
                          <a:solidFill>
                            <a:srgbClr val="8F2827"/>
                          </a:solidFill>
                        </a:rPr>
                        <a:t>Target Grade Level: </a:t>
                      </a:r>
                    </a:p>
                  </a:txBody>
                  <a:tcPr marL="77307" marR="77307" marT="38653" marB="38653">
                    <a:solidFill>
                      <a:schemeClr val="bg1">
                        <a:lumMod val="85000"/>
                      </a:schemeClr>
                    </a:solidFill>
                  </a:tcPr>
                </a:tc>
                <a:extLst>
                  <a:ext uri="{0D108BD9-81ED-4DB2-BD59-A6C34878D82A}">
                    <a16:rowId xmlns:a16="http://schemas.microsoft.com/office/drawing/2014/main" val="1166720185"/>
                  </a:ext>
                </a:extLst>
              </a:tr>
              <a:tr h="2891275">
                <a:tc>
                  <a:txBody>
                    <a:bodyPr/>
                    <a:lstStyle/>
                    <a:p>
                      <a:r>
                        <a:rPr lang="en-US" sz="3000"/>
                        <a:t>Teen Dating Abuse &amp; Healthy Relationships, </a:t>
                      </a:r>
                    </a:p>
                    <a:p>
                      <a:r>
                        <a:rPr lang="en-US" sz="3000"/>
                        <a:t>Safe Dates, </a:t>
                      </a:r>
                    </a:p>
                    <a:p>
                      <a:r>
                        <a:rPr lang="en-US" sz="3000"/>
                        <a:t>Live Respect, </a:t>
                      </a:r>
                    </a:p>
                    <a:p>
                      <a:r>
                        <a:rPr lang="en-US" sz="3000"/>
                        <a:t>Love 146</a:t>
                      </a:r>
                      <a:endParaRPr lang="en-US" sz="3000">
                        <a:solidFill>
                          <a:schemeClr val="tx1"/>
                        </a:solidFill>
                      </a:endParaRPr>
                    </a:p>
                  </a:txBody>
                  <a:tcPr marL="77307" marR="77307" marT="38653" marB="38653">
                    <a:solidFill>
                      <a:schemeClr val="bg1">
                        <a:lumMod val="85000"/>
                      </a:schemeClr>
                    </a:solidFill>
                  </a:tcPr>
                </a:tc>
                <a:tc>
                  <a:txBody>
                    <a:bodyPr/>
                    <a:lstStyle/>
                    <a:p>
                      <a:r>
                        <a:rPr lang="en-US" sz="3000"/>
                        <a:t>Child Abuse, </a:t>
                      </a:r>
                    </a:p>
                    <a:p>
                      <a:r>
                        <a:rPr lang="en-US" sz="3000"/>
                        <a:t>Family Violence, Sex Trafficking</a:t>
                      </a:r>
                    </a:p>
                    <a:p>
                      <a:endParaRPr lang="en-US" sz="3000">
                        <a:solidFill>
                          <a:schemeClr val="tx1"/>
                        </a:solidFill>
                      </a:endParaRPr>
                    </a:p>
                  </a:txBody>
                  <a:tcPr marL="77307" marR="77307" marT="38653" marB="38653">
                    <a:solidFill>
                      <a:schemeClr val="bg1">
                        <a:lumMod val="85000"/>
                      </a:schemeClr>
                    </a:solidFill>
                  </a:tcPr>
                </a:tc>
                <a:tc>
                  <a:txBody>
                    <a:bodyPr/>
                    <a:lstStyle/>
                    <a:p>
                      <a:r>
                        <a:rPr lang="en-US" sz="3000">
                          <a:solidFill>
                            <a:schemeClr val="tx1"/>
                          </a:solidFill>
                        </a:rPr>
                        <a:t>6-12</a:t>
                      </a:r>
                    </a:p>
                  </a:txBody>
                  <a:tcPr marL="77307" marR="77307" marT="38653" marB="38653">
                    <a:solidFill>
                      <a:schemeClr val="bg1">
                        <a:lumMod val="85000"/>
                      </a:schemeClr>
                    </a:solidFill>
                  </a:tcPr>
                </a:tc>
                <a:extLst>
                  <a:ext uri="{0D108BD9-81ED-4DB2-BD59-A6C34878D82A}">
                    <a16:rowId xmlns:a16="http://schemas.microsoft.com/office/drawing/2014/main" val="1282034759"/>
                  </a:ext>
                </a:extLst>
              </a:tr>
            </a:tbl>
          </a:graphicData>
        </a:graphic>
      </p:graphicFrame>
    </p:spTree>
    <p:extLst>
      <p:ext uri="{BB962C8B-B14F-4D97-AF65-F5344CB8AC3E}">
        <p14:creationId xmlns:p14="http://schemas.microsoft.com/office/powerpoint/2010/main" val="7850191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itle 6">
            <a:extLst>
              <a:ext uri="{FF2B5EF4-FFF2-40B4-BE49-F238E27FC236}">
                <a16:creationId xmlns:a16="http://schemas.microsoft.com/office/drawing/2014/main" id="{964FC8CD-FF51-4F1F-AADF-E339094F2307}"/>
              </a:ext>
            </a:extLst>
          </p:cNvPr>
          <p:cNvSpPr txBox="1">
            <a:spLocks/>
          </p:cNvSpPr>
          <p:nvPr/>
        </p:nvSpPr>
        <p:spPr>
          <a:xfrm>
            <a:off x="556532" y="643467"/>
            <a:ext cx="11210925" cy="7448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3200" b="0" i="0" u="none" strike="noStrike" kern="1200" cap="none" spc="0" normalizeH="0" baseline="0" noProof="0">
                <a:ln>
                  <a:noFill/>
                </a:ln>
                <a:solidFill>
                  <a:prstClr val="white"/>
                </a:solidFill>
                <a:effectLst/>
                <a:uLnTx/>
                <a:uFillTx/>
                <a:latin typeface="Calibri Light" panose="020F0302020204030204"/>
                <a:ea typeface="+mj-ea"/>
                <a:cs typeface="+mj-cs"/>
              </a:rPr>
              <a:t>United Against Human Trafficking</a:t>
            </a:r>
          </a:p>
        </p:txBody>
      </p:sp>
      <p:graphicFrame>
        <p:nvGraphicFramePr>
          <p:cNvPr id="4" name="Table 3">
            <a:extLst>
              <a:ext uri="{FF2B5EF4-FFF2-40B4-BE49-F238E27FC236}">
                <a16:creationId xmlns:a16="http://schemas.microsoft.com/office/drawing/2014/main" id="{92976CD3-CCD8-4BA5-8038-687EF7902B65}"/>
              </a:ext>
            </a:extLst>
          </p:cNvPr>
          <p:cNvGraphicFramePr>
            <a:graphicFrameLocks noGrp="1"/>
          </p:cNvGraphicFramePr>
          <p:nvPr/>
        </p:nvGraphicFramePr>
        <p:xfrm>
          <a:off x="1415845" y="1994758"/>
          <a:ext cx="9055510" cy="3755136"/>
        </p:xfrm>
        <a:graphic>
          <a:graphicData uri="http://schemas.openxmlformats.org/drawingml/2006/table">
            <a:tbl>
              <a:tblPr firstRow="1" bandRow="1">
                <a:tableStyleId>{5C22544A-7EE6-4342-B048-85BDC9FD1C3A}</a:tableStyleId>
              </a:tblPr>
              <a:tblGrid>
                <a:gridCol w="3081072">
                  <a:extLst>
                    <a:ext uri="{9D8B030D-6E8A-4147-A177-3AD203B41FA5}">
                      <a16:colId xmlns:a16="http://schemas.microsoft.com/office/drawing/2014/main" val="2803806616"/>
                    </a:ext>
                  </a:extLst>
                </a:gridCol>
                <a:gridCol w="2705659">
                  <a:extLst>
                    <a:ext uri="{9D8B030D-6E8A-4147-A177-3AD203B41FA5}">
                      <a16:colId xmlns:a16="http://schemas.microsoft.com/office/drawing/2014/main" val="4147795698"/>
                    </a:ext>
                  </a:extLst>
                </a:gridCol>
                <a:gridCol w="3268779">
                  <a:extLst>
                    <a:ext uri="{9D8B030D-6E8A-4147-A177-3AD203B41FA5}">
                      <a16:colId xmlns:a16="http://schemas.microsoft.com/office/drawing/2014/main" val="739502408"/>
                    </a:ext>
                  </a:extLst>
                </a:gridCol>
              </a:tblGrid>
              <a:tr h="1123188">
                <a:tc>
                  <a:txBody>
                    <a:bodyPr/>
                    <a:lstStyle/>
                    <a:p>
                      <a:r>
                        <a:rPr lang="en-US" sz="3300">
                          <a:solidFill>
                            <a:srgbClr val="8F2827"/>
                          </a:solidFill>
                        </a:rPr>
                        <a:t>Program(s): </a:t>
                      </a:r>
                    </a:p>
                  </a:txBody>
                  <a:tcPr marL="83820" marR="83820" marT="41910" marB="41910">
                    <a:solidFill>
                      <a:schemeClr val="bg1">
                        <a:lumMod val="85000"/>
                      </a:schemeClr>
                    </a:solidFill>
                  </a:tcPr>
                </a:tc>
                <a:tc>
                  <a:txBody>
                    <a:bodyPr/>
                    <a:lstStyle/>
                    <a:p>
                      <a:r>
                        <a:rPr lang="en-US" sz="3300">
                          <a:solidFill>
                            <a:srgbClr val="8F2827"/>
                          </a:solidFill>
                        </a:rPr>
                        <a:t>Prevention Area(s): </a:t>
                      </a:r>
                    </a:p>
                  </a:txBody>
                  <a:tcPr marL="83820" marR="83820" marT="41910" marB="41910">
                    <a:solidFill>
                      <a:schemeClr val="bg1">
                        <a:lumMod val="85000"/>
                      </a:schemeClr>
                    </a:solidFill>
                  </a:tcPr>
                </a:tc>
                <a:tc>
                  <a:txBody>
                    <a:bodyPr/>
                    <a:lstStyle/>
                    <a:p>
                      <a:r>
                        <a:rPr lang="en-US" sz="3300">
                          <a:solidFill>
                            <a:srgbClr val="8F2827"/>
                          </a:solidFill>
                        </a:rPr>
                        <a:t>Target Grade Level: </a:t>
                      </a:r>
                    </a:p>
                  </a:txBody>
                  <a:tcPr marL="83820" marR="83820" marT="41910" marB="41910">
                    <a:solidFill>
                      <a:schemeClr val="bg1">
                        <a:lumMod val="85000"/>
                      </a:schemeClr>
                    </a:solidFill>
                  </a:tcPr>
                </a:tc>
                <a:extLst>
                  <a:ext uri="{0D108BD9-81ED-4DB2-BD59-A6C34878D82A}">
                    <a16:rowId xmlns:a16="http://schemas.microsoft.com/office/drawing/2014/main" val="422942118"/>
                  </a:ext>
                </a:extLst>
              </a:tr>
              <a:tr h="2631948">
                <a:tc>
                  <a:txBody>
                    <a:bodyPr/>
                    <a:lstStyle/>
                    <a:p>
                      <a:r>
                        <a:rPr lang="en-US" sz="3300"/>
                        <a:t>Youth Awareness Workshop, </a:t>
                      </a:r>
                    </a:p>
                    <a:p>
                      <a:r>
                        <a:rPr lang="en-US" sz="3300"/>
                        <a:t>Real Talk Group</a:t>
                      </a:r>
                    </a:p>
                  </a:txBody>
                  <a:tcPr marL="83820" marR="83820" marT="41910" marB="41910">
                    <a:solidFill>
                      <a:schemeClr val="bg1">
                        <a:lumMod val="85000"/>
                      </a:schemeClr>
                    </a:solidFill>
                  </a:tcPr>
                </a:tc>
                <a:tc>
                  <a:txBody>
                    <a:bodyPr/>
                    <a:lstStyle/>
                    <a:p>
                      <a:r>
                        <a:rPr lang="en-US" sz="3300"/>
                        <a:t>Sex Trafficking</a:t>
                      </a:r>
                    </a:p>
                    <a:p>
                      <a:endParaRPr lang="en-US" sz="3300">
                        <a:solidFill>
                          <a:schemeClr val="tx1"/>
                        </a:solidFill>
                      </a:endParaRPr>
                    </a:p>
                  </a:txBody>
                  <a:tcPr marL="83820" marR="83820" marT="41910" marB="41910">
                    <a:solidFill>
                      <a:schemeClr val="bg1">
                        <a:lumMod val="85000"/>
                      </a:schemeClr>
                    </a:solidFill>
                  </a:tcPr>
                </a:tc>
                <a:tc>
                  <a:txBody>
                    <a:bodyPr/>
                    <a:lstStyle/>
                    <a:p>
                      <a:r>
                        <a:rPr lang="en-US" sz="3300">
                          <a:solidFill>
                            <a:schemeClr val="tx1"/>
                          </a:solidFill>
                        </a:rPr>
                        <a:t>6-12</a:t>
                      </a:r>
                    </a:p>
                  </a:txBody>
                  <a:tcPr marL="83820" marR="83820" marT="41910" marB="41910">
                    <a:solidFill>
                      <a:schemeClr val="bg1">
                        <a:lumMod val="85000"/>
                      </a:schemeClr>
                    </a:solidFill>
                  </a:tcPr>
                </a:tc>
                <a:extLst>
                  <a:ext uri="{0D108BD9-81ED-4DB2-BD59-A6C34878D82A}">
                    <a16:rowId xmlns:a16="http://schemas.microsoft.com/office/drawing/2014/main" val="1100613630"/>
                  </a:ext>
                </a:extLst>
              </a:tr>
            </a:tbl>
          </a:graphicData>
        </a:graphic>
      </p:graphicFrame>
    </p:spTree>
    <p:extLst>
      <p:ext uri="{BB962C8B-B14F-4D97-AF65-F5344CB8AC3E}">
        <p14:creationId xmlns:p14="http://schemas.microsoft.com/office/powerpoint/2010/main" val="28101338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5CCBD36-51D8-4C59-A95B-80153D1907B4}"/>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r>
              <a:rPr lang="en-US" sz="3200" b="0" kern="1200">
                <a:latin typeface="+mj-lt"/>
                <a:ea typeface="+mj-ea"/>
                <a:cs typeface="+mj-cs"/>
              </a:rPr>
              <a:t>Crime Stoppers of Houston</a:t>
            </a:r>
          </a:p>
        </p:txBody>
      </p:sp>
      <p:graphicFrame>
        <p:nvGraphicFramePr>
          <p:cNvPr id="4" name="Table 3">
            <a:extLst>
              <a:ext uri="{FF2B5EF4-FFF2-40B4-BE49-F238E27FC236}">
                <a16:creationId xmlns:a16="http://schemas.microsoft.com/office/drawing/2014/main" id="{3491CE53-CDE5-4BD8-8D4D-F01C3CF6A459}"/>
              </a:ext>
            </a:extLst>
          </p:cNvPr>
          <p:cNvGraphicFramePr>
            <a:graphicFrameLocks noGrp="1"/>
          </p:cNvGraphicFramePr>
          <p:nvPr/>
        </p:nvGraphicFramePr>
        <p:xfrm>
          <a:off x="1396259" y="2246218"/>
          <a:ext cx="9399483" cy="3252216"/>
        </p:xfrm>
        <a:graphic>
          <a:graphicData uri="http://schemas.openxmlformats.org/drawingml/2006/table">
            <a:tbl>
              <a:tblPr firstRow="1" bandRow="1">
                <a:tableStyleId>{5C22544A-7EE6-4342-B048-85BDC9FD1C3A}</a:tableStyleId>
              </a:tblPr>
              <a:tblGrid>
                <a:gridCol w="3443605">
                  <a:extLst>
                    <a:ext uri="{9D8B030D-6E8A-4147-A177-3AD203B41FA5}">
                      <a16:colId xmlns:a16="http://schemas.microsoft.com/office/drawing/2014/main" val="3562413276"/>
                    </a:ext>
                  </a:extLst>
                </a:gridCol>
                <a:gridCol w="3117639">
                  <a:extLst>
                    <a:ext uri="{9D8B030D-6E8A-4147-A177-3AD203B41FA5}">
                      <a16:colId xmlns:a16="http://schemas.microsoft.com/office/drawing/2014/main" val="1957088753"/>
                    </a:ext>
                  </a:extLst>
                </a:gridCol>
                <a:gridCol w="2838239">
                  <a:extLst>
                    <a:ext uri="{9D8B030D-6E8A-4147-A177-3AD203B41FA5}">
                      <a16:colId xmlns:a16="http://schemas.microsoft.com/office/drawing/2014/main" val="1413215745"/>
                    </a:ext>
                  </a:extLst>
                </a:gridCol>
              </a:tblGrid>
              <a:tr h="1123188">
                <a:tc>
                  <a:txBody>
                    <a:bodyPr/>
                    <a:lstStyle/>
                    <a:p>
                      <a:r>
                        <a:rPr lang="en-US" sz="3300">
                          <a:solidFill>
                            <a:srgbClr val="8F2827"/>
                          </a:solidFill>
                        </a:rPr>
                        <a:t>Program(s): </a:t>
                      </a:r>
                    </a:p>
                  </a:txBody>
                  <a:tcPr marL="83820" marR="83820" marT="41910" marB="41910">
                    <a:solidFill>
                      <a:schemeClr val="bg1">
                        <a:lumMod val="85000"/>
                      </a:schemeClr>
                    </a:solidFill>
                  </a:tcPr>
                </a:tc>
                <a:tc>
                  <a:txBody>
                    <a:bodyPr/>
                    <a:lstStyle/>
                    <a:p>
                      <a:r>
                        <a:rPr lang="en-US" sz="3300">
                          <a:solidFill>
                            <a:srgbClr val="8F2827"/>
                          </a:solidFill>
                        </a:rPr>
                        <a:t>Prevention Area(s): </a:t>
                      </a:r>
                    </a:p>
                  </a:txBody>
                  <a:tcPr marL="83820" marR="83820" marT="41910" marB="41910">
                    <a:solidFill>
                      <a:schemeClr val="bg1">
                        <a:lumMod val="85000"/>
                      </a:schemeClr>
                    </a:solidFill>
                  </a:tcPr>
                </a:tc>
                <a:tc>
                  <a:txBody>
                    <a:bodyPr/>
                    <a:lstStyle/>
                    <a:p>
                      <a:r>
                        <a:rPr lang="en-US" sz="3300">
                          <a:solidFill>
                            <a:srgbClr val="8F2827"/>
                          </a:solidFill>
                        </a:rPr>
                        <a:t>Target Grade Level: </a:t>
                      </a:r>
                    </a:p>
                  </a:txBody>
                  <a:tcPr marL="83820" marR="83820" marT="41910" marB="41910">
                    <a:solidFill>
                      <a:schemeClr val="bg1">
                        <a:lumMod val="85000"/>
                      </a:schemeClr>
                    </a:solidFill>
                  </a:tcPr>
                </a:tc>
                <a:extLst>
                  <a:ext uri="{0D108BD9-81ED-4DB2-BD59-A6C34878D82A}">
                    <a16:rowId xmlns:a16="http://schemas.microsoft.com/office/drawing/2014/main" val="236578283"/>
                  </a:ext>
                </a:extLst>
              </a:tr>
              <a:tr h="2129028">
                <a:tc>
                  <a:txBody>
                    <a:bodyPr/>
                    <a:lstStyle/>
                    <a:p>
                      <a:r>
                        <a:rPr lang="en-US" sz="3300"/>
                        <a:t>Safe Schools Institute, </a:t>
                      </a:r>
                    </a:p>
                    <a:p>
                      <a:r>
                        <a:rPr lang="en-US" sz="3300"/>
                        <a:t>Safe Community Institute</a:t>
                      </a:r>
                      <a:endParaRPr lang="en-US" sz="3300">
                        <a:solidFill>
                          <a:schemeClr val="tx1"/>
                        </a:solidFill>
                      </a:endParaRPr>
                    </a:p>
                  </a:txBody>
                  <a:tcPr marL="83820" marR="83820" marT="41910" marB="41910">
                    <a:solidFill>
                      <a:schemeClr val="bg1">
                        <a:lumMod val="85000"/>
                      </a:schemeClr>
                    </a:solidFill>
                  </a:tcPr>
                </a:tc>
                <a:tc>
                  <a:txBody>
                    <a:bodyPr/>
                    <a:lstStyle/>
                    <a:p>
                      <a:r>
                        <a:rPr lang="en-US" sz="3300"/>
                        <a:t>Dating Violence,</a:t>
                      </a:r>
                    </a:p>
                    <a:p>
                      <a:r>
                        <a:rPr lang="en-US" sz="3300"/>
                        <a:t>Sex Trafficking</a:t>
                      </a:r>
                    </a:p>
                    <a:p>
                      <a:endParaRPr lang="en-US" sz="3300">
                        <a:solidFill>
                          <a:schemeClr val="tx1"/>
                        </a:solidFill>
                      </a:endParaRPr>
                    </a:p>
                  </a:txBody>
                  <a:tcPr marL="83820" marR="83820" marT="41910" marB="41910">
                    <a:solidFill>
                      <a:schemeClr val="bg1">
                        <a:lumMod val="85000"/>
                      </a:schemeClr>
                    </a:solidFill>
                  </a:tcPr>
                </a:tc>
                <a:tc>
                  <a:txBody>
                    <a:bodyPr/>
                    <a:lstStyle/>
                    <a:p>
                      <a:r>
                        <a:rPr lang="en-US" sz="3300">
                          <a:solidFill>
                            <a:schemeClr val="tx1"/>
                          </a:solidFill>
                        </a:rPr>
                        <a:t>6-12</a:t>
                      </a:r>
                    </a:p>
                  </a:txBody>
                  <a:tcPr marL="83820" marR="83820" marT="41910" marB="41910">
                    <a:solidFill>
                      <a:schemeClr val="bg1">
                        <a:lumMod val="85000"/>
                      </a:schemeClr>
                    </a:solidFill>
                  </a:tcPr>
                </a:tc>
                <a:extLst>
                  <a:ext uri="{0D108BD9-81ED-4DB2-BD59-A6C34878D82A}">
                    <a16:rowId xmlns:a16="http://schemas.microsoft.com/office/drawing/2014/main" val="4118141165"/>
                  </a:ext>
                </a:extLst>
              </a:tr>
            </a:tbl>
          </a:graphicData>
        </a:graphic>
      </p:graphicFrame>
    </p:spTree>
    <p:extLst>
      <p:ext uri="{BB962C8B-B14F-4D97-AF65-F5344CB8AC3E}">
        <p14:creationId xmlns:p14="http://schemas.microsoft.com/office/powerpoint/2010/main" val="22038548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5CCBD36-51D8-4C59-A95B-80153D1907B4}"/>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r>
              <a:rPr lang="en-US" sz="3200" b="0" kern="1200">
                <a:latin typeface="+mj-lt"/>
                <a:ea typeface="+mj-ea"/>
                <a:cs typeface="+mj-cs"/>
              </a:rPr>
              <a:t>Fort Bend ISD Social Workers</a:t>
            </a:r>
          </a:p>
        </p:txBody>
      </p:sp>
      <p:graphicFrame>
        <p:nvGraphicFramePr>
          <p:cNvPr id="3" name="Table 2">
            <a:extLst>
              <a:ext uri="{FF2B5EF4-FFF2-40B4-BE49-F238E27FC236}">
                <a16:creationId xmlns:a16="http://schemas.microsoft.com/office/drawing/2014/main" id="{36035B7C-6838-565E-D670-B7C8F9042A22}"/>
              </a:ext>
            </a:extLst>
          </p:cNvPr>
          <p:cNvGraphicFramePr>
            <a:graphicFrameLocks noGrp="1"/>
          </p:cNvGraphicFramePr>
          <p:nvPr/>
        </p:nvGraphicFramePr>
        <p:xfrm>
          <a:off x="2143682" y="2305812"/>
          <a:ext cx="8258599" cy="2246376"/>
        </p:xfrm>
        <a:graphic>
          <a:graphicData uri="http://schemas.openxmlformats.org/drawingml/2006/table">
            <a:tbl>
              <a:tblPr firstRow="1" bandRow="1">
                <a:tableStyleId>{5C22544A-7EE6-4342-B048-85BDC9FD1C3A}</a:tableStyleId>
              </a:tblPr>
              <a:tblGrid>
                <a:gridCol w="2675255">
                  <a:extLst>
                    <a:ext uri="{9D8B030D-6E8A-4147-A177-3AD203B41FA5}">
                      <a16:colId xmlns:a16="http://schemas.microsoft.com/office/drawing/2014/main" val="4098213983"/>
                    </a:ext>
                  </a:extLst>
                </a:gridCol>
                <a:gridCol w="2721822">
                  <a:extLst>
                    <a:ext uri="{9D8B030D-6E8A-4147-A177-3AD203B41FA5}">
                      <a16:colId xmlns:a16="http://schemas.microsoft.com/office/drawing/2014/main" val="1710652119"/>
                    </a:ext>
                  </a:extLst>
                </a:gridCol>
                <a:gridCol w="2861522">
                  <a:extLst>
                    <a:ext uri="{9D8B030D-6E8A-4147-A177-3AD203B41FA5}">
                      <a16:colId xmlns:a16="http://schemas.microsoft.com/office/drawing/2014/main" val="393317773"/>
                    </a:ext>
                  </a:extLst>
                </a:gridCol>
              </a:tblGrid>
              <a:tr h="1123188">
                <a:tc>
                  <a:txBody>
                    <a:bodyPr/>
                    <a:lstStyle/>
                    <a:p>
                      <a:r>
                        <a:rPr lang="en-US" sz="3300">
                          <a:solidFill>
                            <a:srgbClr val="8F2827"/>
                          </a:solidFill>
                        </a:rPr>
                        <a:t>Program(s): </a:t>
                      </a:r>
                    </a:p>
                  </a:txBody>
                  <a:tcPr marL="83820" marR="83820" marT="41910" marB="41910">
                    <a:solidFill>
                      <a:schemeClr val="bg1">
                        <a:lumMod val="85000"/>
                      </a:schemeClr>
                    </a:solidFill>
                  </a:tcPr>
                </a:tc>
                <a:tc>
                  <a:txBody>
                    <a:bodyPr/>
                    <a:lstStyle/>
                    <a:p>
                      <a:r>
                        <a:rPr lang="en-US" sz="3300">
                          <a:solidFill>
                            <a:srgbClr val="8F2827"/>
                          </a:solidFill>
                        </a:rPr>
                        <a:t>Prevention Area(s): </a:t>
                      </a:r>
                    </a:p>
                  </a:txBody>
                  <a:tcPr marL="83820" marR="83820" marT="41910" marB="41910">
                    <a:solidFill>
                      <a:schemeClr val="bg1">
                        <a:lumMod val="85000"/>
                      </a:schemeClr>
                    </a:solidFill>
                  </a:tcPr>
                </a:tc>
                <a:tc>
                  <a:txBody>
                    <a:bodyPr/>
                    <a:lstStyle/>
                    <a:p>
                      <a:r>
                        <a:rPr lang="en-US" sz="3300">
                          <a:solidFill>
                            <a:srgbClr val="8F2827"/>
                          </a:solidFill>
                        </a:rPr>
                        <a:t>Target Grade Level: </a:t>
                      </a:r>
                    </a:p>
                  </a:txBody>
                  <a:tcPr marL="83820" marR="83820" marT="41910" marB="41910">
                    <a:solidFill>
                      <a:schemeClr val="bg1">
                        <a:lumMod val="85000"/>
                      </a:schemeClr>
                    </a:solidFill>
                  </a:tcPr>
                </a:tc>
                <a:extLst>
                  <a:ext uri="{0D108BD9-81ED-4DB2-BD59-A6C34878D82A}">
                    <a16:rowId xmlns:a16="http://schemas.microsoft.com/office/drawing/2014/main" val="2261870906"/>
                  </a:ext>
                </a:extLst>
              </a:tr>
              <a:tr h="1123188">
                <a:tc>
                  <a:txBody>
                    <a:bodyPr/>
                    <a:lstStyle/>
                    <a:p>
                      <a:r>
                        <a:rPr lang="en-US" sz="3300"/>
                        <a:t>FBISD Social Work</a:t>
                      </a:r>
                    </a:p>
                  </a:txBody>
                  <a:tcPr marL="83820" marR="83820" marT="41910" marB="41910">
                    <a:solidFill>
                      <a:schemeClr val="bg1">
                        <a:lumMod val="85000"/>
                      </a:schemeClr>
                    </a:solidFill>
                  </a:tcPr>
                </a:tc>
                <a:tc>
                  <a:txBody>
                    <a:bodyPr/>
                    <a:lstStyle/>
                    <a:p>
                      <a:r>
                        <a:rPr lang="en-US" sz="3300"/>
                        <a:t>Child Abuse </a:t>
                      </a:r>
                    </a:p>
                    <a:p>
                      <a:endParaRPr lang="en-US" sz="3300">
                        <a:solidFill>
                          <a:schemeClr val="tx1"/>
                        </a:solidFill>
                      </a:endParaRPr>
                    </a:p>
                  </a:txBody>
                  <a:tcPr marL="83820" marR="83820" marT="41910" marB="41910">
                    <a:solidFill>
                      <a:schemeClr val="bg1">
                        <a:lumMod val="85000"/>
                      </a:schemeClr>
                    </a:solidFill>
                  </a:tcPr>
                </a:tc>
                <a:tc>
                  <a:txBody>
                    <a:bodyPr/>
                    <a:lstStyle/>
                    <a:p>
                      <a:r>
                        <a:rPr lang="en-US" sz="3300">
                          <a:solidFill>
                            <a:schemeClr val="tx1"/>
                          </a:solidFill>
                        </a:rPr>
                        <a:t>PreK-12</a:t>
                      </a:r>
                    </a:p>
                  </a:txBody>
                  <a:tcPr marL="83820" marR="83820" marT="41910" marB="41910">
                    <a:solidFill>
                      <a:schemeClr val="bg1">
                        <a:lumMod val="85000"/>
                      </a:schemeClr>
                    </a:solidFill>
                  </a:tcPr>
                </a:tc>
                <a:extLst>
                  <a:ext uri="{0D108BD9-81ED-4DB2-BD59-A6C34878D82A}">
                    <a16:rowId xmlns:a16="http://schemas.microsoft.com/office/drawing/2014/main" val="3814567237"/>
                  </a:ext>
                </a:extLst>
              </a:tr>
            </a:tbl>
          </a:graphicData>
        </a:graphic>
      </p:graphicFrame>
    </p:spTree>
    <p:extLst>
      <p:ext uri="{BB962C8B-B14F-4D97-AF65-F5344CB8AC3E}">
        <p14:creationId xmlns:p14="http://schemas.microsoft.com/office/powerpoint/2010/main" val="14639977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5CCBD36-51D8-4C59-A95B-80153D1907B4}"/>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r>
              <a:rPr lang="en-US" sz="3200" b="0" kern="1200">
                <a:latin typeface="+mj-lt"/>
                <a:ea typeface="+mj-ea"/>
                <a:cs typeface="+mj-cs"/>
              </a:rPr>
              <a:t>Child Builders</a:t>
            </a:r>
            <a:endParaRPr lang="en-US" sz="3200" kern="1200">
              <a:latin typeface="+mj-lt"/>
              <a:ea typeface="+mj-ea"/>
              <a:cs typeface="+mj-cs"/>
            </a:endParaRPr>
          </a:p>
        </p:txBody>
      </p:sp>
      <p:graphicFrame>
        <p:nvGraphicFramePr>
          <p:cNvPr id="4" name="Table 3">
            <a:extLst>
              <a:ext uri="{FF2B5EF4-FFF2-40B4-BE49-F238E27FC236}">
                <a16:creationId xmlns:a16="http://schemas.microsoft.com/office/drawing/2014/main" id="{4D87CE25-E19F-4507-8E77-EF29322D7149}"/>
              </a:ext>
            </a:extLst>
          </p:cNvPr>
          <p:cNvGraphicFramePr>
            <a:graphicFrameLocks noGrp="1"/>
          </p:cNvGraphicFramePr>
          <p:nvPr/>
        </p:nvGraphicFramePr>
        <p:xfrm>
          <a:off x="1338051" y="1994758"/>
          <a:ext cx="9515900" cy="3755136"/>
        </p:xfrm>
        <a:graphic>
          <a:graphicData uri="http://schemas.openxmlformats.org/drawingml/2006/table">
            <a:tbl>
              <a:tblPr firstRow="1" bandRow="1">
                <a:tableStyleId>{5C22544A-7EE6-4342-B048-85BDC9FD1C3A}</a:tableStyleId>
              </a:tblPr>
              <a:tblGrid>
                <a:gridCol w="3769572">
                  <a:extLst>
                    <a:ext uri="{9D8B030D-6E8A-4147-A177-3AD203B41FA5}">
                      <a16:colId xmlns:a16="http://schemas.microsoft.com/office/drawing/2014/main" val="304136711"/>
                    </a:ext>
                  </a:extLst>
                </a:gridCol>
                <a:gridCol w="2908089">
                  <a:extLst>
                    <a:ext uri="{9D8B030D-6E8A-4147-A177-3AD203B41FA5}">
                      <a16:colId xmlns:a16="http://schemas.microsoft.com/office/drawing/2014/main" val="3050867826"/>
                    </a:ext>
                  </a:extLst>
                </a:gridCol>
                <a:gridCol w="2838239">
                  <a:extLst>
                    <a:ext uri="{9D8B030D-6E8A-4147-A177-3AD203B41FA5}">
                      <a16:colId xmlns:a16="http://schemas.microsoft.com/office/drawing/2014/main" val="1637697120"/>
                    </a:ext>
                  </a:extLst>
                </a:gridCol>
              </a:tblGrid>
              <a:tr h="1123188">
                <a:tc>
                  <a:txBody>
                    <a:bodyPr/>
                    <a:lstStyle/>
                    <a:p>
                      <a:r>
                        <a:rPr lang="en-US" sz="3300">
                          <a:solidFill>
                            <a:srgbClr val="8F2827"/>
                          </a:solidFill>
                        </a:rPr>
                        <a:t>Program(s): </a:t>
                      </a:r>
                    </a:p>
                  </a:txBody>
                  <a:tcPr marL="83820" marR="83820" marT="41910" marB="41910">
                    <a:solidFill>
                      <a:schemeClr val="bg1">
                        <a:lumMod val="85000"/>
                      </a:schemeClr>
                    </a:solidFill>
                  </a:tcPr>
                </a:tc>
                <a:tc>
                  <a:txBody>
                    <a:bodyPr/>
                    <a:lstStyle/>
                    <a:p>
                      <a:r>
                        <a:rPr lang="en-US" sz="3300">
                          <a:solidFill>
                            <a:srgbClr val="8F2827"/>
                          </a:solidFill>
                        </a:rPr>
                        <a:t>Prevention Area(s): </a:t>
                      </a:r>
                    </a:p>
                  </a:txBody>
                  <a:tcPr marL="83820" marR="83820" marT="41910" marB="41910">
                    <a:solidFill>
                      <a:schemeClr val="bg1">
                        <a:lumMod val="85000"/>
                      </a:schemeClr>
                    </a:solidFill>
                  </a:tcPr>
                </a:tc>
                <a:tc>
                  <a:txBody>
                    <a:bodyPr/>
                    <a:lstStyle/>
                    <a:p>
                      <a:r>
                        <a:rPr lang="en-US" sz="3300">
                          <a:solidFill>
                            <a:srgbClr val="8F2827"/>
                          </a:solidFill>
                        </a:rPr>
                        <a:t>Target Grade Level: </a:t>
                      </a:r>
                    </a:p>
                  </a:txBody>
                  <a:tcPr marL="83820" marR="83820" marT="41910" marB="41910">
                    <a:solidFill>
                      <a:schemeClr val="bg1">
                        <a:lumMod val="85000"/>
                      </a:schemeClr>
                    </a:solidFill>
                  </a:tcPr>
                </a:tc>
                <a:extLst>
                  <a:ext uri="{0D108BD9-81ED-4DB2-BD59-A6C34878D82A}">
                    <a16:rowId xmlns:a16="http://schemas.microsoft.com/office/drawing/2014/main" val="2430801988"/>
                  </a:ext>
                </a:extLst>
              </a:tr>
              <a:tr h="2631948">
                <a:tc>
                  <a:txBody>
                    <a:bodyPr/>
                    <a:lstStyle/>
                    <a:p>
                      <a:r>
                        <a:rPr lang="en-US" sz="3300"/>
                        <a:t>Stand Strong “Stay Safe”, </a:t>
                      </a:r>
                    </a:p>
                    <a:p>
                      <a:r>
                        <a:rPr lang="en-US" sz="3300"/>
                        <a:t>Building Pathways to Mental Health</a:t>
                      </a:r>
                      <a:endParaRPr lang="en-US" sz="3300">
                        <a:solidFill>
                          <a:schemeClr val="tx1"/>
                        </a:solidFill>
                      </a:endParaRPr>
                    </a:p>
                  </a:txBody>
                  <a:tcPr marL="83820" marR="83820" marT="41910" marB="41910">
                    <a:solidFill>
                      <a:schemeClr val="bg1">
                        <a:lumMod val="85000"/>
                      </a:schemeClr>
                    </a:solidFill>
                  </a:tcPr>
                </a:tc>
                <a:tc>
                  <a:txBody>
                    <a:bodyPr/>
                    <a:lstStyle/>
                    <a:p>
                      <a:r>
                        <a:rPr lang="en-US" sz="3300"/>
                        <a:t>Child Abuse, </a:t>
                      </a:r>
                    </a:p>
                    <a:p>
                      <a:r>
                        <a:rPr lang="en-US" sz="3300"/>
                        <a:t>Family Violence, Sex Trafficking</a:t>
                      </a:r>
                    </a:p>
                    <a:p>
                      <a:endParaRPr lang="en-US" sz="3300">
                        <a:solidFill>
                          <a:schemeClr val="tx1"/>
                        </a:solidFill>
                      </a:endParaRPr>
                    </a:p>
                  </a:txBody>
                  <a:tcPr marL="83820" marR="83820" marT="41910" marB="41910">
                    <a:solidFill>
                      <a:schemeClr val="bg1">
                        <a:lumMod val="85000"/>
                      </a:schemeClr>
                    </a:solidFill>
                  </a:tcPr>
                </a:tc>
                <a:tc>
                  <a:txBody>
                    <a:bodyPr/>
                    <a:lstStyle/>
                    <a:p>
                      <a:r>
                        <a:rPr lang="en-US" sz="3300">
                          <a:solidFill>
                            <a:schemeClr val="tx1"/>
                          </a:solidFill>
                        </a:rPr>
                        <a:t>PreK-5</a:t>
                      </a:r>
                    </a:p>
                  </a:txBody>
                  <a:tcPr marL="83820" marR="83820" marT="41910" marB="41910">
                    <a:solidFill>
                      <a:schemeClr val="bg1">
                        <a:lumMod val="85000"/>
                      </a:schemeClr>
                    </a:solidFill>
                  </a:tcPr>
                </a:tc>
                <a:extLst>
                  <a:ext uri="{0D108BD9-81ED-4DB2-BD59-A6C34878D82A}">
                    <a16:rowId xmlns:a16="http://schemas.microsoft.com/office/drawing/2014/main" val="4241256432"/>
                  </a:ext>
                </a:extLst>
              </a:tr>
            </a:tbl>
          </a:graphicData>
        </a:graphic>
      </p:graphicFrame>
    </p:spTree>
    <p:extLst>
      <p:ext uri="{BB962C8B-B14F-4D97-AF65-F5344CB8AC3E}">
        <p14:creationId xmlns:p14="http://schemas.microsoft.com/office/powerpoint/2010/main" val="41443290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5CCBD36-51D8-4C59-A95B-80153D1907B4}"/>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r>
              <a:rPr lang="en-US" sz="3200" b="0" kern="1200">
                <a:latin typeface="+mj-lt"/>
                <a:ea typeface="+mj-ea"/>
                <a:cs typeface="+mj-cs"/>
              </a:rPr>
              <a:t>Mental Health America of Greater Dallas</a:t>
            </a:r>
            <a:endParaRPr lang="en-US" sz="3200" kern="1200">
              <a:latin typeface="+mj-lt"/>
              <a:ea typeface="+mj-ea"/>
              <a:cs typeface="+mj-cs"/>
            </a:endParaRPr>
          </a:p>
        </p:txBody>
      </p:sp>
      <p:graphicFrame>
        <p:nvGraphicFramePr>
          <p:cNvPr id="4" name="Table 3">
            <a:extLst>
              <a:ext uri="{FF2B5EF4-FFF2-40B4-BE49-F238E27FC236}">
                <a16:creationId xmlns:a16="http://schemas.microsoft.com/office/drawing/2014/main" id="{79D44CB5-0B4A-483F-A342-FCD2767B0489}"/>
              </a:ext>
            </a:extLst>
          </p:cNvPr>
          <p:cNvGraphicFramePr>
            <a:graphicFrameLocks noGrp="1"/>
          </p:cNvGraphicFramePr>
          <p:nvPr/>
        </p:nvGraphicFramePr>
        <p:xfrm>
          <a:off x="643467" y="2073236"/>
          <a:ext cx="10905068" cy="3598182"/>
        </p:xfrm>
        <a:graphic>
          <a:graphicData uri="http://schemas.openxmlformats.org/drawingml/2006/table">
            <a:tbl>
              <a:tblPr firstRow="1" bandRow="1">
                <a:tableStyleId>{5C22544A-7EE6-4342-B048-85BDC9FD1C3A}</a:tableStyleId>
              </a:tblPr>
              <a:tblGrid>
                <a:gridCol w="3208343">
                  <a:extLst>
                    <a:ext uri="{9D8B030D-6E8A-4147-A177-3AD203B41FA5}">
                      <a16:colId xmlns:a16="http://schemas.microsoft.com/office/drawing/2014/main" val="912352528"/>
                    </a:ext>
                  </a:extLst>
                </a:gridCol>
                <a:gridCol w="4109252">
                  <a:extLst>
                    <a:ext uri="{9D8B030D-6E8A-4147-A177-3AD203B41FA5}">
                      <a16:colId xmlns:a16="http://schemas.microsoft.com/office/drawing/2014/main" val="2760359512"/>
                    </a:ext>
                  </a:extLst>
                </a:gridCol>
                <a:gridCol w="3587473">
                  <a:extLst>
                    <a:ext uri="{9D8B030D-6E8A-4147-A177-3AD203B41FA5}">
                      <a16:colId xmlns:a16="http://schemas.microsoft.com/office/drawing/2014/main" val="2892398972"/>
                    </a:ext>
                  </a:extLst>
                </a:gridCol>
              </a:tblGrid>
              <a:tr h="1076242">
                <a:tc>
                  <a:txBody>
                    <a:bodyPr/>
                    <a:lstStyle/>
                    <a:p>
                      <a:r>
                        <a:rPr lang="en-US" sz="3200">
                          <a:solidFill>
                            <a:srgbClr val="8F2827"/>
                          </a:solidFill>
                        </a:rPr>
                        <a:t>Program(s): </a:t>
                      </a:r>
                    </a:p>
                  </a:txBody>
                  <a:tcPr marL="80317" marR="80317" marT="40158" marB="40158">
                    <a:solidFill>
                      <a:schemeClr val="bg1">
                        <a:lumMod val="85000"/>
                      </a:schemeClr>
                    </a:solidFill>
                  </a:tcPr>
                </a:tc>
                <a:tc>
                  <a:txBody>
                    <a:bodyPr/>
                    <a:lstStyle/>
                    <a:p>
                      <a:r>
                        <a:rPr lang="en-US" sz="3200">
                          <a:solidFill>
                            <a:srgbClr val="8F2827"/>
                          </a:solidFill>
                        </a:rPr>
                        <a:t>Prevention Area(s): </a:t>
                      </a:r>
                    </a:p>
                  </a:txBody>
                  <a:tcPr marL="80317" marR="80317" marT="40158" marB="40158">
                    <a:solidFill>
                      <a:schemeClr val="bg1">
                        <a:lumMod val="85000"/>
                      </a:schemeClr>
                    </a:solidFill>
                  </a:tcPr>
                </a:tc>
                <a:tc>
                  <a:txBody>
                    <a:bodyPr/>
                    <a:lstStyle/>
                    <a:p>
                      <a:r>
                        <a:rPr lang="en-US" sz="3200">
                          <a:solidFill>
                            <a:srgbClr val="8F2827"/>
                          </a:solidFill>
                        </a:rPr>
                        <a:t>Target Grade Level: </a:t>
                      </a:r>
                    </a:p>
                  </a:txBody>
                  <a:tcPr marL="80317" marR="80317" marT="40158" marB="40158">
                    <a:solidFill>
                      <a:schemeClr val="bg1">
                        <a:lumMod val="85000"/>
                      </a:schemeClr>
                    </a:solidFill>
                  </a:tcPr>
                </a:tc>
                <a:extLst>
                  <a:ext uri="{0D108BD9-81ED-4DB2-BD59-A6C34878D82A}">
                    <a16:rowId xmlns:a16="http://schemas.microsoft.com/office/drawing/2014/main" val="1645054308"/>
                  </a:ext>
                </a:extLst>
              </a:tr>
              <a:tr h="2521940">
                <a:tc>
                  <a:txBody>
                    <a:bodyPr/>
                    <a:lstStyle/>
                    <a:p>
                      <a:r>
                        <a:rPr lang="en-US" sz="3200"/>
                        <a:t>WHO</a:t>
                      </a:r>
                      <a:endParaRPr lang="en-US" sz="3200">
                        <a:solidFill>
                          <a:schemeClr val="tx1"/>
                        </a:solidFill>
                      </a:endParaRPr>
                    </a:p>
                  </a:txBody>
                  <a:tcPr marL="80317" marR="80317" marT="40158" marB="40158">
                    <a:solidFill>
                      <a:schemeClr val="bg1">
                        <a:lumMod val="85000"/>
                      </a:schemeClr>
                    </a:solidFill>
                  </a:tcPr>
                </a:tc>
                <a:tc>
                  <a:txBody>
                    <a:bodyPr/>
                    <a:lstStyle/>
                    <a:p>
                      <a:r>
                        <a:rPr lang="en-US" sz="3200"/>
                        <a:t>Child Abuse, </a:t>
                      </a:r>
                    </a:p>
                    <a:p>
                      <a:r>
                        <a:rPr lang="en-US" sz="3200"/>
                        <a:t>Family Violence, Dating Violence,</a:t>
                      </a:r>
                    </a:p>
                    <a:p>
                      <a:r>
                        <a:rPr lang="en-US" sz="3200"/>
                        <a:t>Sex Trafficking</a:t>
                      </a:r>
                    </a:p>
                    <a:p>
                      <a:endParaRPr lang="en-US" sz="3200">
                        <a:solidFill>
                          <a:schemeClr val="tx1"/>
                        </a:solidFill>
                      </a:endParaRPr>
                    </a:p>
                  </a:txBody>
                  <a:tcPr marL="80317" marR="80317" marT="40158" marB="40158">
                    <a:solidFill>
                      <a:schemeClr val="bg1">
                        <a:lumMod val="85000"/>
                      </a:schemeClr>
                    </a:solidFill>
                  </a:tcPr>
                </a:tc>
                <a:tc>
                  <a:txBody>
                    <a:bodyPr/>
                    <a:lstStyle/>
                    <a:p>
                      <a:r>
                        <a:rPr lang="en-US" sz="3200">
                          <a:solidFill>
                            <a:schemeClr val="tx1"/>
                          </a:solidFill>
                        </a:rPr>
                        <a:t>K-12</a:t>
                      </a:r>
                    </a:p>
                  </a:txBody>
                  <a:tcPr marL="80317" marR="80317" marT="40158" marB="40158">
                    <a:solidFill>
                      <a:schemeClr val="bg1">
                        <a:lumMod val="85000"/>
                      </a:schemeClr>
                    </a:solidFill>
                  </a:tcPr>
                </a:tc>
                <a:extLst>
                  <a:ext uri="{0D108BD9-81ED-4DB2-BD59-A6C34878D82A}">
                    <a16:rowId xmlns:a16="http://schemas.microsoft.com/office/drawing/2014/main" val="4228067316"/>
                  </a:ext>
                </a:extLst>
              </a:tr>
            </a:tbl>
          </a:graphicData>
        </a:graphic>
      </p:graphicFrame>
    </p:spTree>
    <p:extLst>
      <p:ext uri="{BB962C8B-B14F-4D97-AF65-F5344CB8AC3E}">
        <p14:creationId xmlns:p14="http://schemas.microsoft.com/office/powerpoint/2010/main" val="23797410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hape, rectangle&#10;&#10;Description automatically generated">
            <a:extLst>
              <a:ext uri="{FF2B5EF4-FFF2-40B4-BE49-F238E27FC236}">
                <a16:creationId xmlns:a16="http://schemas.microsoft.com/office/drawing/2014/main" id="{B3CEBB64-9A3D-BFBB-9431-0946E564EDF8}"/>
              </a:ext>
            </a:extLst>
          </p:cNvPr>
          <p:cNvPicPr>
            <a:picLocks noChangeAspect="1"/>
          </p:cNvPicPr>
          <p:nvPr/>
        </p:nvPicPr>
        <p:blipFill>
          <a:blip r:embed="rId2"/>
          <a:stretch>
            <a:fillRect/>
          </a:stretch>
        </p:blipFill>
        <p:spPr>
          <a:xfrm>
            <a:off x="0" y="0"/>
            <a:ext cx="12192000" cy="6858000"/>
          </a:xfrm>
          <a:prstGeom prst="rect">
            <a:avLst/>
          </a:prstGeom>
        </p:spPr>
      </p:pic>
      <p:sp>
        <p:nvSpPr>
          <p:cNvPr id="4" name="Title 3">
            <a:extLst>
              <a:ext uri="{FF2B5EF4-FFF2-40B4-BE49-F238E27FC236}">
                <a16:creationId xmlns:a16="http://schemas.microsoft.com/office/drawing/2014/main" id="{56D887C8-F939-4216-A95E-2F9CBDF726C5}"/>
              </a:ext>
            </a:extLst>
          </p:cNvPr>
          <p:cNvSpPr txBox="1">
            <a:spLocks/>
          </p:cNvSpPr>
          <p:nvPr/>
        </p:nvSpPr>
        <p:spPr>
          <a:xfrm>
            <a:off x="3078961" y="290059"/>
            <a:ext cx="6041057" cy="569782"/>
          </a:xfrm>
          <a:prstGeom prst="rect">
            <a:avLst/>
          </a:prstGeom>
        </p:spPr>
        <p:txBody>
          <a:bodyPr lIns="91440" tIns="45720" rIns="91440" bIns="4572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a:solidFill>
                  <a:schemeClr val="bg1"/>
                </a:solidFill>
                <a:latin typeface="Arial"/>
                <a:cs typeface="Arial"/>
              </a:rPr>
              <a:t>Welcome &amp; Mindful Moment</a:t>
            </a:r>
            <a:endParaRPr lang="en-US" sz="3200">
              <a:solidFill>
                <a:schemeClr val="bg1"/>
              </a:solidFill>
            </a:endParaRPr>
          </a:p>
        </p:txBody>
      </p:sp>
      <p:sp>
        <p:nvSpPr>
          <p:cNvPr id="6" name="TextBox 5">
            <a:extLst>
              <a:ext uri="{FF2B5EF4-FFF2-40B4-BE49-F238E27FC236}">
                <a16:creationId xmlns:a16="http://schemas.microsoft.com/office/drawing/2014/main" id="{E8462036-4AD1-8F72-83D8-092E035BD78E}"/>
              </a:ext>
            </a:extLst>
          </p:cNvPr>
          <p:cNvSpPr txBox="1"/>
          <p:nvPr/>
        </p:nvSpPr>
        <p:spPr>
          <a:xfrm>
            <a:off x="3598333" y="4851785"/>
            <a:ext cx="4995333"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b="1">
                <a:solidFill>
                  <a:srgbClr val="C00000"/>
                </a:solidFill>
                <a:cs typeface="Calibri"/>
              </a:rPr>
              <a:t>Allison Thummel</a:t>
            </a:r>
          </a:p>
          <a:p>
            <a:pPr algn="ctr"/>
            <a:r>
              <a:rPr lang="en-US" sz="3200">
                <a:cs typeface="Calibri"/>
              </a:rPr>
              <a:t>FBISD SHAC Chair</a:t>
            </a:r>
          </a:p>
        </p:txBody>
      </p:sp>
      <p:pic>
        <p:nvPicPr>
          <p:cNvPr id="7" name="Picture 6">
            <a:extLst>
              <a:ext uri="{FF2B5EF4-FFF2-40B4-BE49-F238E27FC236}">
                <a16:creationId xmlns:a16="http://schemas.microsoft.com/office/drawing/2014/main" id="{04689587-C7C4-7176-6B44-44EB2A2DE379}"/>
              </a:ext>
            </a:extLst>
          </p:cNvPr>
          <p:cNvPicPr>
            <a:picLocks noChangeAspect="1"/>
          </p:cNvPicPr>
          <p:nvPr/>
        </p:nvPicPr>
        <p:blipFill>
          <a:blip r:embed="rId3"/>
          <a:stretch>
            <a:fillRect/>
          </a:stretch>
        </p:blipFill>
        <p:spPr>
          <a:xfrm>
            <a:off x="3336570" y="1553592"/>
            <a:ext cx="5518859" cy="3066033"/>
          </a:xfrm>
          <a:prstGeom prst="rect">
            <a:avLst/>
          </a:prstGeom>
        </p:spPr>
      </p:pic>
    </p:spTree>
    <p:extLst>
      <p:ext uri="{BB962C8B-B14F-4D97-AF65-F5344CB8AC3E}">
        <p14:creationId xmlns:p14="http://schemas.microsoft.com/office/powerpoint/2010/main" val="6896229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itle 1">
            <a:extLst>
              <a:ext uri="{FF2B5EF4-FFF2-40B4-BE49-F238E27FC236}">
                <a16:creationId xmlns:a16="http://schemas.microsoft.com/office/drawing/2014/main" id="{C54EF8F2-1BD9-498E-983C-ED36913C59E6}"/>
              </a:ext>
            </a:extLst>
          </p:cNvPr>
          <p:cNvSpPr txBox="1">
            <a:spLocks/>
          </p:cNvSpPr>
          <p:nvPr/>
        </p:nvSpPr>
        <p:spPr>
          <a:xfrm>
            <a:off x="1" y="-26546"/>
            <a:ext cx="11661168" cy="1223901"/>
          </a:xfrm>
          <a:prstGeom prst="rect">
            <a:avLst/>
          </a:prstGeom>
          <a:noFill/>
          <a:ln>
            <a:noFill/>
          </a:ln>
        </p:spPr>
        <p:txBody>
          <a:bodyPr spcFirstLastPara="1" wrap="square" lIns="91425" tIns="45700" rIns="91425" bIns="45700" anchor="ctr" anchorCtr="0">
            <a:normAutofit fontScale="975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1" i="0" u="none" strike="noStrike" cap="none">
                <a:solidFill>
                  <a:schemeClr val="bg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prstClr val="black"/>
              </a:buClr>
              <a:buSzPts val="4400"/>
              <a:buFont typeface="Calibri"/>
              <a:buNone/>
              <a:tabLst/>
              <a:defRPr/>
            </a:pPr>
            <a:r>
              <a:rPr kumimoji="0" lang="en-US" sz="4400" b="0" i="0" u="none" strike="noStrike" kern="1200" cap="none" spc="0" normalizeH="0" baseline="0" noProof="0">
                <a:ln>
                  <a:noFill/>
                </a:ln>
                <a:solidFill>
                  <a:prstClr val="white"/>
                </a:solidFill>
                <a:effectLst/>
                <a:uLnTx/>
                <a:uFillTx/>
                <a:latin typeface="Calibri" panose="020F0502020204030204"/>
                <a:cs typeface="Arial" panose="020B0604020202020204" pitchFamily="34" charset="0"/>
                <a:sym typeface="Calibri"/>
              </a:rPr>
              <a:t>Prevention Support Materials Timeline</a:t>
            </a:r>
          </a:p>
        </p:txBody>
      </p:sp>
      <p:grpSp>
        <p:nvGrpSpPr>
          <p:cNvPr id="45" name="Group 44">
            <a:extLst>
              <a:ext uri="{FF2B5EF4-FFF2-40B4-BE49-F238E27FC236}">
                <a16:creationId xmlns:a16="http://schemas.microsoft.com/office/drawing/2014/main" id="{3C5E46BB-3D92-4861-8D11-F489C39446BD}"/>
              </a:ext>
            </a:extLst>
          </p:cNvPr>
          <p:cNvGrpSpPr/>
          <p:nvPr/>
        </p:nvGrpSpPr>
        <p:grpSpPr>
          <a:xfrm>
            <a:off x="-20670" y="1197355"/>
            <a:ext cx="9652150" cy="4962730"/>
            <a:chOff x="289747" y="1720574"/>
            <a:chExt cx="11320305" cy="4066177"/>
          </a:xfrm>
        </p:grpSpPr>
        <p:cxnSp>
          <p:nvCxnSpPr>
            <p:cNvPr id="46" name="Straight Connector 45">
              <a:extLst>
                <a:ext uri="{FF2B5EF4-FFF2-40B4-BE49-F238E27FC236}">
                  <a16:creationId xmlns:a16="http://schemas.microsoft.com/office/drawing/2014/main" id="{AEFC0C7A-274D-463B-B0EE-6B3E7D4FECFF}"/>
                </a:ext>
              </a:extLst>
            </p:cNvPr>
            <p:cNvCxnSpPr>
              <a:cxnSpLocks/>
            </p:cNvCxnSpPr>
            <p:nvPr/>
          </p:nvCxnSpPr>
          <p:spPr>
            <a:xfrm flipH="1" flipV="1">
              <a:off x="289747" y="3723581"/>
              <a:ext cx="11025284" cy="30081"/>
            </a:xfrm>
            <a:prstGeom prst="line">
              <a:avLst/>
            </a:prstGeom>
            <a:ln w="19050">
              <a:solidFill>
                <a:schemeClr val="accent6"/>
              </a:solidFill>
              <a:headEnd type="arrow"/>
              <a:tailEnd type="arrow"/>
            </a:ln>
          </p:spPr>
          <p:style>
            <a:lnRef idx="1">
              <a:schemeClr val="accent1"/>
            </a:lnRef>
            <a:fillRef idx="0">
              <a:schemeClr val="accent1"/>
            </a:fillRef>
            <a:effectRef idx="0">
              <a:schemeClr val="accent1"/>
            </a:effectRef>
            <a:fontRef idx="minor">
              <a:schemeClr val="tx1"/>
            </a:fontRef>
          </p:style>
        </p:cxnSp>
        <p:grpSp>
          <p:nvGrpSpPr>
            <p:cNvPr id="47" name="Group 46">
              <a:extLst>
                <a:ext uri="{FF2B5EF4-FFF2-40B4-BE49-F238E27FC236}">
                  <a16:creationId xmlns:a16="http://schemas.microsoft.com/office/drawing/2014/main" id="{8439FD78-BBDF-43A4-870D-F91A0DEDD39F}"/>
                </a:ext>
              </a:extLst>
            </p:cNvPr>
            <p:cNvGrpSpPr/>
            <p:nvPr/>
          </p:nvGrpSpPr>
          <p:grpSpPr>
            <a:xfrm>
              <a:off x="1467746" y="1720574"/>
              <a:ext cx="10142306" cy="4066177"/>
              <a:chOff x="1467746" y="1720574"/>
              <a:chExt cx="10142306" cy="4066177"/>
            </a:xfrm>
          </p:grpSpPr>
          <p:grpSp>
            <p:nvGrpSpPr>
              <p:cNvPr id="48" name="Group 47">
                <a:extLst>
                  <a:ext uri="{FF2B5EF4-FFF2-40B4-BE49-F238E27FC236}">
                    <a16:creationId xmlns:a16="http://schemas.microsoft.com/office/drawing/2014/main" id="{1D19F923-FDBB-43E8-9A83-9AEDE88DBEE4}"/>
                  </a:ext>
                </a:extLst>
              </p:cNvPr>
              <p:cNvGrpSpPr/>
              <p:nvPr/>
            </p:nvGrpSpPr>
            <p:grpSpPr>
              <a:xfrm>
                <a:off x="1467746" y="1748418"/>
                <a:ext cx="2783470" cy="2106210"/>
                <a:chOff x="1467746" y="1748418"/>
                <a:chExt cx="2783470" cy="2106210"/>
              </a:xfrm>
            </p:grpSpPr>
            <p:grpSp>
              <p:nvGrpSpPr>
                <p:cNvPr id="85" name="Group 84">
                  <a:extLst>
                    <a:ext uri="{FF2B5EF4-FFF2-40B4-BE49-F238E27FC236}">
                      <a16:creationId xmlns:a16="http://schemas.microsoft.com/office/drawing/2014/main" id="{DEA8E794-49E6-4E02-BA61-E5684EF73123}"/>
                    </a:ext>
                  </a:extLst>
                </p:cNvPr>
                <p:cNvGrpSpPr/>
                <p:nvPr/>
              </p:nvGrpSpPr>
              <p:grpSpPr>
                <a:xfrm>
                  <a:off x="1722036" y="1748418"/>
                  <a:ext cx="2455118" cy="2106210"/>
                  <a:chOff x="9060152" y="2200995"/>
                  <a:chExt cx="2455118" cy="2106210"/>
                </a:xfrm>
              </p:grpSpPr>
              <p:cxnSp>
                <p:nvCxnSpPr>
                  <p:cNvPr id="88" name="Straight Connector 87">
                    <a:extLst>
                      <a:ext uri="{FF2B5EF4-FFF2-40B4-BE49-F238E27FC236}">
                        <a16:creationId xmlns:a16="http://schemas.microsoft.com/office/drawing/2014/main" id="{5B7E2CFB-329C-43D3-88E5-6687FEEFBDD7}"/>
                      </a:ext>
                    </a:extLst>
                  </p:cNvPr>
                  <p:cNvCxnSpPr>
                    <a:cxnSpLocks/>
                  </p:cNvCxnSpPr>
                  <p:nvPr/>
                </p:nvCxnSpPr>
                <p:spPr>
                  <a:xfrm flipH="1">
                    <a:off x="9206893" y="2200995"/>
                    <a:ext cx="0" cy="2033089"/>
                  </a:xfrm>
                  <a:prstGeom prst="line">
                    <a:avLst/>
                  </a:prstGeom>
                  <a:ln w="19050">
                    <a:solidFill>
                      <a:schemeClr val="accent1"/>
                    </a:solidFill>
                    <a:headEnd type="oval"/>
                  </a:ln>
                </p:spPr>
                <p:style>
                  <a:lnRef idx="1">
                    <a:schemeClr val="accent1"/>
                  </a:lnRef>
                  <a:fillRef idx="0">
                    <a:schemeClr val="accent1"/>
                  </a:fillRef>
                  <a:effectRef idx="0">
                    <a:schemeClr val="accent1"/>
                  </a:effectRef>
                  <a:fontRef idx="minor">
                    <a:schemeClr val="tx1"/>
                  </a:fontRef>
                </p:style>
              </p:cxnSp>
              <p:sp>
                <p:nvSpPr>
                  <p:cNvPr id="89" name="Pentagon 95">
                    <a:extLst>
                      <a:ext uri="{FF2B5EF4-FFF2-40B4-BE49-F238E27FC236}">
                        <a16:creationId xmlns:a16="http://schemas.microsoft.com/office/drawing/2014/main" id="{105AF3E5-CE20-4E14-A0B2-CA10967DB9EA}"/>
                      </a:ext>
                    </a:extLst>
                  </p:cNvPr>
                  <p:cNvSpPr/>
                  <p:nvPr/>
                </p:nvSpPr>
                <p:spPr>
                  <a:xfrm>
                    <a:off x="9191170" y="2366995"/>
                    <a:ext cx="2324100" cy="525780"/>
                  </a:xfrm>
                  <a:prstGeom prst="homePlate">
                    <a:avLst/>
                  </a:prstGeom>
                  <a:solidFill>
                    <a:srgbClr val="8C130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1" name="Oval 90">
                    <a:extLst>
                      <a:ext uri="{FF2B5EF4-FFF2-40B4-BE49-F238E27FC236}">
                        <a16:creationId xmlns:a16="http://schemas.microsoft.com/office/drawing/2014/main" id="{34F7DC5A-DBAD-42DC-8E95-CBF492F20DB8}"/>
                      </a:ext>
                    </a:extLst>
                  </p:cNvPr>
                  <p:cNvSpPr/>
                  <p:nvPr/>
                </p:nvSpPr>
                <p:spPr>
                  <a:xfrm>
                    <a:off x="9060152" y="4105275"/>
                    <a:ext cx="293481" cy="201930"/>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86" name="Rectangle 85">
                  <a:extLst>
                    <a:ext uri="{FF2B5EF4-FFF2-40B4-BE49-F238E27FC236}">
                      <a16:creationId xmlns:a16="http://schemas.microsoft.com/office/drawing/2014/main" id="{87A0FE5D-E5D0-4708-A6E6-1C497A9E4E95}"/>
                    </a:ext>
                  </a:extLst>
                </p:cNvPr>
                <p:cNvSpPr/>
                <p:nvPr/>
              </p:nvSpPr>
              <p:spPr>
                <a:xfrm rot="10800000" flipH="1" flipV="1">
                  <a:off x="1467746" y="2492670"/>
                  <a:ext cx="2474188" cy="302610"/>
                </a:xfrm>
                <a:prstGeom prst="rect">
                  <a:avLst/>
                </a:prstGeom>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87" name="TextBox 86">
                  <a:extLst>
                    <a:ext uri="{FF2B5EF4-FFF2-40B4-BE49-F238E27FC236}">
                      <a16:creationId xmlns:a16="http://schemas.microsoft.com/office/drawing/2014/main" id="{491E0AC3-D23D-4DD3-B835-65D761FB7573}"/>
                    </a:ext>
                  </a:extLst>
                </p:cNvPr>
                <p:cNvSpPr txBox="1"/>
                <p:nvPr/>
              </p:nvSpPr>
              <p:spPr>
                <a:xfrm>
                  <a:off x="1664225" y="2009370"/>
                  <a:ext cx="2586991" cy="580001"/>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Public Meeting 1</a:t>
                  </a:r>
                  <a:r>
                    <a:rPr kumimoji="0" lang="en-US" sz="20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  </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 </a:t>
                  </a:r>
                  <a:endParaRPr kumimoji="0" lang="en-US" sz="20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grpSp>
            <p:nvGrpSpPr>
              <p:cNvPr id="49" name="Group 48">
                <a:extLst>
                  <a:ext uri="{FF2B5EF4-FFF2-40B4-BE49-F238E27FC236}">
                    <a16:creationId xmlns:a16="http://schemas.microsoft.com/office/drawing/2014/main" id="{85F3481E-BD86-4B20-9E53-1F60EEC4222F}"/>
                  </a:ext>
                </a:extLst>
              </p:cNvPr>
              <p:cNvGrpSpPr/>
              <p:nvPr/>
            </p:nvGrpSpPr>
            <p:grpSpPr>
              <a:xfrm>
                <a:off x="9002835" y="3652698"/>
                <a:ext cx="2607217" cy="2103972"/>
                <a:chOff x="9002835" y="3652698"/>
                <a:chExt cx="2607217" cy="2103972"/>
              </a:xfrm>
            </p:grpSpPr>
            <p:grpSp>
              <p:nvGrpSpPr>
                <p:cNvPr id="77" name="Group 76">
                  <a:extLst>
                    <a:ext uri="{FF2B5EF4-FFF2-40B4-BE49-F238E27FC236}">
                      <a16:creationId xmlns:a16="http://schemas.microsoft.com/office/drawing/2014/main" id="{4E04B8FD-FDFA-4F9D-9264-FE25D9F7C6B5}"/>
                    </a:ext>
                  </a:extLst>
                </p:cNvPr>
                <p:cNvGrpSpPr/>
                <p:nvPr/>
              </p:nvGrpSpPr>
              <p:grpSpPr>
                <a:xfrm flipV="1">
                  <a:off x="9002835" y="3652698"/>
                  <a:ext cx="2470841" cy="2103972"/>
                  <a:chOff x="11104498" y="2211484"/>
                  <a:chExt cx="2470841" cy="2103972"/>
                </a:xfrm>
              </p:grpSpPr>
              <p:cxnSp>
                <p:nvCxnSpPr>
                  <p:cNvPr id="80" name="Straight Connector 79">
                    <a:extLst>
                      <a:ext uri="{FF2B5EF4-FFF2-40B4-BE49-F238E27FC236}">
                        <a16:creationId xmlns:a16="http://schemas.microsoft.com/office/drawing/2014/main" id="{35A80D1B-BC9D-45ED-959A-D6AB1187A75F}"/>
                      </a:ext>
                    </a:extLst>
                  </p:cNvPr>
                  <p:cNvCxnSpPr/>
                  <p:nvPr/>
                </p:nvCxnSpPr>
                <p:spPr>
                  <a:xfrm flipH="1">
                    <a:off x="11251238" y="2211484"/>
                    <a:ext cx="0" cy="2033089"/>
                  </a:xfrm>
                  <a:prstGeom prst="line">
                    <a:avLst/>
                  </a:prstGeom>
                  <a:ln w="19050">
                    <a:solidFill>
                      <a:schemeClr val="accent2"/>
                    </a:solidFill>
                    <a:headEnd type="oval"/>
                  </a:ln>
                </p:spPr>
                <p:style>
                  <a:lnRef idx="1">
                    <a:schemeClr val="accent1"/>
                  </a:lnRef>
                  <a:fillRef idx="0">
                    <a:schemeClr val="accent1"/>
                  </a:fillRef>
                  <a:effectRef idx="0">
                    <a:schemeClr val="accent1"/>
                  </a:effectRef>
                  <a:fontRef idx="minor">
                    <a:schemeClr val="tx1"/>
                  </a:fontRef>
                </p:style>
              </p:cxnSp>
              <p:sp>
                <p:nvSpPr>
                  <p:cNvPr id="81" name="Pentagon 87">
                    <a:extLst>
                      <a:ext uri="{FF2B5EF4-FFF2-40B4-BE49-F238E27FC236}">
                        <a16:creationId xmlns:a16="http://schemas.microsoft.com/office/drawing/2014/main" id="{B2729670-29B1-4A9B-8880-89AC6B2020D6}"/>
                      </a:ext>
                    </a:extLst>
                  </p:cNvPr>
                  <p:cNvSpPr/>
                  <p:nvPr/>
                </p:nvSpPr>
                <p:spPr>
                  <a:xfrm>
                    <a:off x="11251239" y="3380767"/>
                    <a:ext cx="2324100" cy="525780"/>
                  </a:xfrm>
                  <a:prstGeom prst="homePlate">
                    <a:avLst/>
                  </a:prstGeom>
                  <a:solidFill>
                    <a:srgbClr val="8C130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3" name="Oval 82">
                    <a:extLst>
                      <a:ext uri="{FF2B5EF4-FFF2-40B4-BE49-F238E27FC236}">
                        <a16:creationId xmlns:a16="http://schemas.microsoft.com/office/drawing/2014/main" id="{752DE3A8-4D2B-47FC-87EA-8C6290EB7DCC}"/>
                      </a:ext>
                    </a:extLst>
                  </p:cNvPr>
                  <p:cNvSpPr/>
                  <p:nvPr/>
                </p:nvSpPr>
                <p:spPr>
                  <a:xfrm>
                    <a:off x="11104498" y="4113526"/>
                    <a:ext cx="293481" cy="201930"/>
                  </a:xfrm>
                  <a:prstGeom prst="ellipse">
                    <a:avLst/>
                  </a:prstGeom>
                  <a:solidFill>
                    <a:schemeClr val="accent2"/>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78" name="Rectangle 77">
                  <a:extLst>
                    <a:ext uri="{FF2B5EF4-FFF2-40B4-BE49-F238E27FC236}">
                      <a16:creationId xmlns:a16="http://schemas.microsoft.com/office/drawing/2014/main" id="{96D79822-8A0F-48A3-9253-AD4607B16D46}"/>
                    </a:ext>
                  </a:extLst>
                </p:cNvPr>
                <p:cNvSpPr/>
                <p:nvPr/>
              </p:nvSpPr>
              <p:spPr>
                <a:xfrm rot="10800000" flipH="1" flipV="1">
                  <a:off x="9135866" y="4611088"/>
                  <a:ext cx="2474186" cy="302610"/>
                </a:xfrm>
                <a:prstGeom prst="rect">
                  <a:avLst/>
                </a:prstGeom>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April 17, 2023</a:t>
                  </a:r>
                  <a:endParaRPr kumimoji="0" lang="en-US" sz="1800" b="1" i="0" u="none" strike="noStrike" kern="1200" cap="none" spc="0" normalizeH="0" baseline="0" noProof="0">
                    <a:ln>
                      <a:noFill/>
                    </a:ln>
                    <a:solidFill>
                      <a:prstClr val="black">
                        <a:lumMod val="65000"/>
                        <a:lumOff val="35000"/>
                      </a:prstClr>
                    </a:solidFill>
                    <a:effectLst/>
                    <a:uLnTx/>
                    <a:uFillTx/>
                    <a:latin typeface="Calibri" panose="020F0502020204030204" pitchFamily="34" charset="0"/>
                    <a:ea typeface="+mn-ea"/>
                    <a:cs typeface="Calibri" panose="020F0502020204030204" pitchFamily="34" charset="0"/>
                  </a:endParaRPr>
                </a:p>
              </p:txBody>
            </p:sp>
            <p:sp>
              <p:nvSpPr>
                <p:cNvPr id="79" name="TextBox 78">
                  <a:extLst>
                    <a:ext uri="{FF2B5EF4-FFF2-40B4-BE49-F238E27FC236}">
                      <a16:creationId xmlns:a16="http://schemas.microsoft.com/office/drawing/2014/main" id="{B696721A-D29D-439A-802E-05BADA97DE33}"/>
                    </a:ext>
                  </a:extLst>
                </p:cNvPr>
                <p:cNvSpPr txBox="1"/>
                <p:nvPr/>
              </p:nvSpPr>
              <p:spPr>
                <a:xfrm>
                  <a:off x="9149575" y="4160574"/>
                  <a:ext cx="2165457" cy="327843"/>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Board Meeting</a:t>
                  </a:r>
                </a:p>
              </p:txBody>
            </p:sp>
          </p:grpSp>
          <p:grpSp>
            <p:nvGrpSpPr>
              <p:cNvPr id="50" name="Group 49">
                <a:extLst>
                  <a:ext uri="{FF2B5EF4-FFF2-40B4-BE49-F238E27FC236}">
                    <a16:creationId xmlns:a16="http://schemas.microsoft.com/office/drawing/2014/main" id="{8124BDF1-91E3-4EF9-9BD4-A2E2C8037ACC}"/>
                  </a:ext>
                </a:extLst>
              </p:cNvPr>
              <p:cNvGrpSpPr/>
              <p:nvPr/>
            </p:nvGrpSpPr>
            <p:grpSpPr>
              <a:xfrm>
                <a:off x="4085620" y="3672396"/>
                <a:ext cx="2552282" cy="2114355"/>
                <a:chOff x="4085620" y="3672396"/>
                <a:chExt cx="2552282" cy="2114355"/>
              </a:xfrm>
            </p:grpSpPr>
            <p:grpSp>
              <p:nvGrpSpPr>
                <p:cNvPr id="69" name="Group 68">
                  <a:extLst>
                    <a:ext uri="{FF2B5EF4-FFF2-40B4-BE49-F238E27FC236}">
                      <a16:creationId xmlns:a16="http://schemas.microsoft.com/office/drawing/2014/main" id="{B349C3B4-9B58-413D-B13D-C5E4634745A6}"/>
                    </a:ext>
                  </a:extLst>
                </p:cNvPr>
                <p:cNvGrpSpPr/>
                <p:nvPr/>
              </p:nvGrpSpPr>
              <p:grpSpPr>
                <a:xfrm flipV="1">
                  <a:off x="4167062" y="3672396"/>
                  <a:ext cx="2470840" cy="2114355"/>
                  <a:chOff x="9759694" y="2181403"/>
                  <a:chExt cx="2470840" cy="2114355"/>
                </a:xfrm>
              </p:grpSpPr>
              <p:cxnSp>
                <p:nvCxnSpPr>
                  <p:cNvPr id="72" name="Straight Connector 71">
                    <a:extLst>
                      <a:ext uri="{FF2B5EF4-FFF2-40B4-BE49-F238E27FC236}">
                        <a16:creationId xmlns:a16="http://schemas.microsoft.com/office/drawing/2014/main" id="{A5C40315-F62A-4504-8FDA-336BFA34215C}"/>
                      </a:ext>
                    </a:extLst>
                  </p:cNvPr>
                  <p:cNvCxnSpPr/>
                  <p:nvPr/>
                </p:nvCxnSpPr>
                <p:spPr>
                  <a:xfrm flipH="1">
                    <a:off x="9906434" y="2181403"/>
                    <a:ext cx="0" cy="2033089"/>
                  </a:xfrm>
                  <a:prstGeom prst="line">
                    <a:avLst/>
                  </a:prstGeom>
                  <a:ln w="19050">
                    <a:solidFill>
                      <a:schemeClr val="accent2"/>
                    </a:solidFill>
                    <a:headEnd type="oval"/>
                  </a:ln>
                </p:spPr>
                <p:style>
                  <a:lnRef idx="1">
                    <a:schemeClr val="accent1"/>
                  </a:lnRef>
                  <a:fillRef idx="0">
                    <a:schemeClr val="accent1"/>
                  </a:fillRef>
                  <a:effectRef idx="0">
                    <a:schemeClr val="accent1"/>
                  </a:effectRef>
                  <a:fontRef idx="minor">
                    <a:schemeClr val="tx1"/>
                  </a:fontRef>
                </p:style>
              </p:cxnSp>
              <p:sp>
                <p:nvSpPr>
                  <p:cNvPr id="73" name="Pentagon 79">
                    <a:extLst>
                      <a:ext uri="{FF2B5EF4-FFF2-40B4-BE49-F238E27FC236}">
                        <a16:creationId xmlns:a16="http://schemas.microsoft.com/office/drawing/2014/main" id="{EFC3B424-BEBD-43C9-92C0-73D51A81B3C2}"/>
                      </a:ext>
                    </a:extLst>
                  </p:cNvPr>
                  <p:cNvSpPr/>
                  <p:nvPr/>
                </p:nvSpPr>
                <p:spPr>
                  <a:xfrm>
                    <a:off x="9906433" y="3407024"/>
                    <a:ext cx="2324101" cy="525780"/>
                  </a:xfrm>
                  <a:prstGeom prst="homePlate">
                    <a:avLst/>
                  </a:prstGeom>
                  <a:solidFill>
                    <a:schemeClr val="tx1">
                      <a:lumMod val="65000"/>
                      <a:lumOff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5" name="Oval 74">
                    <a:extLst>
                      <a:ext uri="{FF2B5EF4-FFF2-40B4-BE49-F238E27FC236}">
                        <a16:creationId xmlns:a16="http://schemas.microsoft.com/office/drawing/2014/main" id="{24093E9D-091E-482C-B894-78944E98897C}"/>
                      </a:ext>
                    </a:extLst>
                  </p:cNvPr>
                  <p:cNvSpPr/>
                  <p:nvPr/>
                </p:nvSpPr>
                <p:spPr>
                  <a:xfrm>
                    <a:off x="9759694" y="4093828"/>
                    <a:ext cx="293481" cy="201930"/>
                  </a:xfrm>
                  <a:prstGeom prst="ellipse">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70" name="TextBox 69">
                  <a:extLst>
                    <a:ext uri="{FF2B5EF4-FFF2-40B4-BE49-F238E27FC236}">
                      <a16:creationId xmlns:a16="http://schemas.microsoft.com/office/drawing/2014/main" id="{52966A5B-DD99-462D-BCB9-240D990F2245}"/>
                    </a:ext>
                  </a:extLst>
                </p:cNvPr>
                <p:cNvSpPr txBox="1"/>
                <p:nvPr/>
              </p:nvSpPr>
              <p:spPr>
                <a:xfrm>
                  <a:off x="4085620" y="4134326"/>
                  <a:ext cx="2405821" cy="327827"/>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rPr>
                    <a:t>Public Review</a:t>
                  </a:r>
                </a:p>
              </p:txBody>
            </p:sp>
          </p:grpSp>
          <p:grpSp>
            <p:nvGrpSpPr>
              <p:cNvPr id="51" name="Group 50">
                <a:extLst>
                  <a:ext uri="{FF2B5EF4-FFF2-40B4-BE49-F238E27FC236}">
                    <a16:creationId xmlns:a16="http://schemas.microsoft.com/office/drawing/2014/main" id="{D913BB95-38BC-4241-ABD9-F094A2AFEC31}"/>
                  </a:ext>
                </a:extLst>
              </p:cNvPr>
              <p:cNvGrpSpPr/>
              <p:nvPr/>
            </p:nvGrpSpPr>
            <p:grpSpPr>
              <a:xfrm>
                <a:off x="6770382" y="1720574"/>
                <a:ext cx="2586985" cy="2123606"/>
                <a:chOff x="6770382" y="1720574"/>
                <a:chExt cx="2586985" cy="2123606"/>
              </a:xfrm>
            </p:grpSpPr>
            <p:grpSp>
              <p:nvGrpSpPr>
                <p:cNvPr id="61" name="Group 60">
                  <a:extLst>
                    <a:ext uri="{FF2B5EF4-FFF2-40B4-BE49-F238E27FC236}">
                      <a16:creationId xmlns:a16="http://schemas.microsoft.com/office/drawing/2014/main" id="{B6B36152-4A9A-4EDA-8392-621616C3AB4E}"/>
                    </a:ext>
                  </a:extLst>
                </p:cNvPr>
                <p:cNvGrpSpPr/>
                <p:nvPr/>
              </p:nvGrpSpPr>
              <p:grpSpPr>
                <a:xfrm>
                  <a:off x="6770382" y="1720574"/>
                  <a:ext cx="2470840" cy="2123606"/>
                  <a:chOff x="10617529" y="2173151"/>
                  <a:chExt cx="2470840" cy="2123606"/>
                </a:xfrm>
              </p:grpSpPr>
              <p:cxnSp>
                <p:nvCxnSpPr>
                  <p:cNvPr id="64" name="Straight Connector 63">
                    <a:extLst>
                      <a:ext uri="{FF2B5EF4-FFF2-40B4-BE49-F238E27FC236}">
                        <a16:creationId xmlns:a16="http://schemas.microsoft.com/office/drawing/2014/main" id="{A82179C7-974B-4240-8FF2-2432DADDB1C6}"/>
                      </a:ext>
                    </a:extLst>
                  </p:cNvPr>
                  <p:cNvCxnSpPr>
                    <a:cxnSpLocks/>
                  </p:cNvCxnSpPr>
                  <p:nvPr/>
                </p:nvCxnSpPr>
                <p:spPr>
                  <a:xfrm flipH="1">
                    <a:off x="10764269" y="2173151"/>
                    <a:ext cx="0" cy="2033089"/>
                  </a:xfrm>
                  <a:prstGeom prst="line">
                    <a:avLst/>
                  </a:prstGeom>
                  <a:ln w="19050">
                    <a:solidFill>
                      <a:schemeClr val="accent1"/>
                    </a:solidFill>
                    <a:headEnd type="oval"/>
                  </a:ln>
                </p:spPr>
                <p:style>
                  <a:lnRef idx="1">
                    <a:schemeClr val="accent1"/>
                  </a:lnRef>
                  <a:fillRef idx="0">
                    <a:schemeClr val="accent1"/>
                  </a:fillRef>
                  <a:effectRef idx="0">
                    <a:schemeClr val="accent1"/>
                  </a:effectRef>
                  <a:fontRef idx="minor">
                    <a:schemeClr val="tx1"/>
                  </a:fontRef>
                </p:style>
              </p:cxnSp>
              <p:sp>
                <p:nvSpPr>
                  <p:cNvPr id="65" name="Pentagon 71">
                    <a:extLst>
                      <a:ext uri="{FF2B5EF4-FFF2-40B4-BE49-F238E27FC236}">
                        <a16:creationId xmlns:a16="http://schemas.microsoft.com/office/drawing/2014/main" id="{C4F42B1F-3980-4E6D-85EA-DF53781A56DC}"/>
                      </a:ext>
                    </a:extLst>
                  </p:cNvPr>
                  <p:cNvSpPr/>
                  <p:nvPr/>
                </p:nvSpPr>
                <p:spPr>
                  <a:xfrm>
                    <a:off x="10764268" y="2313065"/>
                    <a:ext cx="2324101" cy="525780"/>
                  </a:xfrm>
                  <a:prstGeom prst="homePlate">
                    <a:avLst/>
                  </a:prstGeom>
                  <a:solidFill>
                    <a:schemeClr val="tx1">
                      <a:lumMod val="65000"/>
                      <a:lumOff val="3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7" name="Oval 66">
                    <a:extLst>
                      <a:ext uri="{FF2B5EF4-FFF2-40B4-BE49-F238E27FC236}">
                        <a16:creationId xmlns:a16="http://schemas.microsoft.com/office/drawing/2014/main" id="{921C21E9-564B-4254-B095-06DD3FA25E5C}"/>
                      </a:ext>
                    </a:extLst>
                  </p:cNvPr>
                  <p:cNvSpPr/>
                  <p:nvPr/>
                </p:nvSpPr>
                <p:spPr>
                  <a:xfrm>
                    <a:off x="10617529" y="4094827"/>
                    <a:ext cx="293480" cy="201930"/>
                  </a:xfrm>
                  <a:prstGeom prst="ellipse">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62" name="TextBox 61">
                  <a:extLst>
                    <a:ext uri="{FF2B5EF4-FFF2-40B4-BE49-F238E27FC236}">
                      <a16:creationId xmlns:a16="http://schemas.microsoft.com/office/drawing/2014/main" id="{8DE96262-08B8-4B66-99C5-E77DED073B8C}"/>
                    </a:ext>
                  </a:extLst>
                </p:cNvPr>
                <p:cNvSpPr txBox="1"/>
                <p:nvPr/>
              </p:nvSpPr>
              <p:spPr>
                <a:xfrm>
                  <a:off x="6770382" y="1955869"/>
                  <a:ext cx="2586985" cy="327827"/>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Public Meeting 2  </a:t>
                  </a:r>
                </a:p>
              </p:txBody>
            </p:sp>
            <p:sp>
              <p:nvSpPr>
                <p:cNvPr id="63" name="Rectangle 62">
                  <a:extLst>
                    <a:ext uri="{FF2B5EF4-FFF2-40B4-BE49-F238E27FC236}">
                      <a16:creationId xmlns:a16="http://schemas.microsoft.com/office/drawing/2014/main" id="{8A51C28D-5D0A-4DD4-AE3D-AACFE04DE5EF}"/>
                    </a:ext>
                  </a:extLst>
                </p:cNvPr>
                <p:cNvSpPr/>
                <p:nvPr/>
              </p:nvSpPr>
              <p:spPr>
                <a:xfrm rot="10800000" flipH="1" flipV="1">
                  <a:off x="6860732" y="2480546"/>
                  <a:ext cx="2435583" cy="302609"/>
                </a:xfrm>
                <a:prstGeom prst="rect">
                  <a:avLst/>
                </a:prstGeom>
              </p:spPr>
              <p:txBody>
                <a:bodyPr wrap="square">
                  <a:spAutoFit/>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March 21, 2023</a:t>
                  </a:r>
                </a:p>
              </p:txBody>
            </p:sp>
          </p:grpSp>
        </p:grpSp>
      </p:grpSp>
      <p:sp>
        <p:nvSpPr>
          <p:cNvPr id="94" name="Rectangle 93">
            <a:extLst>
              <a:ext uri="{FF2B5EF4-FFF2-40B4-BE49-F238E27FC236}">
                <a16:creationId xmlns:a16="http://schemas.microsoft.com/office/drawing/2014/main" id="{71244850-840D-4943-A28B-13B6A130E8EB}"/>
              </a:ext>
            </a:extLst>
          </p:cNvPr>
          <p:cNvSpPr/>
          <p:nvPr/>
        </p:nvSpPr>
        <p:spPr>
          <a:xfrm rot="10800000" flipH="1" flipV="1">
            <a:off x="3453956" y="4765824"/>
            <a:ext cx="2451349" cy="646331"/>
          </a:xfrm>
          <a:prstGeom prst="rect">
            <a:avLst/>
          </a:prstGeom>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February 15, 2023 – March 2, 2023 </a:t>
            </a:r>
            <a:endParaRPr kumimoji="0" lang="en-US" sz="1800" b="1" i="0" u="none" strike="noStrike" kern="1200" cap="none" spc="0" normalizeH="0" baseline="0" noProof="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endParaRPr>
          </a:p>
        </p:txBody>
      </p:sp>
      <p:sp>
        <p:nvSpPr>
          <p:cNvPr id="71" name="TextBox 70">
            <a:extLst>
              <a:ext uri="{FF2B5EF4-FFF2-40B4-BE49-F238E27FC236}">
                <a16:creationId xmlns:a16="http://schemas.microsoft.com/office/drawing/2014/main" id="{D0216639-5F8B-4CAF-9545-6FEBA2F1D481}"/>
              </a:ext>
            </a:extLst>
          </p:cNvPr>
          <p:cNvSpPr txBox="1"/>
          <p:nvPr/>
        </p:nvSpPr>
        <p:spPr>
          <a:xfrm>
            <a:off x="1318324" y="2091944"/>
            <a:ext cx="1455114" cy="646331"/>
          </a:xfrm>
          <a:prstGeom prst="rect">
            <a:avLst/>
          </a:prstGeom>
          <a:noFill/>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February 15 </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2022</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D9E394D3-7710-2982-3976-2CC78E31EC6C}"/>
              </a:ext>
            </a:extLst>
          </p:cNvPr>
          <p:cNvSpPr/>
          <p:nvPr/>
        </p:nvSpPr>
        <p:spPr>
          <a:xfrm>
            <a:off x="9733660" y="3549029"/>
            <a:ext cx="2109591" cy="923330"/>
          </a:xfrm>
          <a:prstGeom prst="rect">
            <a:avLst/>
          </a:prstGeom>
          <a:noFill/>
        </p:spPr>
        <p:txBody>
          <a:bodyPr wrap="square" lIns="91440" tIns="45720" rIns="91440" bIns="4572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 </a:t>
            </a:r>
          </a:p>
        </p:txBody>
      </p:sp>
      <p:sp>
        <p:nvSpPr>
          <p:cNvPr id="4" name="TextBox 3">
            <a:extLst>
              <a:ext uri="{FF2B5EF4-FFF2-40B4-BE49-F238E27FC236}">
                <a16:creationId xmlns:a16="http://schemas.microsoft.com/office/drawing/2014/main" id="{554CC489-A208-DB68-9A41-33A851119DC9}"/>
              </a:ext>
            </a:extLst>
          </p:cNvPr>
          <p:cNvSpPr txBox="1"/>
          <p:nvPr/>
        </p:nvSpPr>
        <p:spPr>
          <a:xfrm>
            <a:off x="9675131" y="3839757"/>
            <a:ext cx="2109591" cy="147732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Once approved by the board by the Board of Trustees, campuses can utilize the resources.</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62764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tle 4">
            <a:extLst>
              <a:ext uri="{FF2B5EF4-FFF2-40B4-BE49-F238E27FC236}">
                <a16:creationId xmlns:a16="http://schemas.microsoft.com/office/drawing/2014/main" id="{61CD1F04-9657-9AD6-7697-CCDDF51082DC}"/>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r>
              <a:rPr lang="en-US" sz="3200" kern="1200">
                <a:latin typeface="+mj-lt"/>
                <a:ea typeface="+mj-ea"/>
                <a:cs typeface="+mj-cs"/>
              </a:rPr>
              <a:t>Public Review</a:t>
            </a:r>
          </a:p>
        </p:txBody>
      </p:sp>
      <p:pic>
        <p:nvPicPr>
          <p:cNvPr id="10" name="Picture 9">
            <a:extLst>
              <a:ext uri="{FF2B5EF4-FFF2-40B4-BE49-F238E27FC236}">
                <a16:creationId xmlns:a16="http://schemas.microsoft.com/office/drawing/2014/main" id="{9CCFA643-1E26-9930-8656-B3F4BEBBF4C7}"/>
              </a:ext>
            </a:extLst>
          </p:cNvPr>
          <p:cNvPicPr>
            <a:picLocks noChangeAspect="1"/>
          </p:cNvPicPr>
          <p:nvPr/>
        </p:nvPicPr>
        <p:blipFill>
          <a:blip r:embed="rId3"/>
          <a:stretch>
            <a:fillRect/>
          </a:stretch>
        </p:blipFill>
        <p:spPr>
          <a:xfrm>
            <a:off x="643467" y="2026762"/>
            <a:ext cx="10905066" cy="3216994"/>
          </a:xfrm>
          <a:prstGeom prst="rect">
            <a:avLst/>
          </a:prstGeom>
        </p:spPr>
      </p:pic>
    </p:spTree>
    <p:extLst>
      <p:ext uri="{BB962C8B-B14F-4D97-AF65-F5344CB8AC3E}">
        <p14:creationId xmlns:p14="http://schemas.microsoft.com/office/powerpoint/2010/main" val="1038833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7595C437-D0F9-1E0F-5414-0182B78DADC7}"/>
              </a:ext>
            </a:extLst>
          </p:cNvPr>
          <p:cNvSpPr>
            <a:spLocks noGrp="1"/>
          </p:cNvSpPr>
          <p:nvPr>
            <p:ph idx="1"/>
          </p:nvPr>
        </p:nvSpPr>
        <p:spPr/>
        <p:txBody>
          <a:bodyPr/>
          <a:lstStyle/>
          <a:p>
            <a:endParaRPr lang="en-US"/>
          </a:p>
        </p:txBody>
      </p:sp>
      <p:sp>
        <p:nvSpPr>
          <p:cNvPr id="7" name="Title 6">
            <a:extLst>
              <a:ext uri="{FF2B5EF4-FFF2-40B4-BE49-F238E27FC236}">
                <a16:creationId xmlns:a16="http://schemas.microsoft.com/office/drawing/2014/main" id="{3A6AD515-D5C7-81CF-8E2D-C030F4C6C89F}"/>
              </a:ext>
            </a:extLst>
          </p:cNvPr>
          <p:cNvSpPr>
            <a:spLocks noGrp="1"/>
          </p:cNvSpPr>
          <p:nvPr>
            <p:ph type="title"/>
          </p:nvPr>
        </p:nvSpPr>
        <p:spPr/>
        <p:txBody>
          <a:bodyPr/>
          <a:lstStyle/>
          <a:p>
            <a:endParaRPr lang="en-US"/>
          </a:p>
        </p:txBody>
      </p:sp>
      <p:pic>
        <p:nvPicPr>
          <p:cNvPr id="9" name="Picture 8" descr="Shape, rectangle&#10;&#10;Description automatically generated">
            <a:extLst>
              <a:ext uri="{FF2B5EF4-FFF2-40B4-BE49-F238E27FC236}">
                <a16:creationId xmlns:a16="http://schemas.microsoft.com/office/drawing/2014/main" id="{3DAB9AB5-31E4-8CDE-5C48-E4DD2DE26ACC}"/>
              </a:ext>
            </a:extLst>
          </p:cNvPr>
          <p:cNvPicPr>
            <a:picLocks noChangeAspect="1"/>
          </p:cNvPicPr>
          <p:nvPr/>
        </p:nvPicPr>
        <p:blipFill>
          <a:blip r:embed="rId2"/>
          <a:stretch>
            <a:fillRect/>
          </a:stretch>
        </p:blipFill>
        <p:spPr>
          <a:xfrm>
            <a:off x="-4703" y="0"/>
            <a:ext cx="12192000" cy="6858000"/>
          </a:xfrm>
          <a:prstGeom prst="rect">
            <a:avLst/>
          </a:prstGeom>
        </p:spPr>
      </p:pic>
      <p:sp>
        <p:nvSpPr>
          <p:cNvPr id="10" name="TextBox 9">
            <a:extLst>
              <a:ext uri="{FF2B5EF4-FFF2-40B4-BE49-F238E27FC236}">
                <a16:creationId xmlns:a16="http://schemas.microsoft.com/office/drawing/2014/main" id="{D3F9B663-9891-EA1D-3CFB-94588030AF20}"/>
              </a:ext>
            </a:extLst>
          </p:cNvPr>
          <p:cNvSpPr txBox="1"/>
          <p:nvPr/>
        </p:nvSpPr>
        <p:spPr>
          <a:xfrm>
            <a:off x="3372928" y="267419"/>
            <a:ext cx="5446143"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b="1">
                <a:solidFill>
                  <a:schemeClr val="bg1"/>
                </a:solidFill>
                <a:latin typeface="Calibri Light"/>
                <a:cs typeface="Calibri Light"/>
              </a:rPr>
              <a:t>Quick Show of Hands</a:t>
            </a:r>
            <a:endParaRPr lang="en-US" sz="4400" b="1">
              <a:solidFill>
                <a:schemeClr val="bg1"/>
              </a:solidFill>
            </a:endParaRPr>
          </a:p>
        </p:txBody>
      </p:sp>
      <p:sp>
        <p:nvSpPr>
          <p:cNvPr id="11" name="TextBox 10">
            <a:extLst>
              <a:ext uri="{FF2B5EF4-FFF2-40B4-BE49-F238E27FC236}">
                <a16:creationId xmlns:a16="http://schemas.microsoft.com/office/drawing/2014/main" id="{D7A9558C-E6DC-C90E-D1ED-8051CA9481EA}"/>
              </a:ext>
            </a:extLst>
          </p:cNvPr>
          <p:cNvSpPr txBox="1"/>
          <p:nvPr/>
        </p:nvSpPr>
        <p:spPr>
          <a:xfrm>
            <a:off x="3257909" y="1920815"/>
            <a:ext cx="5704935" cy="31700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a:t>Public Hearing #2</a:t>
            </a:r>
          </a:p>
          <a:p>
            <a:pPr algn="ctr"/>
            <a:r>
              <a:rPr lang="en-US" sz="4000"/>
              <a:t>Tuesday, March 21, 2023</a:t>
            </a:r>
          </a:p>
          <a:p>
            <a:pPr algn="ctr"/>
            <a:r>
              <a:rPr lang="en-US" sz="4000"/>
              <a:t>In-person </a:t>
            </a:r>
          </a:p>
          <a:p>
            <a:pPr algn="ctr"/>
            <a:r>
              <a:rPr lang="en-US" sz="4000"/>
              <a:t>Or</a:t>
            </a:r>
          </a:p>
          <a:p>
            <a:pPr algn="ctr"/>
            <a:r>
              <a:rPr lang="en-US" sz="4000"/>
              <a:t>Virtual?</a:t>
            </a:r>
          </a:p>
        </p:txBody>
      </p:sp>
    </p:spTree>
    <p:extLst>
      <p:ext uri="{BB962C8B-B14F-4D97-AF65-F5344CB8AC3E}">
        <p14:creationId xmlns:p14="http://schemas.microsoft.com/office/powerpoint/2010/main" val="20439198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D056B64-F77B-63A2-C00B-2683199E721A}"/>
              </a:ext>
            </a:extLst>
          </p:cNvPr>
          <p:cNvSpPr txBox="1"/>
          <p:nvPr/>
        </p:nvSpPr>
        <p:spPr>
          <a:xfrm>
            <a:off x="2827866" y="2386255"/>
            <a:ext cx="8060267" cy="758669"/>
          </a:xfrm>
          <a:prstGeom prst="rect">
            <a:avLst/>
          </a:prstGeom>
          <a:noFill/>
        </p:spPr>
        <p:txBody>
          <a:bodyPr wrap="square">
            <a:spAutoFit/>
          </a:bodyPr>
          <a:lstStyle/>
          <a:p>
            <a:pPr marL="0" marR="0" lvl="0" indent="0" algn="l" defTabSz="914400" rtl="0" eaLnBrk="1" fontAlgn="auto" latinLnBrk="0" hangingPunct="1">
              <a:lnSpc>
                <a:spcPct val="115000"/>
              </a:lnSpc>
              <a:spcBef>
                <a:spcPts val="0"/>
              </a:spcBef>
              <a:spcAft>
                <a:spcPts val="1000"/>
              </a:spcAft>
              <a:buClrTx/>
              <a:buSzTx/>
              <a:buFontTx/>
              <a:buNone/>
              <a:tabLst/>
              <a:defRPr/>
            </a:pPr>
            <a:r>
              <a:rPr kumimoji="0" lang="en-US" sz="4000" b="1"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Public Comment Opportunity</a:t>
            </a:r>
            <a:r>
              <a:rPr kumimoji="0" lang="en-US" sz="1400" b="1"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rPr>
              <a:t>: </a:t>
            </a:r>
            <a:endParaRPr kumimoji="0" lang="en-US" sz="1400" b="1"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670387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29534E5-C014-4E57-9A22-40CC72430E48}"/>
              </a:ext>
            </a:extLst>
          </p:cNvPr>
          <p:cNvPicPr>
            <a:picLocks noChangeAspect="1"/>
          </p:cNvPicPr>
          <p:nvPr/>
        </p:nvPicPr>
        <p:blipFill>
          <a:blip r:embed="rId3"/>
          <a:stretch>
            <a:fillRect/>
          </a:stretch>
        </p:blipFill>
        <p:spPr>
          <a:xfrm>
            <a:off x="2928325" y="2118712"/>
            <a:ext cx="6337219" cy="2618372"/>
          </a:xfrm>
          <a:prstGeom prst="rect">
            <a:avLst/>
          </a:prstGeom>
        </p:spPr>
      </p:pic>
    </p:spTree>
    <p:extLst>
      <p:ext uri="{BB962C8B-B14F-4D97-AF65-F5344CB8AC3E}">
        <p14:creationId xmlns:p14="http://schemas.microsoft.com/office/powerpoint/2010/main" val="5247196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520717-DD7C-6CFC-554A-747B7E1D69CD}"/>
              </a:ext>
            </a:extLst>
          </p:cNvPr>
          <p:cNvSpPr>
            <a:spLocks noGrp="1"/>
          </p:cNvSpPr>
          <p:nvPr>
            <p:ph type="title"/>
          </p:nvPr>
        </p:nvSpPr>
        <p:spPr>
          <a:xfrm>
            <a:off x="838200" y="4374415"/>
            <a:ext cx="10515600" cy="848533"/>
          </a:xfrm>
        </p:spPr>
        <p:txBody>
          <a:bodyPr/>
          <a:lstStyle/>
          <a:p>
            <a:r>
              <a:rPr lang="en-US"/>
              <a:t>FBISD: Our Mental Health Journey</a:t>
            </a:r>
          </a:p>
        </p:txBody>
      </p:sp>
      <p:sp>
        <p:nvSpPr>
          <p:cNvPr id="3" name="TextBox 2">
            <a:extLst>
              <a:ext uri="{FF2B5EF4-FFF2-40B4-BE49-F238E27FC236}">
                <a16:creationId xmlns:a16="http://schemas.microsoft.com/office/drawing/2014/main" id="{CD083748-40EE-553A-2294-7A8883712967}"/>
              </a:ext>
            </a:extLst>
          </p:cNvPr>
          <p:cNvSpPr txBox="1"/>
          <p:nvPr/>
        </p:nvSpPr>
        <p:spPr>
          <a:xfrm>
            <a:off x="3814022" y="5048650"/>
            <a:ext cx="4563955" cy="523220"/>
          </a:xfrm>
          <a:prstGeom prst="rect">
            <a:avLst/>
          </a:prstGeom>
          <a:noFill/>
        </p:spPr>
        <p:txBody>
          <a:bodyPr wrap="square" rtlCol="0">
            <a:spAutoFit/>
          </a:bodyPr>
          <a:lstStyle/>
          <a:p>
            <a:pPr algn="ctr"/>
            <a:r>
              <a:rPr lang="en-US" sz="2800">
                <a:solidFill>
                  <a:schemeClr val="bg1"/>
                </a:solidFill>
              </a:rPr>
              <a:t>Priti Avantsa, LMSW</a:t>
            </a:r>
          </a:p>
        </p:txBody>
      </p:sp>
      <p:sp>
        <p:nvSpPr>
          <p:cNvPr id="4" name="TextBox 3">
            <a:extLst>
              <a:ext uri="{FF2B5EF4-FFF2-40B4-BE49-F238E27FC236}">
                <a16:creationId xmlns:a16="http://schemas.microsoft.com/office/drawing/2014/main" id="{F845BB4A-92C1-4021-6DD3-3F5E9A633C91}"/>
              </a:ext>
            </a:extLst>
          </p:cNvPr>
          <p:cNvSpPr txBox="1"/>
          <p:nvPr/>
        </p:nvSpPr>
        <p:spPr>
          <a:xfrm>
            <a:off x="2853646" y="5527629"/>
            <a:ext cx="6484705" cy="830997"/>
          </a:xfrm>
          <a:prstGeom prst="rect">
            <a:avLst/>
          </a:prstGeom>
          <a:noFill/>
        </p:spPr>
        <p:txBody>
          <a:bodyPr wrap="square" rtlCol="0">
            <a:spAutoFit/>
          </a:bodyPr>
          <a:lstStyle/>
          <a:p>
            <a:pPr algn="ctr"/>
            <a:r>
              <a:rPr lang="en-US" sz="2400">
                <a:solidFill>
                  <a:schemeClr val="bg1"/>
                </a:solidFill>
              </a:rPr>
              <a:t>FBISD Coordinator of Mental Health and Social Work Services</a:t>
            </a:r>
          </a:p>
        </p:txBody>
      </p:sp>
    </p:spTree>
    <p:extLst>
      <p:ext uri="{BB962C8B-B14F-4D97-AF65-F5344CB8AC3E}">
        <p14:creationId xmlns:p14="http://schemas.microsoft.com/office/powerpoint/2010/main" val="38724140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862D657B-C20B-3746-A3AD-4BDFBA3FC04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D767A7-2FAD-0742-A737-624EC46740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2AD9029A-3F89-CC42-A854-7E09C407ECA3}"/>
              </a:ext>
            </a:extLst>
          </p:cNvPr>
          <p:cNvPicPr>
            <a:picLocks noChangeAspect="1"/>
          </p:cNvPicPr>
          <p:nvPr/>
        </p:nvPicPr>
        <p:blipFill>
          <a:blip r:embed="rId3"/>
          <a:stretch>
            <a:fillRect/>
          </a:stretch>
        </p:blipFill>
        <p:spPr>
          <a:xfrm>
            <a:off x="2823" y="-1908"/>
            <a:ext cx="12189177" cy="903607"/>
          </a:xfrm>
          <a:prstGeom prst="rect">
            <a:avLst/>
          </a:prstGeom>
        </p:spPr>
      </p:pic>
      <p:sp>
        <p:nvSpPr>
          <p:cNvPr id="3" name="Title 2">
            <a:extLst>
              <a:ext uri="{FF2B5EF4-FFF2-40B4-BE49-F238E27FC236}">
                <a16:creationId xmlns:a16="http://schemas.microsoft.com/office/drawing/2014/main" id="{D1BCC44C-3352-0256-11FB-EFE55DFAA5B1}"/>
              </a:ext>
            </a:extLst>
          </p:cNvPr>
          <p:cNvSpPr txBox="1">
            <a:spLocks/>
          </p:cNvSpPr>
          <p:nvPr/>
        </p:nvSpPr>
        <p:spPr>
          <a:xfrm>
            <a:off x="113371" y="14210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E7E6E6"/>
                </a:solidFill>
                <a:effectLst/>
                <a:uLnTx/>
                <a:uFillTx/>
                <a:latin typeface="Calibri"/>
                <a:ea typeface="+mj-ea"/>
                <a:cs typeface="+mj-cs"/>
              </a:rPr>
              <a:t>Statistics from Mental Health America</a:t>
            </a:r>
            <a:br>
              <a:rPr kumimoji="0" lang="en-US" sz="2400" b="0" i="0" u="none" strike="noStrike" kern="1200" cap="none" spc="0" normalizeH="0" baseline="0" noProof="0">
                <a:ln>
                  <a:noFill/>
                </a:ln>
                <a:solidFill>
                  <a:prstClr val="black"/>
                </a:solidFill>
                <a:effectLst/>
                <a:uLnTx/>
                <a:uFillTx/>
                <a:latin typeface="Calibri" charset="0"/>
                <a:ea typeface="+mj-ea"/>
                <a:cs typeface="+mj-cs"/>
              </a:rPr>
            </a:br>
            <a:endParaRPr kumimoji="0" lang="en-US" sz="4400" b="0" i="0" u="none" strike="noStrike" kern="1200" cap="none" spc="0" normalizeH="0" baseline="0" noProof="0">
              <a:ln>
                <a:noFill/>
              </a:ln>
              <a:solidFill>
                <a:srgbClr val="E7E6E6"/>
              </a:solidFill>
              <a:effectLst/>
              <a:uLnTx/>
              <a:uFillTx/>
              <a:latin typeface="Calibri Light" panose="020F0302020204030204"/>
              <a:ea typeface="+mj-ea"/>
              <a:cs typeface="+mj-cs"/>
            </a:endParaRPr>
          </a:p>
        </p:txBody>
      </p:sp>
      <p:sp>
        <p:nvSpPr>
          <p:cNvPr id="8" name="TextBox 7">
            <a:extLst>
              <a:ext uri="{FF2B5EF4-FFF2-40B4-BE49-F238E27FC236}">
                <a16:creationId xmlns:a16="http://schemas.microsoft.com/office/drawing/2014/main" id="{CF1C3ACC-015A-5A4B-22C4-D58607291DC0}"/>
              </a:ext>
            </a:extLst>
          </p:cNvPr>
          <p:cNvSpPr txBox="1"/>
          <p:nvPr/>
        </p:nvSpPr>
        <p:spPr>
          <a:xfrm>
            <a:off x="4520954" y="1079596"/>
            <a:ext cx="6094520" cy="1116652"/>
          </a:xfrm>
          <a:prstGeom prst="rect">
            <a:avLst/>
          </a:prstGeom>
          <a:noFill/>
        </p:spPr>
        <p:txBody>
          <a:bodyPr wrap="square">
            <a:spAutoFit/>
          </a:bodyPr>
          <a:lstStyle/>
          <a:p>
            <a:pPr marL="0" marR="0" lvl="0" indent="0" algn="l" defTabSz="914400" rtl="0" eaLnBrk="1" fontAlgn="base" latinLnBrk="0" hangingPunct="1">
              <a:lnSpc>
                <a:spcPct val="107000"/>
              </a:lnSpc>
              <a:spcBef>
                <a:spcPts val="0"/>
              </a:spcBef>
              <a:spcAft>
                <a:spcPts val="800"/>
              </a:spcAft>
              <a:buClrTx/>
              <a:buSzPts val="1000"/>
              <a:buFont typeface="Arial" panose="020B0604020202020204" pitchFamily="34" charset="0"/>
              <a:buNone/>
              <a:tabLst>
                <a:tab pos="457200" algn="l"/>
                <a:tab pos="457200" algn="l"/>
                <a:tab pos="457200" algn="l"/>
              </a:tabLst>
              <a:defRPr/>
            </a:pPr>
            <a:r>
              <a:rPr kumimoji="0" lang="en-US" sz="1100" b="1"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mn-cs"/>
              </a:rPr>
              <a:t>LIFE DURING COVID </a:t>
            </a:r>
            <a:r>
              <a:rPr kumimoji="0" lang="en-US" sz="1100" b="1"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105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p>
          <a:p>
            <a:pPr marL="228600" marR="0" lvl="0" indent="-228600" algn="l" defTabSz="914400" rtl="0" eaLnBrk="1" fontAlgn="base" latinLnBrk="0" hangingPunct="1">
              <a:lnSpc>
                <a:spcPct val="107000"/>
              </a:lnSpc>
              <a:spcBef>
                <a:spcPts val="0"/>
              </a:spcBef>
              <a:spcAft>
                <a:spcPts val="800"/>
              </a:spcAft>
              <a:buClrTx/>
              <a:buSzPts val="1000"/>
              <a:buFont typeface="Arial" panose="020B0604020202020204" pitchFamily="34" charset="0"/>
              <a:buChar char="•"/>
              <a:tabLst>
                <a:tab pos="457200" algn="l"/>
                <a:tab pos="457200" algn="l"/>
                <a:tab pos="457200" algn="l"/>
              </a:tabLst>
              <a:defRPr/>
            </a:pPr>
            <a:r>
              <a:rPr kumimoji="0" lang="en-US" sz="1100" b="1" i="0" u="none" strike="noStrike" kern="1200" cap="none" spc="0" normalizeH="0" baseline="0" noProof="0">
                <a:ln>
                  <a:noFill/>
                </a:ln>
                <a:solidFill>
                  <a:prstClr val="black"/>
                </a:solidFill>
                <a:effectLst/>
                <a:uLnTx/>
                <a:uFillTx/>
                <a:latin typeface="Calibri" panose="020F0502020204030204"/>
                <a:ea typeface="+mn-ea"/>
                <a:cs typeface="+mn-cs"/>
              </a:rPr>
              <a:t>55% reported experiencing emotional abuse by a parent or other adult in the home.</a:t>
            </a:r>
          </a:p>
          <a:p>
            <a:pPr marL="228600" marR="0" lvl="0" indent="-228600" algn="l" defTabSz="914400" rtl="0" eaLnBrk="1" fontAlgn="base" latinLnBrk="0" hangingPunct="1">
              <a:lnSpc>
                <a:spcPct val="107000"/>
              </a:lnSpc>
              <a:spcBef>
                <a:spcPts val="0"/>
              </a:spcBef>
              <a:spcAft>
                <a:spcPts val="800"/>
              </a:spcAft>
              <a:buClrTx/>
              <a:buSzPts val="1000"/>
              <a:buFont typeface="Arial" panose="020B0604020202020204" pitchFamily="34" charset="0"/>
              <a:buChar char="•"/>
              <a:tabLst>
                <a:tab pos="457200" algn="l"/>
                <a:tab pos="457200" algn="l"/>
                <a:tab pos="457200" algn="l"/>
              </a:tabLst>
              <a:defRPr/>
            </a:pPr>
            <a:r>
              <a:rPr kumimoji="0" lang="en-US" sz="1100" b="1" i="0" u="none" strike="noStrike" kern="1200" cap="none" spc="0" normalizeH="0" baseline="0" noProof="0">
                <a:ln>
                  <a:noFill/>
                </a:ln>
                <a:solidFill>
                  <a:prstClr val="black"/>
                </a:solidFill>
                <a:effectLst/>
                <a:uLnTx/>
                <a:uFillTx/>
                <a:latin typeface="Calibri" panose="020F0502020204030204"/>
                <a:ea typeface="+mn-ea"/>
                <a:cs typeface="+mn-cs"/>
              </a:rPr>
              <a:t>11% experienced physical abuse</a:t>
            </a:r>
          </a:p>
          <a:p>
            <a:pPr marL="228600" marR="0" lvl="0" indent="-228600" algn="l" defTabSz="914400" rtl="0" eaLnBrk="1" fontAlgn="base" latinLnBrk="0" hangingPunct="1">
              <a:lnSpc>
                <a:spcPct val="107000"/>
              </a:lnSpc>
              <a:spcBef>
                <a:spcPts val="0"/>
              </a:spcBef>
              <a:spcAft>
                <a:spcPts val="800"/>
              </a:spcAft>
              <a:buClrTx/>
              <a:buSzPts val="1000"/>
              <a:buFont typeface="Arial" panose="020B0604020202020204" pitchFamily="34" charset="0"/>
              <a:buChar char="•"/>
              <a:tabLst>
                <a:tab pos="457200" algn="l"/>
                <a:tab pos="457200" algn="l"/>
                <a:tab pos="457200" algn="l"/>
              </a:tabLst>
              <a:defRPr/>
            </a:pPr>
            <a:r>
              <a:rPr kumimoji="0" lang="en-US" sz="1100" b="1" i="0" u="none" strike="noStrike" kern="1200" cap="none" spc="0" normalizeH="0" baseline="0" noProof="0">
                <a:ln>
                  <a:noFill/>
                </a:ln>
                <a:solidFill>
                  <a:prstClr val="black"/>
                </a:solidFill>
                <a:effectLst/>
                <a:uLnTx/>
                <a:uFillTx/>
                <a:latin typeface="Calibri" panose="020F0502020204030204"/>
                <a:ea typeface="+mn-ea"/>
                <a:cs typeface="+mn-cs"/>
              </a:rPr>
              <a:t>29% reported a parent or another adult lost their job</a:t>
            </a:r>
          </a:p>
        </p:txBody>
      </p:sp>
      <p:sp>
        <p:nvSpPr>
          <p:cNvPr id="16" name="TextBox 15">
            <a:extLst>
              <a:ext uri="{FF2B5EF4-FFF2-40B4-BE49-F238E27FC236}">
                <a16:creationId xmlns:a16="http://schemas.microsoft.com/office/drawing/2014/main" id="{E6C222C0-A982-0239-7642-1367DE774C24}"/>
              </a:ext>
            </a:extLst>
          </p:cNvPr>
          <p:cNvSpPr txBox="1"/>
          <p:nvPr/>
        </p:nvSpPr>
        <p:spPr>
          <a:xfrm>
            <a:off x="4556472" y="2339236"/>
            <a:ext cx="6094520" cy="3914918"/>
          </a:xfrm>
          <a:prstGeom prst="rect">
            <a:avLst/>
          </a:prstGeom>
          <a:noFill/>
        </p:spPr>
        <p:txBody>
          <a:bodyPr wrap="square">
            <a:spAutoFit/>
          </a:bodyPr>
          <a:lstStyle/>
          <a:p>
            <a:pPr marL="0" marR="0" lvl="0" indent="0" algn="l" defTabSz="914400" rtl="0" eaLnBrk="1" fontAlgn="base" latinLnBrk="0" hangingPunct="1">
              <a:lnSpc>
                <a:spcPct val="90000"/>
              </a:lnSpc>
              <a:spcBef>
                <a:spcPts val="0"/>
              </a:spcBef>
              <a:spcAft>
                <a:spcPts val="0"/>
              </a:spcAft>
              <a:buClrTx/>
              <a:buSzPts val="1000"/>
              <a:buFont typeface="Arial" panose="020B0604020202020204" pitchFamily="34" charset="0"/>
              <a:buNone/>
              <a:tabLst>
                <a:tab pos="457200" algn="l"/>
                <a:tab pos="457200" algn="l"/>
              </a:tabLst>
              <a:defRPr/>
            </a:pPr>
            <a:r>
              <a:rPr kumimoji="0" lang="en-US" sz="1200" b="1"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mn-cs"/>
              </a:rPr>
              <a:t>SCREENERS</a:t>
            </a:r>
          </a:p>
          <a:p>
            <a:pPr marL="228600" marR="0" lvl="0" indent="-228600" algn="l" defTabSz="914400" rtl="0" eaLnBrk="1" fontAlgn="base" latinLnBrk="0" hangingPunct="1">
              <a:lnSpc>
                <a:spcPct val="90000"/>
              </a:lnSpc>
              <a:spcBef>
                <a:spcPts val="0"/>
              </a:spcBef>
              <a:spcAft>
                <a:spcPts val="0"/>
              </a:spcAft>
              <a:buClrTx/>
              <a:buSzPts val="1000"/>
              <a:buFont typeface="Arial" panose="020B0604020202020204" pitchFamily="34" charset="0"/>
              <a:buChar char="•"/>
              <a:tabLst>
                <a:tab pos="457200" algn="l"/>
                <a:tab pos="457200" algn="l"/>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Times New Roman" panose="02020603050405020304" pitchFamily="18" charset="0"/>
                <a:cs typeface="+mn-cs"/>
              </a:rPr>
              <a:t>500% increase over the number of people who completed a mental health screening from 2019 </a:t>
            </a:r>
            <a:r>
              <a:rPr kumimoji="0" lang="en-US" sz="1200" b="0" i="0" u="none" strike="noStrike" kern="1200" cap="none" spc="0" normalizeH="0" baseline="0" noProof="0">
                <a:ln>
                  <a:noFill/>
                </a:ln>
                <a:solidFill>
                  <a:srgbClr val="000000"/>
                </a:solidFill>
                <a:effectLst/>
                <a:uLnTx/>
                <a:uFillTx/>
                <a:latin typeface="Calibri" panose="020F0502020204030204"/>
                <a:ea typeface="Times New Roman" panose="02020603050405020304" pitchFamily="18" charset="0"/>
                <a:cs typeface="+mn-cs"/>
              </a:rPr>
              <a:t> </a:t>
            </a:r>
            <a:r>
              <a:rPr kumimoji="0" lang="en-US" sz="1200" b="0" i="0" u="none" strike="noStrike" kern="1200" cap="none" spc="0" normalizeH="0" baseline="0" noProof="0">
                <a:ln>
                  <a:noFill/>
                </a:ln>
                <a:solidFill>
                  <a:prstClr val="black"/>
                </a:solidFill>
                <a:effectLst/>
                <a:uLnTx/>
                <a:uFillTx/>
                <a:latin typeface="Calibri" panose="020F0502020204030204"/>
                <a:ea typeface="Times New Roman" panose="02020603050405020304" pitchFamily="18" charset="0"/>
                <a:cs typeface="+mn-cs"/>
              </a:rPr>
              <a:t> </a:t>
            </a:r>
          </a:p>
          <a:p>
            <a:pPr marL="228600" marR="0" lvl="0" indent="-228600" algn="l" defTabSz="914400" rtl="0" eaLnBrk="1" fontAlgn="base" latinLnBrk="0" hangingPunct="1">
              <a:lnSpc>
                <a:spcPct val="90000"/>
              </a:lnSpc>
              <a:spcBef>
                <a:spcPts val="0"/>
              </a:spcBef>
              <a:spcAft>
                <a:spcPts val="0"/>
              </a:spcAft>
              <a:buClrTx/>
              <a:buSzPts val="1000"/>
              <a:buFont typeface="Arial" panose="020B0604020202020204" pitchFamily="34" charset="0"/>
              <a:buChar char="•"/>
              <a:tabLst>
                <a:tab pos="457200" algn="l"/>
                <a:tab pos="457200" algn="l"/>
              </a:tabLst>
              <a:defRPr/>
            </a:pPr>
            <a:r>
              <a:rPr kumimoji="0" lang="en-US" sz="1200" b="0" i="0" u="none" strike="noStrike" kern="1200" cap="none" spc="0" normalizeH="0" baseline="0" noProof="0">
                <a:ln>
                  <a:noFill/>
                </a:ln>
                <a:solidFill>
                  <a:srgbClr val="000000"/>
                </a:solidFill>
                <a:effectLst/>
                <a:uLnTx/>
                <a:uFillTx/>
                <a:latin typeface="Calibri" panose="020F0502020204030204"/>
                <a:ea typeface="Times New Roman" panose="02020603050405020304" pitchFamily="18" charset="0"/>
                <a:cs typeface="+mn-cs"/>
              </a:rPr>
              <a:t>45% of individuals who took the screener were youth ages 11-17. </a:t>
            </a:r>
          </a:p>
          <a:p>
            <a:pPr marL="228600" marR="0" lvl="0" indent="-228600" algn="l" defTabSz="914400" rtl="0" eaLnBrk="1" fontAlgn="base" latinLnBrk="0" hangingPunct="1">
              <a:lnSpc>
                <a:spcPct val="90000"/>
              </a:lnSpc>
              <a:spcBef>
                <a:spcPts val="0"/>
              </a:spcBef>
              <a:spcAft>
                <a:spcPts val="0"/>
              </a:spcAft>
              <a:buClrTx/>
              <a:buSzPts val="1000"/>
              <a:buFont typeface="Arial" panose="020B0604020202020204" pitchFamily="34" charset="0"/>
              <a:buChar char="•"/>
              <a:tabLst>
                <a:tab pos="457200" algn="l"/>
                <a:tab pos="457200" algn="l"/>
              </a:tabLst>
              <a:defRPr/>
            </a:pPr>
            <a:endParaRPr kumimoji="0" lang="en-US" sz="1200" b="0" i="0" u="none" strike="noStrike" kern="1200" cap="none" spc="0" normalizeH="0" baseline="0" noProof="0">
              <a:ln>
                <a:noFill/>
              </a:ln>
              <a:solidFill>
                <a:srgbClr val="000000"/>
              </a:solidFill>
              <a:effectLst/>
              <a:uLnTx/>
              <a:uFillTx/>
              <a:latin typeface="Calibri" panose="020F0502020204030204"/>
              <a:ea typeface="Times New Roman" panose="02020603050405020304" pitchFamily="18" charset="0"/>
              <a:cs typeface="+mn-cs"/>
            </a:endParaRPr>
          </a:p>
          <a:p>
            <a:pPr marL="0" marR="0" lvl="0" indent="0" algn="l" defTabSz="914400" rtl="0" eaLnBrk="1" fontAlgn="base" latinLnBrk="0" hangingPunct="1">
              <a:lnSpc>
                <a:spcPct val="90000"/>
              </a:lnSpc>
              <a:spcBef>
                <a:spcPts val="0"/>
              </a:spcBef>
              <a:spcAft>
                <a:spcPts val="0"/>
              </a:spcAft>
              <a:buClrTx/>
              <a:buSzPts val="1000"/>
              <a:buFont typeface="Arial" panose="020B0604020202020204" pitchFamily="34" charset="0"/>
              <a:buNone/>
              <a:tabLst>
                <a:tab pos="457200" algn="l"/>
                <a:tab pos="457200" algn="l"/>
                <a:tab pos="457200" algn="l"/>
              </a:tabLst>
              <a:defRPr/>
            </a:pPr>
            <a:r>
              <a:rPr kumimoji="0" lang="en-US" sz="1200" b="1"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mn-cs"/>
              </a:rPr>
              <a:t>ANXIETY</a:t>
            </a:r>
          </a:p>
          <a:p>
            <a:pPr marL="342900" marR="0" lvl="0" indent="-342900" algn="l" defTabSz="914400" rtl="0" eaLnBrk="1" fontAlgn="base" latinLnBrk="0" hangingPunct="1">
              <a:lnSpc>
                <a:spcPct val="90000"/>
              </a:lnSpc>
              <a:spcBef>
                <a:spcPts val="0"/>
              </a:spcBef>
              <a:spcAft>
                <a:spcPts val="0"/>
              </a:spcAft>
              <a:buClrTx/>
              <a:buSzPts val="1000"/>
              <a:buFont typeface="Wingdings" panose="05000000000000000000" pitchFamily="2" charset="2"/>
              <a:buChar char=""/>
              <a:tabLst>
                <a:tab pos="457200" algn="l"/>
                <a:tab pos="457200" algn="l"/>
                <a:tab pos="457200" algn="l"/>
              </a:tabLst>
              <a:defRPr/>
            </a:pPr>
            <a:r>
              <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mn-cs"/>
              </a:rPr>
              <a:t>422% increase in the number of people who took an anxiety screen from 2019.</a:t>
            </a:r>
          </a:p>
          <a:p>
            <a:pPr marL="342900" marR="0" lvl="0" indent="-342900" algn="l" defTabSz="914400" rtl="0" eaLnBrk="1" fontAlgn="base" latinLnBrk="0" hangingPunct="1">
              <a:lnSpc>
                <a:spcPct val="90000"/>
              </a:lnSpc>
              <a:spcBef>
                <a:spcPts val="0"/>
              </a:spcBef>
              <a:spcAft>
                <a:spcPts val="0"/>
              </a:spcAft>
              <a:buClrTx/>
              <a:buSzPts val="1000"/>
              <a:buFont typeface="Wingdings" panose="05000000000000000000" pitchFamily="2" charset="2"/>
              <a:buChar char=""/>
              <a:tabLst>
                <a:tab pos="457200" algn="l"/>
                <a:tab pos="457200" algn="l"/>
                <a:tab pos="457200" algn="l"/>
              </a:tabLst>
              <a:defRPr/>
            </a:pPr>
            <a:r>
              <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mn-cs"/>
              </a:rPr>
              <a:t>79% who scored moderate to severe anxiety reported frequent suicidal ideations</a:t>
            </a:r>
          </a:p>
          <a:p>
            <a:pPr marL="342900" marR="0" lvl="0" indent="-342900" algn="l" defTabSz="914400" rtl="0" eaLnBrk="1" fontAlgn="base" latinLnBrk="0" hangingPunct="1">
              <a:lnSpc>
                <a:spcPct val="90000"/>
              </a:lnSpc>
              <a:spcBef>
                <a:spcPts val="0"/>
              </a:spcBef>
              <a:spcAft>
                <a:spcPts val="0"/>
              </a:spcAft>
              <a:buClrTx/>
              <a:buSzPts val="1000"/>
              <a:buFont typeface="Wingdings" panose="05000000000000000000" pitchFamily="2" charset="2"/>
              <a:buChar char=""/>
              <a:tabLst>
                <a:tab pos="457200" algn="l"/>
                <a:tab pos="457200" algn="l"/>
                <a:tab pos="457200" algn="l"/>
              </a:tabLst>
              <a:defRPr/>
            </a:pPr>
            <a:r>
              <a:rPr kumimoji="0" lang="en-US" sz="1200" b="0"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mn-cs"/>
              </a:rPr>
              <a:t>A</a:t>
            </a:r>
            <a:r>
              <a:rPr kumimoji="0" lang="en-US" sz="1200" b="0" i="0" u="none" strike="noStrike" kern="1200" cap="none" spc="0" normalizeH="0" baseline="0" noProof="0" err="1">
                <a:ln>
                  <a:noFill/>
                </a:ln>
                <a:solidFill>
                  <a:prstClr val="black"/>
                </a:solidFill>
                <a:effectLst/>
                <a:uLnTx/>
                <a:uFillTx/>
                <a:latin typeface="Calibri" panose="020F0502020204030204" pitchFamily="34" charset="0"/>
                <a:ea typeface="Times New Roman" panose="02020603050405020304" pitchFamily="18" charset="0"/>
                <a:cs typeface="+mn-cs"/>
              </a:rPr>
              <a:t>nxiety</a:t>
            </a:r>
            <a:r>
              <a:rPr kumimoji="0" lang="en-US" sz="1200" b="0" i="0" u="none" strike="noStrike" kern="1200" cap="none" spc="0" normalizeH="0" baseline="0" noProof="0">
                <a:ln>
                  <a:noFill/>
                </a:ln>
                <a:solidFill>
                  <a:prstClr val="black"/>
                </a:solidFill>
                <a:effectLst/>
                <a:uLnTx/>
                <a:uFillTx/>
                <a:latin typeface="Calibri" panose="020F0502020204030204" pitchFamily="34" charset="0"/>
                <a:ea typeface="Times New Roman" panose="02020603050405020304" pitchFamily="18" charset="0"/>
                <a:cs typeface="+mn-cs"/>
              </a:rPr>
              <a:t> jumped from 9.4% to 11.8% pre pandemic to the first year of covid for ages 3-17</a:t>
            </a:r>
            <a:endParaRPr kumimoji="0" lang="en-US" sz="12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228600" marR="0" lvl="0" indent="-228600" algn="l" defTabSz="914400" rtl="0" eaLnBrk="1" fontAlgn="base" latinLnBrk="0" hangingPunct="1">
              <a:lnSpc>
                <a:spcPct val="90000"/>
              </a:lnSpc>
              <a:spcBef>
                <a:spcPts val="0"/>
              </a:spcBef>
              <a:spcAft>
                <a:spcPts val="0"/>
              </a:spcAft>
              <a:buClrTx/>
              <a:buSzPts val="1000"/>
              <a:buFont typeface="Arial" panose="020B0604020202020204" pitchFamily="34" charset="0"/>
              <a:buChar char="•"/>
              <a:tabLst>
                <a:tab pos="457200" algn="l"/>
                <a:tab pos="457200" algn="l"/>
              </a:tabLst>
              <a:defRPr/>
            </a:pPr>
            <a:endParaRPr kumimoji="0" lang="en-US" sz="12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228600" marR="0" lvl="0" indent="-228600" algn="l" defTabSz="914400" rtl="0" eaLnBrk="1" fontAlgn="base" latinLnBrk="0" hangingPunct="1">
              <a:lnSpc>
                <a:spcPct val="90000"/>
              </a:lnSpc>
              <a:spcBef>
                <a:spcPts val="0"/>
              </a:spcBef>
              <a:spcAft>
                <a:spcPts val="0"/>
              </a:spcAft>
              <a:buClrTx/>
              <a:buSzPts val="1000"/>
              <a:buFont typeface="Arial" panose="020B0604020202020204" pitchFamily="34" charset="0"/>
              <a:buChar char="•"/>
              <a:tabLst>
                <a:tab pos="457200" algn="l"/>
                <a:tab pos="457200" algn="l"/>
              </a:tabLst>
              <a:defRPr/>
            </a:pPr>
            <a:endParaRPr kumimoji="0" lang="en-US" sz="12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base" latinLnBrk="0" hangingPunct="1">
              <a:lnSpc>
                <a:spcPct val="90000"/>
              </a:lnSpc>
              <a:spcBef>
                <a:spcPts val="0"/>
              </a:spcBef>
              <a:spcAft>
                <a:spcPts val="0"/>
              </a:spcAft>
              <a:buClrTx/>
              <a:buSzPts val="1000"/>
              <a:buFont typeface="Arial" panose="020B0604020202020204" pitchFamily="34" charset="0"/>
              <a:buNone/>
              <a:tabLst>
                <a:tab pos="457200" algn="l"/>
                <a:tab pos="457200" algn="l"/>
                <a:tab pos="457200" algn="l"/>
              </a:tabLst>
              <a:defRPr/>
            </a:pPr>
            <a:r>
              <a:rPr kumimoji="0" lang="en-US" sz="1200" b="1"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mn-cs"/>
              </a:rPr>
              <a:t>SUICIDAL</a:t>
            </a:r>
          </a:p>
          <a:p>
            <a:pPr marL="342900" marR="0" lvl="0" indent="-342900" algn="l" defTabSz="914400" rtl="0" eaLnBrk="1" fontAlgn="base" latinLnBrk="0" hangingPunct="1">
              <a:lnSpc>
                <a:spcPct val="90000"/>
              </a:lnSpc>
              <a:spcBef>
                <a:spcPts val="0"/>
              </a:spcBef>
              <a:spcAft>
                <a:spcPts val="0"/>
              </a:spcAft>
              <a:buClrTx/>
              <a:buSzPts val="1000"/>
              <a:buFont typeface="Wingdings" panose="05000000000000000000" pitchFamily="2" charset="2"/>
              <a:buChar char=""/>
              <a:tabLst>
                <a:tab pos="457200" algn="l"/>
                <a:tab pos="457200" algn="l"/>
                <a:tab pos="457200" algn="l"/>
              </a:tabLst>
              <a:defRPr/>
            </a:pPr>
            <a:r>
              <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mn-cs"/>
              </a:rPr>
              <a:t>51% of youth ages 11-17, who took the depression screener reported having suicidal thoughts on at least ½ to nearly everyday of the previous two weeks</a:t>
            </a:r>
          </a:p>
          <a:p>
            <a:pPr marL="342900" marR="0" lvl="0" indent="-342900" algn="l" defTabSz="914400" rtl="0" eaLnBrk="1" fontAlgn="base" latinLnBrk="0" hangingPunct="1">
              <a:lnSpc>
                <a:spcPct val="90000"/>
              </a:lnSpc>
              <a:spcBef>
                <a:spcPts val="0"/>
              </a:spcBef>
              <a:spcAft>
                <a:spcPts val="0"/>
              </a:spcAft>
              <a:buClrTx/>
              <a:buSzPts val="1000"/>
              <a:buFont typeface="Wingdings" panose="05000000000000000000" pitchFamily="2" charset="2"/>
              <a:buChar char=""/>
              <a:tabLst>
                <a:tab pos="457200" algn="l"/>
                <a:tab pos="457200" algn="l"/>
                <a:tab pos="457200" algn="l"/>
              </a:tabLst>
              <a:defRPr/>
            </a:pPr>
            <a:r>
              <a:rPr kumimoji="0" lang="en-US" sz="1200" b="0"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mn-cs"/>
              </a:rPr>
              <a:t>63% of youth ages 11-17 who identified as LGBTQ reported frequent suicidal ideations</a:t>
            </a:r>
            <a:r>
              <a:rPr kumimoji="0" lang="en-US" sz="1200" b="1" i="0" u="none" strike="noStrike" kern="1200" cap="none" spc="0" normalizeH="0" baseline="0" noProof="0">
                <a:ln>
                  <a:noFill/>
                </a:ln>
                <a:solidFill>
                  <a:srgbClr val="000000"/>
                </a:solidFill>
                <a:effectLst/>
                <a:uLnTx/>
                <a:uFillTx/>
                <a:latin typeface="Calibri" panose="020F0502020204030204" pitchFamily="34" charset="0"/>
                <a:ea typeface="Times New Roman" panose="02020603050405020304" pitchFamily="18" charset="0"/>
                <a:cs typeface="+mn-cs"/>
              </a:rPr>
              <a:t>.</a:t>
            </a:r>
          </a:p>
          <a:p>
            <a:pPr marL="228600" marR="0" lvl="0" indent="-228600" algn="l" defTabSz="914400" rtl="0" eaLnBrk="1" fontAlgn="base" latinLnBrk="0" hangingPunct="1">
              <a:lnSpc>
                <a:spcPct val="90000"/>
              </a:lnSpc>
              <a:spcBef>
                <a:spcPts val="0"/>
              </a:spcBef>
              <a:spcAft>
                <a:spcPts val="0"/>
              </a:spcAft>
              <a:buClrTx/>
              <a:buSzPts val="1000"/>
              <a:buFont typeface="Arial" panose="020B0604020202020204" pitchFamily="34" charset="0"/>
              <a:buChar char="•"/>
              <a:tabLst>
                <a:tab pos="457200" algn="l"/>
                <a:tab pos="457200" algn="l"/>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Times New Roman" panose="02020603050405020304" pitchFamily="18" charset="0"/>
              <a:cs typeface="+mn-cs"/>
            </a:endParaRPr>
          </a:p>
          <a:p>
            <a:pPr marL="228600" marR="0" lvl="0" indent="-228600" algn="l" defTabSz="914400" rtl="0" eaLnBrk="1" fontAlgn="base" latinLnBrk="0" hangingPunct="1">
              <a:lnSpc>
                <a:spcPct val="90000"/>
              </a:lnSpc>
              <a:spcBef>
                <a:spcPts val="0"/>
              </a:spcBef>
              <a:spcAft>
                <a:spcPts val="0"/>
              </a:spcAft>
              <a:buClrTx/>
              <a:buSzPts val="1000"/>
              <a:buFont typeface="Arial" panose="020B0604020202020204" pitchFamily="34" charset="0"/>
              <a:buChar char="•"/>
              <a:tabLst>
                <a:tab pos="457200" algn="l"/>
                <a:tab pos="457200" algn="l"/>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Times New Roman" panose="02020603050405020304" pitchFamily="18" charset="0"/>
              <a:cs typeface="+mn-cs"/>
            </a:endParaRPr>
          </a:p>
          <a:p>
            <a:pPr marL="0" marR="0" lvl="0" indent="0" algn="l" defTabSz="914400" rtl="0" eaLnBrk="1" fontAlgn="base" latinLnBrk="0" hangingPunct="1">
              <a:lnSpc>
                <a:spcPct val="90000"/>
              </a:lnSpc>
              <a:spcBef>
                <a:spcPts val="0"/>
              </a:spcBef>
              <a:spcAft>
                <a:spcPts val="0"/>
              </a:spcAft>
              <a:buClrTx/>
              <a:buSzPts val="1000"/>
              <a:buFont typeface="Arial" panose="020B0604020202020204" pitchFamily="34" charset="0"/>
              <a:buNone/>
              <a:tabLst>
                <a:tab pos="457200" algn="l"/>
                <a:tab pos="457200" algn="l"/>
                <a:tab pos="457200" algn="l"/>
              </a:tabLst>
              <a:defRPr/>
            </a:pPr>
            <a:r>
              <a:rPr kumimoji="0" lang="en-US" sz="1200" b="1" i="0" u="none" strike="noStrike" kern="1200" cap="none" spc="0" normalizeH="0" baseline="0" noProof="0">
                <a:ln>
                  <a:noFill/>
                </a:ln>
                <a:solidFill>
                  <a:srgbClr val="000000"/>
                </a:solidFill>
                <a:effectLst/>
                <a:uLnTx/>
                <a:uFillTx/>
                <a:latin typeface="Calibri" panose="020F0502020204030204" pitchFamily="34" charset="0"/>
                <a:ea typeface="+mn-ea"/>
                <a:cs typeface="+mn-cs"/>
              </a:rPr>
              <a:t>MENTAL HEALTH</a:t>
            </a:r>
            <a:r>
              <a:rPr kumimoji="0" lang="en-US" sz="1200" b="1" i="0" u="none" strike="noStrike" kern="1200" cap="none" spc="0" normalizeH="0" baseline="0" noProof="0">
                <a:ln>
                  <a:noFill/>
                </a:ln>
                <a:solidFill>
                  <a:srgbClr val="262626"/>
                </a:solidFill>
                <a:effectLst/>
                <a:uLnTx/>
                <a:uFillTx/>
                <a:latin typeface="Calibri" panose="020F0502020204030204"/>
                <a:ea typeface="+mn-ea"/>
                <a:cs typeface="+mn-cs"/>
              </a:rPr>
              <a:t> </a:t>
            </a:r>
            <a:r>
              <a:rPr kumimoji="0" lang="en-US" sz="1200" b="0" i="0" u="none" strike="noStrike" kern="1200" cap="none" spc="0" normalizeH="0" baseline="0" noProof="0">
                <a:ln>
                  <a:noFill/>
                </a:ln>
                <a:solidFill>
                  <a:srgbClr val="262626"/>
                </a:solidFill>
                <a:effectLst/>
                <a:uLnTx/>
                <a:uFillTx/>
                <a:latin typeface="Calibri" panose="020F0502020204030204"/>
                <a:ea typeface="+mn-ea"/>
                <a:cs typeface="+mn-cs"/>
              </a:rPr>
              <a:t>Among individuals who screened moderate to severe for a mental health condition in 2021, these were the top three contributing factors</a:t>
            </a:r>
          </a:p>
          <a:p>
            <a:pPr marL="342900" marR="0" lvl="0" indent="-342900" algn="l" defTabSz="914400" rtl="0" eaLnBrk="1" fontAlgn="base" latinLnBrk="0" hangingPunct="1">
              <a:lnSpc>
                <a:spcPct val="90000"/>
              </a:lnSpc>
              <a:spcBef>
                <a:spcPts val="0"/>
              </a:spcBef>
              <a:spcAft>
                <a:spcPts val="0"/>
              </a:spcAft>
              <a:buClrTx/>
              <a:buSzPts val="1000"/>
              <a:buFont typeface="Wingdings" panose="05000000000000000000" pitchFamily="2" charset="2"/>
              <a:buChar char=""/>
              <a:tabLst>
                <a:tab pos="457200" algn="l"/>
                <a:tab pos="457200" algn="l"/>
                <a:tab pos="457200" algn="l"/>
              </a:tabLst>
              <a:defRPr/>
            </a:pPr>
            <a:r>
              <a:rPr kumimoji="0" lang="en-US" sz="1200" b="0" i="0" u="none" strike="noStrike" kern="1200" cap="none" spc="0" normalizeH="0" baseline="0" noProof="0">
                <a:ln>
                  <a:noFill/>
                </a:ln>
                <a:solidFill>
                  <a:srgbClr val="262626"/>
                </a:solidFill>
                <a:effectLst/>
                <a:uLnTx/>
                <a:uFillTx/>
                <a:latin typeface="Calibri" panose="020F0502020204030204"/>
                <a:ea typeface="+mn-ea"/>
                <a:cs typeface="+mn-cs"/>
              </a:rPr>
              <a:t>loneliness or isolation</a:t>
            </a:r>
          </a:p>
          <a:p>
            <a:pPr marL="342900" marR="0" lvl="0" indent="-342900" algn="l" defTabSz="914400" rtl="0" eaLnBrk="1" fontAlgn="base" latinLnBrk="0" hangingPunct="1">
              <a:lnSpc>
                <a:spcPct val="90000"/>
              </a:lnSpc>
              <a:spcBef>
                <a:spcPts val="0"/>
              </a:spcBef>
              <a:spcAft>
                <a:spcPts val="0"/>
              </a:spcAft>
              <a:buClrTx/>
              <a:buSzPts val="1000"/>
              <a:buFont typeface="Wingdings" panose="05000000000000000000" pitchFamily="2" charset="2"/>
              <a:buChar char=""/>
              <a:tabLst>
                <a:tab pos="457200" algn="l"/>
                <a:tab pos="457200" algn="l"/>
                <a:tab pos="457200" algn="l"/>
              </a:tabLst>
              <a:defRPr/>
            </a:pPr>
            <a:r>
              <a:rPr kumimoji="0" lang="en-US" sz="1200" b="0" i="0" u="none" strike="noStrike" kern="1200" cap="none" spc="0" normalizeH="0" baseline="0" noProof="0">
                <a:ln>
                  <a:noFill/>
                </a:ln>
                <a:solidFill>
                  <a:srgbClr val="262626"/>
                </a:solidFill>
                <a:effectLst/>
                <a:uLnTx/>
                <a:uFillTx/>
                <a:latin typeface="Calibri" panose="020F0502020204030204"/>
                <a:ea typeface="+mn-ea"/>
                <a:cs typeface="+mn-cs"/>
              </a:rPr>
              <a:t>past trauma </a:t>
            </a:r>
          </a:p>
          <a:p>
            <a:pPr marL="342900" marR="0" lvl="0" indent="-342900" algn="l" defTabSz="914400" rtl="0" eaLnBrk="1" fontAlgn="base" latinLnBrk="0" hangingPunct="1">
              <a:lnSpc>
                <a:spcPct val="90000"/>
              </a:lnSpc>
              <a:spcBef>
                <a:spcPts val="0"/>
              </a:spcBef>
              <a:spcAft>
                <a:spcPts val="0"/>
              </a:spcAft>
              <a:buClrTx/>
              <a:buSzPts val="1000"/>
              <a:buFont typeface="Wingdings" panose="05000000000000000000" pitchFamily="2" charset="2"/>
              <a:buChar char=""/>
              <a:tabLst>
                <a:tab pos="457200" algn="l"/>
                <a:tab pos="457200" algn="l"/>
                <a:tab pos="457200" algn="l"/>
              </a:tabLst>
              <a:defRPr/>
            </a:pPr>
            <a:r>
              <a:rPr kumimoji="0" lang="en-US" sz="1200" b="0" i="0" u="none" strike="noStrike" kern="1200" cap="none" spc="0" normalizeH="0" baseline="0" noProof="0">
                <a:ln>
                  <a:noFill/>
                </a:ln>
                <a:solidFill>
                  <a:srgbClr val="262626"/>
                </a:solidFill>
                <a:effectLst/>
                <a:uLnTx/>
                <a:uFillTx/>
                <a:latin typeface="Calibri" panose="020F0502020204030204"/>
                <a:ea typeface="+mn-ea"/>
                <a:cs typeface="+mn-cs"/>
              </a:rPr>
              <a:t>relationship problems</a:t>
            </a:r>
            <a:endParaRPr kumimoji="0" lang="en-US" sz="1200" b="0" i="0" u="none" strike="noStrike" kern="1200" cap="none" spc="0" normalizeH="0" baseline="0" noProof="0">
              <a:ln>
                <a:noFill/>
              </a:ln>
              <a:solidFill>
                <a:srgbClr val="000000"/>
              </a:solidFill>
              <a:effectLst/>
              <a:uLnTx/>
              <a:uFillTx/>
              <a:latin typeface="Calibri" panose="020F0502020204030204"/>
              <a:ea typeface="Times New Roman" panose="02020603050405020304" pitchFamily="18" charset="0"/>
              <a:cs typeface="+mn-cs"/>
            </a:endParaRPr>
          </a:p>
          <a:p>
            <a:pPr marL="228600" marR="0" lvl="0" indent="-228600" algn="l" defTabSz="914400" rtl="0" eaLnBrk="1" fontAlgn="base" latinLnBrk="0" hangingPunct="1">
              <a:lnSpc>
                <a:spcPct val="90000"/>
              </a:lnSpc>
              <a:spcBef>
                <a:spcPts val="0"/>
              </a:spcBef>
              <a:spcAft>
                <a:spcPts val="0"/>
              </a:spcAft>
              <a:buClrTx/>
              <a:buSzPts val="1000"/>
              <a:buFont typeface="Arial" panose="020B0604020202020204" pitchFamily="34" charset="0"/>
              <a:buChar char="•"/>
              <a:tabLst>
                <a:tab pos="457200" algn="l"/>
                <a:tab pos="457200" algn="l"/>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Times New Roman" panose="02020603050405020304" pitchFamily="18" charset="0"/>
              <a:cs typeface="+mn-cs"/>
            </a:endParaRPr>
          </a:p>
        </p:txBody>
      </p:sp>
      <p:pic>
        <p:nvPicPr>
          <p:cNvPr id="22" name="Picture 21">
            <a:extLst>
              <a:ext uri="{FF2B5EF4-FFF2-40B4-BE49-F238E27FC236}">
                <a16:creationId xmlns:a16="http://schemas.microsoft.com/office/drawing/2014/main" id="{E7A093D6-F573-A840-DEA1-5D06875CA279}"/>
              </a:ext>
            </a:extLst>
          </p:cNvPr>
          <p:cNvPicPr>
            <a:picLocks noChangeAspect="1"/>
          </p:cNvPicPr>
          <p:nvPr/>
        </p:nvPicPr>
        <p:blipFill>
          <a:blip r:embed="rId4"/>
          <a:stretch>
            <a:fillRect/>
          </a:stretch>
        </p:blipFill>
        <p:spPr>
          <a:xfrm>
            <a:off x="202150" y="2728138"/>
            <a:ext cx="3395718" cy="1240180"/>
          </a:xfrm>
          <a:prstGeom prst="rect">
            <a:avLst/>
          </a:prstGeom>
        </p:spPr>
      </p:pic>
    </p:spTree>
    <p:extLst>
      <p:ext uri="{BB962C8B-B14F-4D97-AF65-F5344CB8AC3E}">
        <p14:creationId xmlns:p14="http://schemas.microsoft.com/office/powerpoint/2010/main" val="3935286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fade">
                                      <p:cBhvr>
                                        <p:cTn id="7" dur="1000"/>
                                        <p:tgtEl>
                                          <p:spTgt spid="8">
                                            <p:txEl>
                                              <p:pRg st="1" end="1"/>
                                            </p:txEl>
                                          </p:spTgt>
                                        </p:tgtEl>
                                      </p:cBhvr>
                                    </p:animEffect>
                                    <p:anim calcmode="lin" valueType="num">
                                      <p:cBhvr>
                                        <p:cTn id="8"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1" end="1"/>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fade">
                                      <p:cBhvr>
                                        <p:cTn id="12" dur="1000"/>
                                        <p:tgtEl>
                                          <p:spTgt spid="8">
                                            <p:txEl>
                                              <p:pRg st="2" end="2"/>
                                            </p:txEl>
                                          </p:spTgt>
                                        </p:tgtEl>
                                      </p:cBhvr>
                                    </p:animEffect>
                                    <p:anim calcmode="lin" valueType="num">
                                      <p:cBhvr>
                                        <p:cTn id="13"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8">
                                            <p:txEl>
                                              <p:pRg st="2" end="2"/>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xEl>
                                              <p:pRg st="3" end="3"/>
                                            </p:txEl>
                                          </p:spTgt>
                                        </p:tgtEl>
                                        <p:attrNameLst>
                                          <p:attrName>style.visibility</p:attrName>
                                        </p:attrNameLst>
                                      </p:cBhvr>
                                      <p:to>
                                        <p:strVal val="visible"/>
                                      </p:to>
                                    </p:set>
                                    <p:animEffect transition="in" filter="fade">
                                      <p:cBhvr>
                                        <p:cTn id="17" dur="1000"/>
                                        <p:tgtEl>
                                          <p:spTgt spid="8">
                                            <p:txEl>
                                              <p:pRg st="3" end="3"/>
                                            </p:txEl>
                                          </p:spTgt>
                                        </p:tgtEl>
                                      </p:cBhvr>
                                    </p:animEffect>
                                    <p:anim calcmode="lin" valueType="num">
                                      <p:cBhvr>
                                        <p:cTn id="18" dur="1000" fill="hold"/>
                                        <p:tgtEl>
                                          <p:spTgt spid="8">
                                            <p:txEl>
                                              <p:pRg st="3" end="3"/>
                                            </p:txEl>
                                          </p:spTgt>
                                        </p:tgtEl>
                                        <p:attrNameLst>
                                          <p:attrName>ppt_x</p:attrName>
                                        </p:attrNameLst>
                                      </p:cBhvr>
                                      <p:tavLst>
                                        <p:tav tm="0">
                                          <p:val>
                                            <p:strVal val="#ppt_x"/>
                                          </p:val>
                                        </p:tav>
                                        <p:tav tm="100000">
                                          <p:val>
                                            <p:strVal val="#ppt_x"/>
                                          </p:val>
                                        </p:tav>
                                      </p:tavLst>
                                    </p:anim>
                                    <p:anim calcmode="lin" valueType="num">
                                      <p:cBhvr>
                                        <p:cTn id="19" dur="1000" fill="hold"/>
                                        <p:tgtEl>
                                          <p:spTgt spid="8">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6">
                                            <p:txEl>
                                              <p:pRg st="1" end="1"/>
                                            </p:txEl>
                                          </p:spTgt>
                                        </p:tgtEl>
                                        <p:attrNameLst>
                                          <p:attrName>style.visibility</p:attrName>
                                        </p:attrNameLst>
                                      </p:cBhvr>
                                      <p:to>
                                        <p:strVal val="visible"/>
                                      </p:to>
                                    </p:set>
                                    <p:animEffect transition="in" filter="fade">
                                      <p:cBhvr>
                                        <p:cTn id="24" dur="1000"/>
                                        <p:tgtEl>
                                          <p:spTgt spid="16">
                                            <p:txEl>
                                              <p:pRg st="1" end="1"/>
                                            </p:txEl>
                                          </p:spTgt>
                                        </p:tgtEl>
                                      </p:cBhvr>
                                    </p:animEffect>
                                    <p:anim calcmode="lin" valueType="num">
                                      <p:cBhvr>
                                        <p:cTn id="25" dur="1000" fill="hold"/>
                                        <p:tgtEl>
                                          <p:spTgt spid="16">
                                            <p:txEl>
                                              <p:pRg st="1" end="1"/>
                                            </p:txEl>
                                          </p:spTgt>
                                        </p:tgtEl>
                                        <p:attrNameLst>
                                          <p:attrName>ppt_x</p:attrName>
                                        </p:attrNameLst>
                                      </p:cBhvr>
                                      <p:tavLst>
                                        <p:tav tm="0">
                                          <p:val>
                                            <p:strVal val="#ppt_x"/>
                                          </p:val>
                                        </p:tav>
                                        <p:tav tm="100000">
                                          <p:val>
                                            <p:strVal val="#ppt_x"/>
                                          </p:val>
                                        </p:tav>
                                      </p:tavLst>
                                    </p:anim>
                                    <p:anim calcmode="lin" valueType="num">
                                      <p:cBhvr>
                                        <p:cTn id="26" dur="1000" fill="hold"/>
                                        <p:tgtEl>
                                          <p:spTgt spid="16">
                                            <p:txEl>
                                              <p:pRg st="1" end="1"/>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6">
                                            <p:txEl>
                                              <p:pRg st="2" end="2"/>
                                            </p:txEl>
                                          </p:spTgt>
                                        </p:tgtEl>
                                        <p:attrNameLst>
                                          <p:attrName>style.visibility</p:attrName>
                                        </p:attrNameLst>
                                      </p:cBhvr>
                                      <p:to>
                                        <p:strVal val="visible"/>
                                      </p:to>
                                    </p:set>
                                    <p:animEffect transition="in" filter="fade">
                                      <p:cBhvr>
                                        <p:cTn id="29" dur="1000"/>
                                        <p:tgtEl>
                                          <p:spTgt spid="16">
                                            <p:txEl>
                                              <p:pRg st="2" end="2"/>
                                            </p:txEl>
                                          </p:spTgt>
                                        </p:tgtEl>
                                      </p:cBhvr>
                                    </p:animEffect>
                                    <p:anim calcmode="lin" valueType="num">
                                      <p:cBhvr>
                                        <p:cTn id="30" dur="1000" fill="hold"/>
                                        <p:tgtEl>
                                          <p:spTgt spid="16">
                                            <p:txEl>
                                              <p:pRg st="2" end="2"/>
                                            </p:txEl>
                                          </p:spTgt>
                                        </p:tgtEl>
                                        <p:attrNameLst>
                                          <p:attrName>ppt_x</p:attrName>
                                        </p:attrNameLst>
                                      </p:cBhvr>
                                      <p:tavLst>
                                        <p:tav tm="0">
                                          <p:val>
                                            <p:strVal val="#ppt_x"/>
                                          </p:val>
                                        </p:tav>
                                        <p:tav tm="100000">
                                          <p:val>
                                            <p:strVal val="#ppt_x"/>
                                          </p:val>
                                        </p:tav>
                                      </p:tavLst>
                                    </p:anim>
                                    <p:anim calcmode="lin" valueType="num">
                                      <p:cBhvr>
                                        <p:cTn id="31" dur="1000" fill="hold"/>
                                        <p:tgtEl>
                                          <p:spTgt spid="1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16">
                                            <p:txEl>
                                              <p:pRg st="5" end="5"/>
                                            </p:txEl>
                                          </p:spTgt>
                                        </p:tgtEl>
                                        <p:attrNameLst>
                                          <p:attrName>style.visibility</p:attrName>
                                        </p:attrNameLst>
                                      </p:cBhvr>
                                      <p:to>
                                        <p:strVal val="visible"/>
                                      </p:to>
                                    </p:set>
                                    <p:animEffect transition="in" filter="fade">
                                      <p:cBhvr>
                                        <p:cTn id="36" dur="1000"/>
                                        <p:tgtEl>
                                          <p:spTgt spid="16">
                                            <p:txEl>
                                              <p:pRg st="5" end="5"/>
                                            </p:txEl>
                                          </p:spTgt>
                                        </p:tgtEl>
                                      </p:cBhvr>
                                    </p:animEffect>
                                    <p:anim calcmode="lin" valueType="num">
                                      <p:cBhvr>
                                        <p:cTn id="37" dur="1000" fill="hold"/>
                                        <p:tgtEl>
                                          <p:spTgt spid="16">
                                            <p:txEl>
                                              <p:pRg st="5" end="5"/>
                                            </p:txEl>
                                          </p:spTgt>
                                        </p:tgtEl>
                                        <p:attrNameLst>
                                          <p:attrName>ppt_x</p:attrName>
                                        </p:attrNameLst>
                                      </p:cBhvr>
                                      <p:tavLst>
                                        <p:tav tm="0">
                                          <p:val>
                                            <p:strVal val="#ppt_x"/>
                                          </p:val>
                                        </p:tav>
                                        <p:tav tm="100000">
                                          <p:val>
                                            <p:strVal val="#ppt_x"/>
                                          </p:val>
                                        </p:tav>
                                      </p:tavLst>
                                    </p:anim>
                                    <p:anim calcmode="lin" valueType="num">
                                      <p:cBhvr>
                                        <p:cTn id="38" dur="1000" fill="hold"/>
                                        <p:tgtEl>
                                          <p:spTgt spid="16">
                                            <p:txEl>
                                              <p:pRg st="5" end="5"/>
                                            </p:txEl>
                                          </p:spTgt>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16">
                                            <p:txEl>
                                              <p:pRg st="6" end="6"/>
                                            </p:txEl>
                                          </p:spTgt>
                                        </p:tgtEl>
                                        <p:attrNameLst>
                                          <p:attrName>style.visibility</p:attrName>
                                        </p:attrNameLst>
                                      </p:cBhvr>
                                      <p:to>
                                        <p:strVal val="visible"/>
                                      </p:to>
                                    </p:set>
                                    <p:animEffect transition="in" filter="fade">
                                      <p:cBhvr>
                                        <p:cTn id="41" dur="1000"/>
                                        <p:tgtEl>
                                          <p:spTgt spid="16">
                                            <p:txEl>
                                              <p:pRg st="6" end="6"/>
                                            </p:txEl>
                                          </p:spTgt>
                                        </p:tgtEl>
                                      </p:cBhvr>
                                    </p:animEffect>
                                    <p:anim calcmode="lin" valueType="num">
                                      <p:cBhvr>
                                        <p:cTn id="42" dur="1000" fill="hold"/>
                                        <p:tgtEl>
                                          <p:spTgt spid="16">
                                            <p:txEl>
                                              <p:pRg st="6" end="6"/>
                                            </p:txEl>
                                          </p:spTgt>
                                        </p:tgtEl>
                                        <p:attrNameLst>
                                          <p:attrName>ppt_x</p:attrName>
                                        </p:attrNameLst>
                                      </p:cBhvr>
                                      <p:tavLst>
                                        <p:tav tm="0">
                                          <p:val>
                                            <p:strVal val="#ppt_x"/>
                                          </p:val>
                                        </p:tav>
                                        <p:tav tm="100000">
                                          <p:val>
                                            <p:strVal val="#ppt_x"/>
                                          </p:val>
                                        </p:tav>
                                      </p:tavLst>
                                    </p:anim>
                                    <p:anim calcmode="lin" valueType="num">
                                      <p:cBhvr>
                                        <p:cTn id="43" dur="1000" fill="hold"/>
                                        <p:tgtEl>
                                          <p:spTgt spid="16">
                                            <p:txEl>
                                              <p:pRg st="6" end="6"/>
                                            </p:txEl>
                                          </p:spTgt>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16">
                                            <p:txEl>
                                              <p:pRg st="7" end="7"/>
                                            </p:txEl>
                                          </p:spTgt>
                                        </p:tgtEl>
                                        <p:attrNameLst>
                                          <p:attrName>style.visibility</p:attrName>
                                        </p:attrNameLst>
                                      </p:cBhvr>
                                      <p:to>
                                        <p:strVal val="visible"/>
                                      </p:to>
                                    </p:set>
                                    <p:animEffect transition="in" filter="fade">
                                      <p:cBhvr>
                                        <p:cTn id="46" dur="1000"/>
                                        <p:tgtEl>
                                          <p:spTgt spid="16">
                                            <p:txEl>
                                              <p:pRg st="7" end="7"/>
                                            </p:txEl>
                                          </p:spTgt>
                                        </p:tgtEl>
                                      </p:cBhvr>
                                    </p:animEffect>
                                    <p:anim calcmode="lin" valueType="num">
                                      <p:cBhvr>
                                        <p:cTn id="47" dur="1000" fill="hold"/>
                                        <p:tgtEl>
                                          <p:spTgt spid="16">
                                            <p:txEl>
                                              <p:pRg st="7" end="7"/>
                                            </p:txEl>
                                          </p:spTgt>
                                        </p:tgtEl>
                                        <p:attrNameLst>
                                          <p:attrName>ppt_x</p:attrName>
                                        </p:attrNameLst>
                                      </p:cBhvr>
                                      <p:tavLst>
                                        <p:tav tm="0">
                                          <p:val>
                                            <p:strVal val="#ppt_x"/>
                                          </p:val>
                                        </p:tav>
                                        <p:tav tm="100000">
                                          <p:val>
                                            <p:strVal val="#ppt_x"/>
                                          </p:val>
                                        </p:tav>
                                      </p:tavLst>
                                    </p:anim>
                                    <p:anim calcmode="lin" valueType="num">
                                      <p:cBhvr>
                                        <p:cTn id="48" dur="1000" fill="hold"/>
                                        <p:tgtEl>
                                          <p:spTgt spid="16">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nodeType="clickEffect">
                                  <p:stCondLst>
                                    <p:cond delay="0"/>
                                  </p:stCondLst>
                                  <p:childTnLst>
                                    <p:set>
                                      <p:cBhvr>
                                        <p:cTn id="52" dur="1" fill="hold">
                                          <p:stCondLst>
                                            <p:cond delay="0"/>
                                          </p:stCondLst>
                                        </p:cTn>
                                        <p:tgtEl>
                                          <p:spTgt spid="16">
                                            <p:txEl>
                                              <p:pRg st="11" end="11"/>
                                            </p:txEl>
                                          </p:spTgt>
                                        </p:tgtEl>
                                        <p:attrNameLst>
                                          <p:attrName>style.visibility</p:attrName>
                                        </p:attrNameLst>
                                      </p:cBhvr>
                                      <p:to>
                                        <p:strVal val="visible"/>
                                      </p:to>
                                    </p:set>
                                    <p:animEffect transition="in" filter="fade">
                                      <p:cBhvr>
                                        <p:cTn id="53" dur="1000"/>
                                        <p:tgtEl>
                                          <p:spTgt spid="16">
                                            <p:txEl>
                                              <p:pRg st="11" end="11"/>
                                            </p:txEl>
                                          </p:spTgt>
                                        </p:tgtEl>
                                      </p:cBhvr>
                                    </p:animEffect>
                                    <p:anim calcmode="lin" valueType="num">
                                      <p:cBhvr>
                                        <p:cTn id="54" dur="1000" fill="hold"/>
                                        <p:tgtEl>
                                          <p:spTgt spid="16">
                                            <p:txEl>
                                              <p:pRg st="11" end="11"/>
                                            </p:txEl>
                                          </p:spTgt>
                                        </p:tgtEl>
                                        <p:attrNameLst>
                                          <p:attrName>ppt_x</p:attrName>
                                        </p:attrNameLst>
                                      </p:cBhvr>
                                      <p:tavLst>
                                        <p:tav tm="0">
                                          <p:val>
                                            <p:strVal val="#ppt_x"/>
                                          </p:val>
                                        </p:tav>
                                        <p:tav tm="100000">
                                          <p:val>
                                            <p:strVal val="#ppt_x"/>
                                          </p:val>
                                        </p:tav>
                                      </p:tavLst>
                                    </p:anim>
                                    <p:anim calcmode="lin" valueType="num">
                                      <p:cBhvr>
                                        <p:cTn id="55" dur="1000" fill="hold"/>
                                        <p:tgtEl>
                                          <p:spTgt spid="16">
                                            <p:txEl>
                                              <p:pRg st="11" end="11"/>
                                            </p:txEl>
                                          </p:spTgt>
                                        </p:tgtEl>
                                        <p:attrNameLst>
                                          <p:attrName>ppt_y</p:attrName>
                                        </p:attrNameLst>
                                      </p:cBhvr>
                                      <p:tavLst>
                                        <p:tav tm="0">
                                          <p:val>
                                            <p:strVal val="#ppt_y+.1"/>
                                          </p:val>
                                        </p:tav>
                                        <p:tav tm="100000">
                                          <p:val>
                                            <p:strVal val="#ppt_y"/>
                                          </p:val>
                                        </p:tav>
                                      </p:tavLst>
                                    </p:anim>
                                  </p:childTnLst>
                                </p:cTn>
                              </p:par>
                              <p:par>
                                <p:cTn id="56" presetID="42" presetClass="entr" presetSubtype="0" fill="hold" nodeType="withEffect">
                                  <p:stCondLst>
                                    <p:cond delay="0"/>
                                  </p:stCondLst>
                                  <p:childTnLst>
                                    <p:set>
                                      <p:cBhvr>
                                        <p:cTn id="57" dur="1" fill="hold">
                                          <p:stCondLst>
                                            <p:cond delay="0"/>
                                          </p:stCondLst>
                                        </p:cTn>
                                        <p:tgtEl>
                                          <p:spTgt spid="16">
                                            <p:txEl>
                                              <p:pRg st="12" end="12"/>
                                            </p:txEl>
                                          </p:spTgt>
                                        </p:tgtEl>
                                        <p:attrNameLst>
                                          <p:attrName>style.visibility</p:attrName>
                                        </p:attrNameLst>
                                      </p:cBhvr>
                                      <p:to>
                                        <p:strVal val="visible"/>
                                      </p:to>
                                    </p:set>
                                    <p:animEffect transition="in" filter="fade">
                                      <p:cBhvr>
                                        <p:cTn id="58" dur="1000"/>
                                        <p:tgtEl>
                                          <p:spTgt spid="16">
                                            <p:txEl>
                                              <p:pRg st="12" end="12"/>
                                            </p:txEl>
                                          </p:spTgt>
                                        </p:tgtEl>
                                      </p:cBhvr>
                                    </p:animEffect>
                                    <p:anim calcmode="lin" valueType="num">
                                      <p:cBhvr>
                                        <p:cTn id="59" dur="1000" fill="hold"/>
                                        <p:tgtEl>
                                          <p:spTgt spid="16">
                                            <p:txEl>
                                              <p:pRg st="12" end="12"/>
                                            </p:txEl>
                                          </p:spTgt>
                                        </p:tgtEl>
                                        <p:attrNameLst>
                                          <p:attrName>ppt_x</p:attrName>
                                        </p:attrNameLst>
                                      </p:cBhvr>
                                      <p:tavLst>
                                        <p:tav tm="0">
                                          <p:val>
                                            <p:strVal val="#ppt_x"/>
                                          </p:val>
                                        </p:tav>
                                        <p:tav tm="100000">
                                          <p:val>
                                            <p:strVal val="#ppt_x"/>
                                          </p:val>
                                        </p:tav>
                                      </p:tavLst>
                                    </p:anim>
                                    <p:anim calcmode="lin" valueType="num">
                                      <p:cBhvr>
                                        <p:cTn id="60" dur="1000" fill="hold"/>
                                        <p:tgtEl>
                                          <p:spTgt spid="16">
                                            <p:txEl>
                                              <p:pRg st="12" end="12"/>
                                            </p:txEl>
                                          </p:spTgt>
                                        </p:tgtEl>
                                        <p:attrNameLst>
                                          <p:attrName>ppt_y</p:attrName>
                                        </p:attrNameLst>
                                      </p:cBhvr>
                                      <p:tavLst>
                                        <p:tav tm="0">
                                          <p:val>
                                            <p:strVal val="#ppt_y+.1"/>
                                          </p:val>
                                        </p:tav>
                                        <p:tav tm="100000">
                                          <p:val>
                                            <p:strVal val="#ppt_y"/>
                                          </p:val>
                                        </p:tav>
                                      </p:tavLst>
                                    </p:anim>
                                  </p:childTnLst>
                                </p:cTn>
                              </p:par>
                              <p:par>
                                <p:cTn id="61" presetID="42" presetClass="entr" presetSubtype="0" fill="hold" nodeType="withEffect">
                                  <p:stCondLst>
                                    <p:cond delay="0"/>
                                  </p:stCondLst>
                                  <p:childTnLst>
                                    <p:set>
                                      <p:cBhvr>
                                        <p:cTn id="62" dur="1" fill="hold">
                                          <p:stCondLst>
                                            <p:cond delay="0"/>
                                          </p:stCondLst>
                                        </p:cTn>
                                        <p:tgtEl>
                                          <p:spTgt spid="16">
                                            <p:txEl>
                                              <p:pRg st="16" end="16"/>
                                            </p:txEl>
                                          </p:spTgt>
                                        </p:tgtEl>
                                        <p:attrNameLst>
                                          <p:attrName>style.visibility</p:attrName>
                                        </p:attrNameLst>
                                      </p:cBhvr>
                                      <p:to>
                                        <p:strVal val="visible"/>
                                      </p:to>
                                    </p:set>
                                    <p:animEffect transition="in" filter="fade">
                                      <p:cBhvr>
                                        <p:cTn id="63" dur="1000"/>
                                        <p:tgtEl>
                                          <p:spTgt spid="16">
                                            <p:txEl>
                                              <p:pRg st="16" end="16"/>
                                            </p:txEl>
                                          </p:spTgt>
                                        </p:tgtEl>
                                      </p:cBhvr>
                                    </p:animEffect>
                                    <p:anim calcmode="lin" valueType="num">
                                      <p:cBhvr>
                                        <p:cTn id="64" dur="1000" fill="hold"/>
                                        <p:tgtEl>
                                          <p:spTgt spid="16">
                                            <p:txEl>
                                              <p:pRg st="16" end="16"/>
                                            </p:txEl>
                                          </p:spTgt>
                                        </p:tgtEl>
                                        <p:attrNameLst>
                                          <p:attrName>ppt_x</p:attrName>
                                        </p:attrNameLst>
                                      </p:cBhvr>
                                      <p:tavLst>
                                        <p:tav tm="0">
                                          <p:val>
                                            <p:strVal val="#ppt_x"/>
                                          </p:val>
                                        </p:tav>
                                        <p:tav tm="100000">
                                          <p:val>
                                            <p:strVal val="#ppt_x"/>
                                          </p:val>
                                        </p:tav>
                                      </p:tavLst>
                                    </p:anim>
                                    <p:anim calcmode="lin" valueType="num">
                                      <p:cBhvr>
                                        <p:cTn id="65" dur="1000" fill="hold"/>
                                        <p:tgtEl>
                                          <p:spTgt spid="16">
                                            <p:txEl>
                                              <p:pRg st="16" end="16"/>
                                            </p:txEl>
                                          </p:spTgt>
                                        </p:tgtEl>
                                        <p:attrNameLst>
                                          <p:attrName>ppt_y</p:attrName>
                                        </p:attrNameLst>
                                      </p:cBhvr>
                                      <p:tavLst>
                                        <p:tav tm="0">
                                          <p:val>
                                            <p:strVal val="#ppt_y+.1"/>
                                          </p:val>
                                        </p:tav>
                                        <p:tav tm="100000">
                                          <p:val>
                                            <p:strVal val="#ppt_y"/>
                                          </p:val>
                                        </p:tav>
                                      </p:tavLst>
                                    </p:anim>
                                  </p:childTnLst>
                                </p:cTn>
                              </p:par>
                              <p:par>
                                <p:cTn id="66" presetID="42" presetClass="entr" presetSubtype="0" fill="hold" nodeType="withEffect">
                                  <p:stCondLst>
                                    <p:cond delay="0"/>
                                  </p:stCondLst>
                                  <p:childTnLst>
                                    <p:set>
                                      <p:cBhvr>
                                        <p:cTn id="67" dur="1" fill="hold">
                                          <p:stCondLst>
                                            <p:cond delay="0"/>
                                          </p:stCondLst>
                                        </p:cTn>
                                        <p:tgtEl>
                                          <p:spTgt spid="16">
                                            <p:txEl>
                                              <p:pRg st="17" end="17"/>
                                            </p:txEl>
                                          </p:spTgt>
                                        </p:tgtEl>
                                        <p:attrNameLst>
                                          <p:attrName>style.visibility</p:attrName>
                                        </p:attrNameLst>
                                      </p:cBhvr>
                                      <p:to>
                                        <p:strVal val="visible"/>
                                      </p:to>
                                    </p:set>
                                    <p:animEffect transition="in" filter="fade">
                                      <p:cBhvr>
                                        <p:cTn id="68" dur="1000"/>
                                        <p:tgtEl>
                                          <p:spTgt spid="16">
                                            <p:txEl>
                                              <p:pRg st="17" end="17"/>
                                            </p:txEl>
                                          </p:spTgt>
                                        </p:tgtEl>
                                      </p:cBhvr>
                                    </p:animEffect>
                                    <p:anim calcmode="lin" valueType="num">
                                      <p:cBhvr>
                                        <p:cTn id="69" dur="1000" fill="hold"/>
                                        <p:tgtEl>
                                          <p:spTgt spid="16">
                                            <p:txEl>
                                              <p:pRg st="17" end="17"/>
                                            </p:txEl>
                                          </p:spTgt>
                                        </p:tgtEl>
                                        <p:attrNameLst>
                                          <p:attrName>ppt_x</p:attrName>
                                        </p:attrNameLst>
                                      </p:cBhvr>
                                      <p:tavLst>
                                        <p:tav tm="0">
                                          <p:val>
                                            <p:strVal val="#ppt_x"/>
                                          </p:val>
                                        </p:tav>
                                        <p:tav tm="100000">
                                          <p:val>
                                            <p:strVal val="#ppt_x"/>
                                          </p:val>
                                        </p:tav>
                                      </p:tavLst>
                                    </p:anim>
                                    <p:anim calcmode="lin" valueType="num">
                                      <p:cBhvr>
                                        <p:cTn id="70" dur="1000" fill="hold"/>
                                        <p:tgtEl>
                                          <p:spTgt spid="16">
                                            <p:txEl>
                                              <p:pRg st="17" end="17"/>
                                            </p:txEl>
                                          </p:spTgt>
                                        </p:tgtEl>
                                        <p:attrNameLst>
                                          <p:attrName>ppt_y</p:attrName>
                                        </p:attrNameLst>
                                      </p:cBhvr>
                                      <p:tavLst>
                                        <p:tav tm="0">
                                          <p:val>
                                            <p:strVal val="#ppt_y+.1"/>
                                          </p:val>
                                        </p:tav>
                                        <p:tav tm="100000">
                                          <p:val>
                                            <p:strVal val="#ppt_y"/>
                                          </p:val>
                                        </p:tav>
                                      </p:tavLst>
                                    </p:anim>
                                  </p:childTnLst>
                                </p:cTn>
                              </p:par>
                              <p:par>
                                <p:cTn id="71" presetID="42" presetClass="entr" presetSubtype="0" fill="hold" nodeType="withEffect">
                                  <p:stCondLst>
                                    <p:cond delay="0"/>
                                  </p:stCondLst>
                                  <p:childTnLst>
                                    <p:set>
                                      <p:cBhvr>
                                        <p:cTn id="72" dur="1" fill="hold">
                                          <p:stCondLst>
                                            <p:cond delay="0"/>
                                          </p:stCondLst>
                                        </p:cTn>
                                        <p:tgtEl>
                                          <p:spTgt spid="16">
                                            <p:txEl>
                                              <p:pRg st="18" end="18"/>
                                            </p:txEl>
                                          </p:spTgt>
                                        </p:tgtEl>
                                        <p:attrNameLst>
                                          <p:attrName>style.visibility</p:attrName>
                                        </p:attrNameLst>
                                      </p:cBhvr>
                                      <p:to>
                                        <p:strVal val="visible"/>
                                      </p:to>
                                    </p:set>
                                    <p:animEffect transition="in" filter="fade">
                                      <p:cBhvr>
                                        <p:cTn id="73" dur="1000"/>
                                        <p:tgtEl>
                                          <p:spTgt spid="16">
                                            <p:txEl>
                                              <p:pRg st="18" end="18"/>
                                            </p:txEl>
                                          </p:spTgt>
                                        </p:tgtEl>
                                      </p:cBhvr>
                                    </p:animEffect>
                                    <p:anim calcmode="lin" valueType="num">
                                      <p:cBhvr>
                                        <p:cTn id="74" dur="1000" fill="hold"/>
                                        <p:tgtEl>
                                          <p:spTgt spid="16">
                                            <p:txEl>
                                              <p:pRg st="18" end="18"/>
                                            </p:txEl>
                                          </p:spTgt>
                                        </p:tgtEl>
                                        <p:attrNameLst>
                                          <p:attrName>ppt_x</p:attrName>
                                        </p:attrNameLst>
                                      </p:cBhvr>
                                      <p:tavLst>
                                        <p:tav tm="0">
                                          <p:val>
                                            <p:strVal val="#ppt_x"/>
                                          </p:val>
                                        </p:tav>
                                        <p:tav tm="100000">
                                          <p:val>
                                            <p:strVal val="#ppt_x"/>
                                          </p:val>
                                        </p:tav>
                                      </p:tavLst>
                                    </p:anim>
                                    <p:anim calcmode="lin" valueType="num">
                                      <p:cBhvr>
                                        <p:cTn id="75" dur="1000" fill="hold"/>
                                        <p:tgtEl>
                                          <p:spTgt spid="16">
                                            <p:txEl>
                                              <p:pRg st="18" end="1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0C7C702-A505-10B6-D615-E2BCF4B7100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D767A7-2FAD-0742-A737-624EC46740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7" name="Picture 7" descr="Diagram&#10;&#10;Description automatically generated">
            <a:extLst>
              <a:ext uri="{FF2B5EF4-FFF2-40B4-BE49-F238E27FC236}">
                <a16:creationId xmlns:a16="http://schemas.microsoft.com/office/drawing/2014/main" id="{1DEC59E8-BC09-883D-D157-C1DD3977C980}"/>
              </a:ext>
            </a:extLst>
          </p:cNvPr>
          <p:cNvPicPr>
            <a:picLocks noGrp="1" noChangeAspect="1"/>
          </p:cNvPicPr>
          <p:nvPr>
            <p:ph idx="1"/>
          </p:nvPr>
        </p:nvPicPr>
        <p:blipFill>
          <a:blip r:embed="rId2"/>
          <a:stretch>
            <a:fillRect/>
          </a:stretch>
        </p:blipFill>
        <p:spPr>
          <a:xfrm>
            <a:off x="884704" y="822616"/>
            <a:ext cx="7889180" cy="5632613"/>
          </a:xfrm>
        </p:spPr>
      </p:pic>
      <p:pic>
        <p:nvPicPr>
          <p:cNvPr id="5" name="Picture 4">
            <a:extLst>
              <a:ext uri="{FF2B5EF4-FFF2-40B4-BE49-F238E27FC236}">
                <a16:creationId xmlns:a16="http://schemas.microsoft.com/office/drawing/2014/main" id="{7C2CDC38-5714-4A3D-C1A5-99292D179167}"/>
              </a:ext>
            </a:extLst>
          </p:cNvPr>
          <p:cNvPicPr>
            <a:picLocks noChangeAspect="1"/>
          </p:cNvPicPr>
          <p:nvPr/>
        </p:nvPicPr>
        <p:blipFill>
          <a:blip r:embed="rId3"/>
          <a:stretch>
            <a:fillRect/>
          </a:stretch>
        </p:blipFill>
        <p:spPr>
          <a:xfrm>
            <a:off x="0" y="0"/>
            <a:ext cx="12192000" cy="901700"/>
          </a:xfrm>
          <a:prstGeom prst="rect">
            <a:avLst/>
          </a:prstGeom>
        </p:spPr>
      </p:pic>
      <p:sp>
        <p:nvSpPr>
          <p:cNvPr id="6" name="Title 2">
            <a:extLst>
              <a:ext uri="{FF2B5EF4-FFF2-40B4-BE49-F238E27FC236}">
                <a16:creationId xmlns:a16="http://schemas.microsoft.com/office/drawing/2014/main" id="{CF2C8C00-023D-E895-300D-9D729D1E1089}"/>
              </a:ext>
            </a:extLst>
          </p:cNvPr>
          <p:cNvSpPr txBox="1">
            <a:spLocks/>
          </p:cNvSpPr>
          <p:nvPr/>
        </p:nvSpPr>
        <p:spPr>
          <a:xfrm>
            <a:off x="113371" y="14210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E7E6E6"/>
                </a:solidFill>
                <a:effectLst/>
                <a:uLnTx/>
                <a:uFillTx/>
                <a:latin typeface="Calibri"/>
                <a:ea typeface="+mj-ea"/>
                <a:cs typeface="+mj-cs"/>
              </a:rPr>
              <a:t>Multi-Tier Systems of Support</a:t>
            </a:r>
            <a:br>
              <a:rPr kumimoji="0" lang="en-US" sz="2400" b="0" i="0" u="none" strike="noStrike" kern="1200" cap="none" spc="0" normalizeH="0" baseline="0" noProof="0">
                <a:ln>
                  <a:noFill/>
                </a:ln>
                <a:solidFill>
                  <a:prstClr val="black"/>
                </a:solidFill>
                <a:effectLst/>
                <a:uLnTx/>
                <a:uFillTx/>
                <a:latin typeface="Calibri" charset="0"/>
                <a:ea typeface="+mj-ea"/>
                <a:cs typeface="+mj-cs"/>
              </a:rPr>
            </a:br>
            <a:endParaRPr kumimoji="0" lang="en-US" sz="4400" b="0" i="0" u="none" strike="noStrike" kern="1200" cap="none" spc="0" normalizeH="0" baseline="0" noProof="0">
              <a:ln>
                <a:noFill/>
              </a:ln>
              <a:solidFill>
                <a:srgbClr val="E7E6E6"/>
              </a:solidFill>
              <a:effectLst/>
              <a:uLnTx/>
              <a:uFillTx/>
              <a:latin typeface="Calibri Light" panose="020F0302020204030204"/>
              <a:ea typeface="+mj-ea"/>
              <a:cs typeface="+mj-cs"/>
            </a:endParaRPr>
          </a:p>
        </p:txBody>
      </p:sp>
      <p:sp>
        <p:nvSpPr>
          <p:cNvPr id="10" name="TextBox 9">
            <a:extLst>
              <a:ext uri="{FF2B5EF4-FFF2-40B4-BE49-F238E27FC236}">
                <a16:creationId xmlns:a16="http://schemas.microsoft.com/office/drawing/2014/main" id="{56528BE3-EF71-3CA9-3B3F-150016B1213F}"/>
              </a:ext>
            </a:extLst>
          </p:cNvPr>
          <p:cNvSpPr txBox="1"/>
          <p:nvPr/>
        </p:nvSpPr>
        <p:spPr>
          <a:xfrm>
            <a:off x="2286001" y="6326742"/>
            <a:ext cx="686888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Calibri" panose="020F0502020204030204"/>
                <a:ea typeface="+mn-ea"/>
                <a:cs typeface="+mn-cs"/>
              </a:rPr>
              <a:t>Note:</a:t>
            </a:r>
            <a:r>
              <a:rPr kumimoji="0" lang="en-US" sz="14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400" b="0" i="1" u="none" strike="noStrike" kern="1200" cap="none" spc="0" normalizeH="0" baseline="0" noProof="0">
                <a:ln>
                  <a:noFill/>
                </a:ln>
                <a:solidFill>
                  <a:prstClr val="black"/>
                </a:solidFill>
                <a:effectLst/>
                <a:uLnTx/>
                <a:uFillTx/>
                <a:latin typeface="Calibri" panose="020F0502020204030204"/>
                <a:ea typeface="+mn-ea"/>
                <a:cs typeface="+mn-cs"/>
              </a:rPr>
              <a:t>Tier I and Tier II interventions should be implemented for a period of time, prior to making a Tier III referral.  However, there can be some exceptions to the rule.</a:t>
            </a:r>
            <a:endParaRPr kumimoji="0" lang="en-US"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44F16A0A-9D3E-8B18-73D5-99AB765F6A2E}"/>
              </a:ext>
            </a:extLst>
          </p:cNvPr>
          <p:cNvSpPr txBox="1"/>
          <p:nvPr/>
        </p:nvSpPr>
        <p:spPr>
          <a:xfrm>
            <a:off x="5960859" y="1293857"/>
            <a:ext cx="6117770"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Individualized and Intensive</a:t>
            </a:r>
          </a:p>
        </p:txBody>
      </p:sp>
      <p:sp>
        <p:nvSpPr>
          <p:cNvPr id="14" name="TextBox 13">
            <a:extLst>
              <a:ext uri="{FF2B5EF4-FFF2-40B4-BE49-F238E27FC236}">
                <a16:creationId xmlns:a16="http://schemas.microsoft.com/office/drawing/2014/main" id="{1B2B3A16-9A26-D2BE-74F7-51E79C32E3F1}"/>
              </a:ext>
            </a:extLst>
          </p:cNvPr>
          <p:cNvSpPr txBox="1"/>
          <p:nvPr/>
        </p:nvSpPr>
        <p:spPr>
          <a:xfrm>
            <a:off x="6916317" y="2610652"/>
            <a:ext cx="4720512"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Small group interventions, community resource referrals, short term interventions </a:t>
            </a:r>
          </a:p>
        </p:txBody>
      </p:sp>
      <p:sp>
        <p:nvSpPr>
          <p:cNvPr id="16" name="TextBox 15">
            <a:extLst>
              <a:ext uri="{FF2B5EF4-FFF2-40B4-BE49-F238E27FC236}">
                <a16:creationId xmlns:a16="http://schemas.microsoft.com/office/drawing/2014/main" id="{F57375B0-CA6A-A947-F47B-D96C58ADBEFE}"/>
              </a:ext>
            </a:extLst>
          </p:cNvPr>
          <p:cNvSpPr txBox="1"/>
          <p:nvPr/>
        </p:nvSpPr>
        <p:spPr>
          <a:xfrm>
            <a:off x="7356259" y="5057422"/>
            <a:ext cx="4817858"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Classroom and large group lessons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SEL curriculum</a:t>
            </a:r>
          </a:p>
        </p:txBody>
      </p:sp>
      <p:cxnSp>
        <p:nvCxnSpPr>
          <p:cNvPr id="18" name="Straight Connector 17">
            <a:extLst>
              <a:ext uri="{FF2B5EF4-FFF2-40B4-BE49-F238E27FC236}">
                <a16:creationId xmlns:a16="http://schemas.microsoft.com/office/drawing/2014/main" id="{D8CDE825-5F66-E5EE-C19A-370985AB3734}"/>
              </a:ext>
            </a:extLst>
          </p:cNvPr>
          <p:cNvCxnSpPr>
            <a:cxnSpLocks/>
          </p:cNvCxnSpPr>
          <p:nvPr/>
        </p:nvCxnSpPr>
        <p:spPr>
          <a:xfrm>
            <a:off x="6498772" y="2599766"/>
            <a:ext cx="5675345" cy="0"/>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56B6F30-E2AD-BD22-2588-0DB2539FEE3F}"/>
              </a:ext>
            </a:extLst>
          </p:cNvPr>
          <p:cNvCxnSpPr>
            <a:cxnSpLocks/>
          </p:cNvCxnSpPr>
          <p:nvPr/>
        </p:nvCxnSpPr>
        <p:spPr>
          <a:xfrm>
            <a:off x="7489372" y="4417680"/>
            <a:ext cx="4702628" cy="0"/>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206B400-514C-FF4D-8C03-D28C958ECCF9}"/>
              </a:ext>
            </a:extLst>
          </p:cNvPr>
          <p:cNvCxnSpPr>
            <a:cxnSpLocks/>
          </p:cNvCxnSpPr>
          <p:nvPr/>
        </p:nvCxnSpPr>
        <p:spPr>
          <a:xfrm>
            <a:off x="8545286" y="6246481"/>
            <a:ext cx="3646714" cy="0"/>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033928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862D657B-C20B-3746-A3AD-4BDFBA3FC04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D767A7-2FAD-0742-A737-624EC46740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2AD9029A-3F89-CC42-A854-7E09C407ECA3}"/>
              </a:ext>
            </a:extLst>
          </p:cNvPr>
          <p:cNvPicPr>
            <a:picLocks noChangeAspect="1"/>
          </p:cNvPicPr>
          <p:nvPr/>
        </p:nvPicPr>
        <p:blipFill>
          <a:blip r:embed="rId3"/>
          <a:stretch>
            <a:fillRect/>
          </a:stretch>
        </p:blipFill>
        <p:spPr>
          <a:xfrm>
            <a:off x="394" y="0"/>
            <a:ext cx="12192000" cy="901700"/>
          </a:xfrm>
          <a:prstGeom prst="rect">
            <a:avLst/>
          </a:prstGeom>
        </p:spPr>
      </p:pic>
      <p:sp>
        <p:nvSpPr>
          <p:cNvPr id="3" name="Title 2"/>
          <p:cNvSpPr>
            <a:spLocks noGrp="1"/>
          </p:cNvSpPr>
          <p:nvPr>
            <p:ph type="title"/>
          </p:nvPr>
        </p:nvSpPr>
        <p:spPr>
          <a:xfrm>
            <a:off x="113371" y="142101"/>
            <a:ext cx="10515600" cy="1325563"/>
          </a:xfrm>
        </p:spPr>
        <p:txBody>
          <a:bodyPr/>
          <a:lstStyle/>
          <a:p>
            <a:pPr lvl="0" defTabSz="457200" eaLnBrk="0" fontAlgn="base" hangingPunct="0">
              <a:lnSpc>
                <a:spcPct val="100000"/>
              </a:lnSpc>
              <a:spcAft>
                <a:spcPct val="0"/>
              </a:spcAft>
            </a:pPr>
            <a:r>
              <a:rPr lang="en-US" sz="2400" b="1">
                <a:solidFill>
                  <a:schemeClr val="bg2"/>
                </a:solidFill>
                <a:latin typeface="Calibri"/>
              </a:rPr>
              <a:t>Tier III Mental Health Support</a:t>
            </a:r>
            <a:br>
              <a:rPr lang="en-US" sz="2400">
                <a:latin typeface="Calibri" charset="0"/>
                <a:ea typeface="+mn-ea"/>
                <a:cs typeface="+mn-cs"/>
              </a:rPr>
            </a:br>
            <a:endParaRPr lang="en-US">
              <a:solidFill>
                <a:schemeClr val="bg2"/>
              </a:solidFill>
            </a:endParaRPr>
          </a:p>
        </p:txBody>
      </p:sp>
      <p:sp>
        <p:nvSpPr>
          <p:cNvPr id="5" name="Content Placeholder 4"/>
          <p:cNvSpPr>
            <a:spLocks noGrp="1"/>
          </p:cNvSpPr>
          <p:nvPr>
            <p:ph idx="1"/>
          </p:nvPr>
        </p:nvSpPr>
        <p:spPr>
          <a:xfrm>
            <a:off x="838200" y="1266825"/>
            <a:ext cx="10515600" cy="4910138"/>
          </a:xfrm>
        </p:spPr>
        <p:txBody>
          <a:bodyPr/>
          <a:lstStyle/>
          <a:p>
            <a:pPr marL="0" indent="0">
              <a:buNone/>
            </a:pPr>
            <a:br>
              <a:rPr lang="en-US" sz="1800">
                <a:solidFill>
                  <a:srgbClr val="000000"/>
                </a:solidFill>
                <a:ea typeface="+mj-ea"/>
                <a:cs typeface="+mj-cs"/>
              </a:rPr>
            </a:br>
            <a:endParaRPr lang="en-US"/>
          </a:p>
        </p:txBody>
      </p:sp>
      <p:graphicFrame>
        <p:nvGraphicFramePr>
          <p:cNvPr id="2" name="Table 1"/>
          <p:cNvGraphicFramePr>
            <a:graphicFrameLocks noGrp="1"/>
          </p:cNvGraphicFramePr>
          <p:nvPr/>
        </p:nvGraphicFramePr>
        <p:xfrm>
          <a:off x="228102" y="1322004"/>
          <a:ext cx="11568266" cy="5034346"/>
        </p:xfrm>
        <a:graphic>
          <a:graphicData uri="http://schemas.openxmlformats.org/drawingml/2006/table">
            <a:tbl>
              <a:tblPr firstRow="1" bandRow="1">
                <a:tableStyleId>{5C22544A-7EE6-4342-B048-85BDC9FD1C3A}</a:tableStyleId>
              </a:tblPr>
              <a:tblGrid>
                <a:gridCol w="4559042">
                  <a:extLst>
                    <a:ext uri="{9D8B030D-6E8A-4147-A177-3AD203B41FA5}">
                      <a16:colId xmlns:a16="http://schemas.microsoft.com/office/drawing/2014/main" val="196342224"/>
                    </a:ext>
                  </a:extLst>
                </a:gridCol>
                <a:gridCol w="2147056">
                  <a:extLst>
                    <a:ext uri="{9D8B030D-6E8A-4147-A177-3AD203B41FA5}">
                      <a16:colId xmlns:a16="http://schemas.microsoft.com/office/drawing/2014/main" val="571533997"/>
                    </a:ext>
                  </a:extLst>
                </a:gridCol>
                <a:gridCol w="2264229">
                  <a:extLst>
                    <a:ext uri="{9D8B030D-6E8A-4147-A177-3AD203B41FA5}">
                      <a16:colId xmlns:a16="http://schemas.microsoft.com/office/drawing/2014/main" val="2084718834"/>
                    </a:ext>
                  </a:extLst>
                </a:gridCol>
                <a:gridCol w="2597939">
                  <a:extLst>
                    <a:ext uri="{9D8B030D-6E8A-4147-A177-3AD203B41FA5}">
                      <a16:colId xmlns:a16="http://schemas.microsoft.com/office/drawing/2014/main" val="3931545110"/>
                    </a:ext>
                  </a:extLst>
                </a:gridCol>
              </a:tblGrid>
              <a:tr h="410585">
                <a:tc>
                  <a:txBody>
                    <a:bodyPr/>
                    <a:lstStyle/>
                    <a:p>
                      <a:pPr algn="ctr"/>
                      <a:r>
                        <a:rPr lang="en-US" sz="2000"/>
                        <a:t>Clearhope Counseling</a:t>
                      </a:r>
                    </a:p>
                  </a:txBody>
                  <a:tcPr/>
                </a:tc>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effectLst/>
                          <a:uLnTx/>
                          <a:uFillTx/>
                          <a:latin typeface="+mn-lt"/>
                          <a:ea typeface="+mn-ea"/>
                          <a:cs typeface="+mn-cs"/>
                        </a:rPr>
                        <a:t>Campus Partners</a:t>
                      </a:r>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13230153"/>
                  </a:ext>
                </a:extLst>
              </a:tr>
              <a:tr h="360264">
                <a:tc rowSpan="2">
                  <a:txBody>
                    <a:bodyPr/>
                    <a:lstStyle/>
                    <a:p>
                      <a:pPr marL="285750" marR="0" lvl="0" indent="-285750" algn="l" defTabSz="457200" rtl="0" eaLnBrk="1" fontAlgn="base" latinLnBrk="0" hangingPunct="1">
                        <a:lnSpc>
                          <a:spcPct val="100000"/>
                        </a:lnSpc>
                        <a:spcBef>
                          <a:spcPct val="20000"/>
                        </a:spcBef>
                        <a:spcAft>
                          <a:spcPct val="0"/>
                        </a:spcAft>
                        <a:buClrTx/>
                        <a:buSzTx/>
                        <a:buFont typeface="Arial"/>
                        <a:buChar char="•"/>
                        <a:tabLst/>
                        <a:defRPr/>
                      </a:pPr>
                      <a:endParaRPr kumimoji="0" lang="en-US" sz="1800" b="1" i="0" u="none" strike="noStrike" kern="1200" cap="none" spc="0" normalizeH="0" baseline="0" noProof="0">
                        <a:ln>
                          <a:noFill/>
                        </a:ln>
                        <a:solidFill>
                          <a:srgbClr val="000000"/>
                        </a:solidFill>
                        <a:effectLst/>
                        <a:uLnTx/>
                        <a:uFillTx/>
                        <a:latin typeface="+mn-lt"/>
                        <a:ea typeface="+mn-ea"/>
                        <a:cs typeface="+mn-cs"/>
                      </a:endParaRPr>
                    </a:p>
                    <a:p>
                      <a:pPr marL="285750" marR="0" lvl="0" indent="-285750" algn="l" defTabSz="457200" rtl="0" eaLnBrk="1" fontAlgn="base" latinLnBrk="0" hangingPunct="1">
                        <a:lnSpc>
                          <a:spcPct val="100000"/>
                        </a:lnSpc>
                        <a:spcBef>
                          <a:spcPct val="20000"/>
                        </a:spcBef>
                        <a:spcAft>
                          <a:spcPct val="0"/>
                        </a:spcAft>
                        <a:buClrTx/>
                        <a:buSzTx/>
                        <a:buFont typeface="Arial"/>
                        <a:buChar char="•"/>
                        <a:tabLst/>
                        <a:defRPr/>
                      </a:pPr>
                      <a:endParaRPr kumimoji="0" lang="en-US" sz="1800" b="1" i="0" u="none" strike="noStrike" kern="1200" cap="none" spc="0" normalizeH="0" baseline="0" noProof="0">
                        <a:ln>
                          <a:noFill/>
                        </a:ln>
                        <a:solidFill>
                          <a:srgbClr val="000000"/>
                        </a:solidFill>
                        <a:effectLst/>
                        <a:uLnTx/>
                        <a:uFillTx/>
                        <a:latin typeface="+mn-lt"/>
                        <a:ea typeface="+mn-ea"/>
                        <a:cs typeface="+mn-cs"/>
                      </a:endParaRPr>
                    </a:p>
                    <a:p>
                      <a:pPr marL="285750" marR="0" lvl="0" indent="-285750" algn="l" defTabSz="457200" rtl="0" eaLnBrk="1" fontAlgn="base" latinLnBrk="0" hangingPunct="1">
                        <a:lnSpc>
                          <a:spcPct val="100000"/>
                        </a:lnSpc>
                        <a:spcBef>
                          <a:spcPct val="20000"/>
                        </a:spcBef>
                        <a:spcAft>
                          <a:spcPct val="0"/>
                        </a:spcAft>
                        <a:buClrTx/>
                        <a:buSzTx/>
                        <a:buFont typeface="Arial"/>
                        <a:buChar char="•"/>
                        <a:tabLst/>
                        <a:defRPr/>
                      </a:pPr>
                      <a:r>
                        <a:rPr kumimoji="0" lang="en-US" sz="1800" b="1" i="0" u="none" strike="noStrike" kern="1200" cap="none" spc="0" normalizeH="0" baseline="0" noProof="0">
                          <a:ln>
                            <a:noFill/>
                          </a:ln>
                          <a:solidFill>
                            <a:srgbClr val="000000"/>
                          </a:solidFill>
                          <a:effectLst/>
                          <a:uLnTx/>
                          <a:uFillTx/>
                          <a:latin typeface="+mn-lt"/>
                          <a:ea typeface="+mn-ea"/>
                          <a:cs typeface="+mn-cs"/>
                        </a:rPr>
                        <a:t>Virtual and face to face counseling</a:t>
                      </a:r>
                    </a:p>
                    <a:p>
                      <a:pPr marL="285750" marR="0" lvl="0" indent="-285750" algn="l" defTabSz="457200" rtl="0" eaLnBrk="1" fontAlgn="base" latinLnBrk="0" hangingPunct="1">
                        <a:lnSpc>
                          <a:spcPct val="100000"/>
                        </a:lnSpc>
                        <a:spcBef>
                          <a:spcPct val="20000"/>
                        </a:spcBef>
                        <a:spcAft>
                          <a:spcPct val="0"/>
                        </a:spcAft>
                        <a:buClrTx/>
                        <a:buSzTx/>
                        <a:buFont typeface="Arial" charset="0"/>
                        <a:buChar char="•"/>
                        <a:tabLst/>
                        <a:defRPr/>
                      </a:pPr>
                      <a:endParaRPr kumimoji="0" lang="en-US" sz="1800" b="1" i="0" u="none" strike="noStrike" kern="1200" cap="none" spc="0" normalizeH="0" baseline="0" noProof="0">
                        <a:ln>
                          <a:noFill/>
                        </a:ln>
                        <a:solidFill>
                          <a:srgbClr val="000000"/>
                        </a:solidFill>
                        <a:effectLst/>
                        <a:uLnTx/>
                        <a:uFillTx/>
                        <a:latin typeface="+mn-lt"/>
                        <a:ea typeface="+mn-ea"/>
                        <a:cs typeface="+mn-cs"/>
                      </a:endParaRPr>
                    </a:p>
                    <a:p>
                      <a:pPr marL="285750" marR="0" lvl="0" indent="-285750" algn="l" rtl="0" eaLnBrk="1" fontAlgn="auto" latinLnBrk="0" hangingPunct="1">
                        <a:lnSpc>
                          <a:spcPct val="100000"/>
                        </a:lnSpc>
                        <a:spcBef>
                          <a:spcPts val="0"/>
                        </a:spcBef>
                        <a:spcAft>
                          <a:spcPts val="0"/>
                        </a:spcAft>
                        <a:buClrTx/>
                        <a:buSzTx/>
                        <a:buFont typeface="Arial"/>
                        <a:buChar char="•"/>
                      </a:pPr>
                      <a:r>
                        <a:rPr kumimoji="0" lang="en-US" sz="1800" b="1" i="0" u="none" strike="noStrike" kern="1200" cap="none" spc="0" normalizeH="0" baseline="0" noProof="0">
                          <a:ln>
                            <a:noFill/>
                          </a:ln>
                          <a:effectLst/>
                          <a:uLnTx/>
                          <a:uFillTx/>
                          <a:latin typeface="+mn-lt"/>
                          <a:ea typeface="+mn-ea"/>
                          <a:cs typeface="+mn-cs"/>
                        </a:rPr>
                        <a:t>Services are available to all campuses.</a:t>
                      </a:r>
                      <a:r>
                        <a:rPr lang="en-US" sz="1800" b="1" i="0" u="none" strike="noStrike" kern="1200" cap="none" spc="0" normalizeH="0" baseline="0" noProof="0">
                          <a:ln>
                            <a:noFill/>
                          </a:ln>
                          <a:effectLst/>
                          <a:uLnTx/>
                          <a:uFillTx/>
                          <a:latin typeface="+mn-lt"/>
                          <a:ea typeface="+mn-ea"/>
                          <a:cs typeface="+mn-cs"/>
                        </a:rPr>
                        <a:t> </a:t>
                      </a:r>
                      <a:endParaRPr kumimoji="0" lang="en-US" sz="1800" b="1" i="0" u="none" strike="noStrike" kern="1200" cap="none" spc="0" normalizeH="0" baseline="0" noProof="0">
                        <a:ln>
                          <a:noFill/>
                        </a:ln>
                        <a:effectLst/>
                        <a:uLnTx/>
                        <a:uFillTx/>
                        <a:latin typeface="+mn-lt"/>
                        <a:ea typeface="+mn-ea"/>
                        <a:cs typeface="+mn-cs"/>
                      </a:endParaRPr>
                    </a:p>
                    <a:p>
                      <a:pPr marL="285750" marR="0" lvl="0" indent="-285750" algn="l" rtl="0" eaLnBrk="1" fontAlgn="auto" latinLnBrk="0" hangingPunct="1">
                        <a:lnSpc>
                          <a:spcPct val="100000"/>
                        </a:lnSpc>
                        <a:spcBef>
                          <a:spcPts val="0"/>
                        </a:spcBef>
                        <a:spcAft>
                          <a:spcPts val="0"/>
                        </a:spcAft>
                        <a:buClrTx/>
                        <a:buSzTx/>
                        <a:buFont typeface="Arial"/>
                        <a:buChar char="•"/>
                      </a:pPr>
                      <a:endParaRPr kumimoji="0" lang="en-US" sz="1800" b="1" i="0" u="none" strike="noStrike" kern="1200" cap="none" spc="0" normalizeH="0" baseline="0" noProof="0">
                        <a:ln>
                          <a:noFill/>
                        </a:ln>
                        <a:effectLst/>
                        <a:uLnTx/>
                        <a:uFillTx/>
                        <a:latin typeface="+mn-lt"/>
                        <a:ea typeface="+mn-ea"/>
                        <a:cs typeface="+mn-cs"/>
                      </a:endParaRPr>
                    </a:p>
                    <a:p>
                      <a:pPr marL="285750" marR="0" lvl="0" indent="-285750" algn="l" defTabSz="914400" rtl="0" eaLnBrk="1" fontAlgn="auto" latinLnBrk="0" hangingPunct="1">
                        <a:lnSpc>
                          <a:spcPct val="100000"/>
                        </a:lnSpc>
                        <a:spcBef>
                          <a:spcPts val="0"/>
                        </a:spcBef>
                        <a:spcAft>
                          <a:spcPts val="600"/>
                        </a:spcAft>
                        <a:buClrTx/>
                        <a:buSzTx/>
                        <a:buFont typeface="Arial"/>
                        <a:buChar char="•"/>
                        <a:tabLst/>
                        <a:defRPr/>
                      </a:pPr>
                      <a:r>
                        <a:rPr kumimoji="0" lang="en-US" sz="1800" b="1" i="0" u="none" strike="noStrike" kern="1200" cap="none" spc="0" normalizeH="0" baseline="0" noProof="0">
                          <a:ln>
                            <a:noFill/>
                          </a:ln>
                          <a:effectLst/>
                          <a:uLnTx/>
                          <a:uFillTx/>
                          <a:latin typeface="+mn-lt"/>
                          <a:ea typeface="+mn-ea"/>
                          <a:cs typeface="+mn-cs"/>
                        </a:rPr>
                        <a:t>Partnering Campuses receive campus-based services</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1" i="0" u="none" strike="noStrike" kern="1200" cap="none" spc="0" normalizeH="0" baseline="0" noProof="0">
                          <a:ln>
                            <a:noFill/>
                          </a:ln>
                          <a:effectLst/>
                          <a:uLnTx/>
                          <a:uFillTx/>
                          <a:latin typeface="+mn-lt"/>
                          <a:ea typeface="+mn-ea"/>
                          <a:cs typeface="+mn-cs"/>
                        </a:rPr>
                        <a:t>Non partnering campuses have an option to receive virtual/office-based services.</a:t>
                      </a:r>
                    </a:p>
                    <a:p>
                      <a:endParaRPr lang="en-US"/>
                    </a:p>
                  </a:txBody>
                  <a:tcPr/>
                </a:tc>
                <a:tc>
                  <a:txBody>
                    <a:bodyPr/>
                    <a:lstStyle/>
                    <a:p>
                      <a:pPr marL="0" marR="0" lvl="0" indent="0" algn="ctr">
                        <a:lnSpc>
                          <a:spcPct val="100000"/>
                        </a:lnSpc>
                        <a:spcBef>
                          <a:spcPct val="20000"/>
                        </a:spcBef>
                        <a:spcAft>
                          <a:spcPts val="600"/>
                        </a:spcAft>
                        <a:buClrTx/>
                        <a:buSzTx/>
                        <a:buFont typeface="Arial" charset="0"/>
                        <a:buNone/>
                      </a:pPr>
                      <a:r>
                        <a:rPr lang="en-US" sz="1600" b="1"/>
                        <a:t>High Schools (14)</a:t>
                      </a:r>
                    </a:p>
                  </a:txBody>
                  <a:tcPr/>
                </a:tc>
                <a:tc>
                  <a:txBody>
                    <a:bodyPr/>
                    <a:lstStyle/>
                    <a:p>
                      <a:pPr marL="0" marR="0" lvl="0" indent="0" algn="l" defTabSz="457200" rtl="0" eaLnBrk="1" fontAlgn="base" latinLnBrk="0" hangingPunct="1">
                        <a:lnSpc>
                          <a:spcPct val="100000"/>
                        </a:lnSpc>
                        <a:spcBef>
                          <a:spcPct val="20000"/>
                        </a:spcBef>
                        <a:spcAft>
                          <a:spcPts val="600"/>
                        </a:spcAft>
                        <a:buClrTx/>
                        <a:buSzTx/>
                        <a:buFont typeface="Arial" charset="0"/>
                        <a:buNone/>
                        <a:tabLst/>
                        <a:defRPr/>
                      </a:pPr>
                      <a:r>
                        <a:rPr kumimoji="0" lang="en-US" sz="1600" b="1">
                          <a:solidFill>
                            <a:schemeClr val="tx1"/>
                          </a:solidFill>
                          <a:latin typeface="+mn-lt"/>
                        </a:rPr>
                        <a:t>Middle Schools(14)</a:t>
                      </a:r>
                    </a:p>
                  </a:txBody>
                  <a:tcPr/>
                </a:tc>
                <a:tc>
                  <a:txBody>
                    <a:bodyPr/>
                    <a:lstStyle/>
                    <a:p>
                      <a:pPr marL="0" marR="0" lvl="0" indent="0" algn="ctr" defTabSz="457200" rtl="0" eaLnBrk="1" fontAlgn="base" latinLnBrk="0" hangingPunct="1">
                        <a:lnSpc>
                          <a:spcPct val="100000"/>
                        </a:lnSpc>
                        <a:spcBef>
                          <a:spcPct val="20000"/>
                        </a:spcBef>
                        <a:spcAft>
                          <a:spcPts val="600"/>
                        </a:spcAft>
                        <a:buClrTx/>
                        <a:buSzTx/>
                        <a:buFont typeface="Arial" charset="0"/>
                        <a:buNone/>
                        <a:tabLst/>
                        <a:defRPr/>
                      </a:pPr>
                      <a:r>
                        <a:rPr lang="en-US" sz="1600" b="1">
                          <a:solidFill>
                            <a:schemeClr val="tx1"/>
                          </a:solidFill>
                          <a:latin typeface="+mn-lt"/>
                        </a:rPr>
                        <a:t>Elementary Schools (21)</a:t>
                      </a:r>
                    </a:p>
                  </a:txBody>
                  <a:tcPr/>
                </a:tc>
                <a:extLst>
                  <a:ext uri="{0D108BD9-81ED-4DB2-BD59-A6C34878D82A}">
                    <a16:rowId xmlns:a16="http://schemas.microsoft.com/office/drawing/2014/main" val="772823270"/>
                  </a:ext>
                </a:extLst>
              </a:tr>
              <a:tr h="4263497">
                <a:tc vMerge="1">
                  <a:txBody>
                    <a:bodyPr/>
                    <a:lstStyle/>
                    <a:p>
                      <a:pPr marL="285750" marR="0" lvl="0" indent="-285750" algn="l" defTabSz="457200" rtl="0" eaLnBrk="1" fontAlgn="base" latinLnBrk="0" hangingPunct="1">
                        <a:lnSpc>
                          <a:spcPct val="100000"/>
                        </a:lnSpc>
                        <a:spcBef>
                          <a:spcPct val="20000"/>
                        </a:spcBef>
                        <a:spcAft>
                          <a:spcPct val="0"/>
                        </a:spcAft>
                        <a:buClrTx/>
                        <a:buSzTx/>
                        <a:buFont typeface="Arial"/>
                        <a:buChar char="•"/>
                        <a:tabLst/>
                        <a:defRPr/>
                      </a:pPr>
                      <a:r>
                        <a:rPr kumimoji="0" lang="en-US" sz="1800" b="1" i="0" u="none" strike="noStrike" kern="1200" cap="none" spc="0" normalizeH="0" baseline="0" noProof="0">
                          <a:ln>
                            <a:noFill/>
                          </a:ln>
                          <a:solidFill>
                            <a:srgbClr val="000000"/>
                          </a:solidFill>
                          <a:effectLst/>
                          <a:uLnTx/>
                          <a:uFillTx/>
                          <a:latin typeface="+mn-lt"/>
                          <a:ea typeface="+mn-ea"/>
                          <a:cs typeface="+mn-cs"/>
                        </a:rPr>
                        <a:t>Virtual and face to face counseling</a:t>
                      </a:r>
                    </a:p>
                    <a:p>
                      <a:pPr marL="285750" marR="0" lvl="0" indent="-285750" algn="l" defTabSz="457200" rtl="0" eaLnBrk="1" fontAlgn="base" latinLnBrk="0" hangingPunct="1">
                        <a:lnSpc>
                          <a:spcPct val="100000"/>
                        </a:lnSpc>
                        <a:spcBef>
                          <a:spcPct val="20000"/>
                        </a:spcBef>
                        <a:spcAft>
                          <a:spcPct val="0"/>
                        </a:spcAft>
                        <a:buClrTx/>
                        <a:buSzTx/>
                        <a:buFont typeface="Arial" charset="0"/>
                        <a:buChar char="•"/>
                        <a:tabLst/>
                        <a:defRPr/>
                      </a:pPr>
                      <a:endParaRPr kumimoji="0" lang="en-US" sz="1800" b="1" i="0" u="none" strike="noStrike" kern="1200" cap="none" spc="0" normalizeH="0" baseline="0" noProof="0">
                        <a:ln>
                          <a:noFill/>
                        </a:ln>
                        <a:solidFill>
                          <a:srgbClr val="000000"/>
                        </a:solidFill>
                        <a:effectLst/>
                        <a:uLnTx/>
                        <a:uFillTx/>
                        <a:latin typeface="+mn-lt"/>
                        <a:ea typeface="+mn-ea"/>
                        <a:cs typeface="+mn-cs"/>
                      </a:endParaRPr>
                    </a:p>
                    <a:p>
                      <a:pPr marL="285750" marR="0" lvl="0" indent="-285750" algn="l" rtl="0" eaLnBrk="1" fontAlgn="auto" latinLnBrk="0" hangingPunct="1">
                        <a:lnSpc>
                          <a:spcPct val="100000"/>
                        </a:lnSpc>
                        <a:spcBef>
                          <a:spcPts val="0"/>
                        </a:spcBef>
                        <a:spcAft>
                          <a:spcPts val="0"/>
                        </a:spcAft>
                        <a:buClrTx/>
                        <a:buSzTx/>
                        <a:buFont typeface="Arial"/>
                        <a:buChar char="•"/>
                      </a:pPr>
                      <a:r>
                        <a:rPr kumimoji="0" lang="en-US" sz="1800" b="1" i="0" u="none" strike="noStrike" kern="1200" cap="none" spc="0" normalizeH="0" baseline="0" noProof="0">
                          <a:ln>
                            <a:noFill/>
                          </a:ln>
                          <a:effectLst/>
                          <a:uLnTx/>
                          <a:uFillTx/>
                          <a:latin typeface="+mn-lt"/>
                          <a:ea typeface="+mn-ea"/>
                          <a:cs typeface="+mn-cs"/>
                        </a:rPr>
                        <a:t>Services are available to all campuses.</a:t>
                      </a:r>
                      <a:r>
                        <a:rPr lang="en-US" sz="1800" b="1" i="0" u="none" strike="noStrike" kern="1200" cap="none" spc="0" normalizeH="0" baseline="0" noProof="0">
                          <a:ln>
                            <a:noFill/>
                          </a:ln>
                          <a:effectLst/>
                          <a:uLnTx/>
                          <a:uFillTx/>
                          <a:latin typeface="+mn-lt"/>
                          <a:ea typeface="+mn-ea"/>
                          <a:cs typeface="+mn-cs"/>
                        </a:rPr>
                        <a:t> </a:t>
                      </a:r>
                      <a:endParaRPr kumimoji="0" lang="en-US" sz="1800" b="1" i="0" u="none" strike="noStrike" kern="1200" cap="none" spc="0" normalizeH="0" baseline="0" noProof="0">
                        <a:ln>
                          <a:noFill/>
                        </a:ln>
                        <a:effectLst/>
                        <a:uLnTx/>
                        <a:uFillTx/>
                        <a:latin typeface="+mn-lt"/>
                        <a:ea typeface="+mn-ea"/>
                        <a:cs typeface="+mn-cs"/>
                      </a:endParaRPr>
                    </a:p>
                    <a:p>
                      <a:pPr marL="285750" marR="0" lvl="0" indent="-285750" algn="l" rtl="0" eaLnBrk="1" fontAlgn="auto" latinLnBrk="0" hangingPunct="1">
                        <a:lnSpc>
                          <a:spcPct val="100000"/>
                        </a:lnSpc>
                        <a:spcBef>
                          <a:spcPts val="0"/>
                        </a:spcBef>
                        <a:spcAft>
                          <a:spcPts val="0"/>
                        </a:spcAft>
                        <a:buClrTx/>
                        <a:buSzTx/>
                        <a:buFont typeface="Arial"/>
                        <a:buChar char="•"/>
                      </a:pPr>
                      <a:endParaRPr kumimoji="0" lang="en-US" sz="1800" b="1" i="0" u="none" strike="noStrike" kern="1200" cap="none" spc="0" normalizeH="0" baseline="0" noProof="0">
                        <a:ln>
                          <a:noFill/>
                        </a:ln>
                        <a:effectLst/>
                        <a:uLnTx/>
                        <a:uFillTx/>
                        <a:latin typeface="+mn-lt"/>
                        <a:ea typeface="+mn-ea"/>
                        <a:cs typeface="+mn-cs"/>
                      </a:endParaRPr>
                    </a:p>
                    <a:p>
                      <a:pPr marL="285750" marR="0" lvl="0" indent="-285750" algn="l" defTabSz="914400" rtl="0" eaLnBrk="1" fontAlgn="auto" latinLnBrk="0" hangingPunct="1">
                        <a:lnSpc>
                          <a:spcPct val="100000"/>
                        </a:lnSpc>
                        <a:spcBef>
                          <a:spcPts val="0"/>
                        </a:spcBef>
                        <a:spcAft>
                          <a:spcPts val="600"/>
                        </a:spcAft>
                        <a:buClrTx/>
                        <a:buSzTx/>
                        <a:buFont typeface="Arial"/>
                        <a:buChar char="•"/>
                        <a:tabLst/>
                        <a:defRPr/>
                      </a:pPr>
                      <a:r>
                        <a:rPr kumimoji="0" lang="en-US" sz="1800" b="1" i="0" u="none" strike="noStrike" kern="1200" cap="none" spc="0" normalizeH="0" baseline="0" noProof="0">
                          <a:ln>
                            <a:noFill/>
                          </a:ln>
                          <a:effectLst/>
                          <a:uLnTx/>
                          <a:uFillTx/>
                          <a:latin typeface="+mn-lt"/>
                          <a:ea typeface="+mn-ea"/>
                          <a:cs typeface="+mn-cs"/>
                        </a:rPr>
                        <a:t>Partnering Campuses receive campus-based services</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1" i="0" u="none" strike="noStrike" kern="1200" cap="none" spc="0" normalizeH="0" baseline="0" noProof="0">
                          <a:ln>
                            <a:noFill/>
                          </a:ln>
                          <a:effectLst/>
                          <a:uLnTx/>
                          <a:uFillTx/>
                          <a:latin typeface="+mn-lt"/>
                          <a:ea typeface="+mn-ea"/>
                          <a:cs typeface="+mn-cs"/>
                        </a:rPr>
                        <a:t>Non partnering campuses have an option to receive virtual/office-based services.</a:t>
                      </a:r>
                    </a:p>
                    <a:p>
                      <a:endParaRPr lang="en-US"/>
                    </a:p>
                  </a:txBody>
                  <a:tcPr/>
                </a:tc>
                <a:tc>
                  <a:txBody>
                    <a:bodyPr/>
                    <a:lstStyle/>
                    <a:p>
                      <a:pPr marL="0" marR="0" lvl="0" indent="0" algn="ctr" defTabSz="457200" rtl="0" eaLnBrk="1" fontAlgn="base" latinLnBrk="0" hangingPunct="1">
                        <a:lnSpc>
                          <a:spcPct val="100000"/>
                        </a:lnSpc>
                        <a:spcBef>
                          <a:spcPts val="0"/>
                        </a:spcBef>
                        <a:spcAft>
                          <a:spcPts val="600"/>
                        </a:spcAft>
                        <a:buClrTx/>
                        <a:buSzTx/>
                        <a:buFontTx/>
                        <a:buNone/>
                        <a:tabLst/>
                        <a:defRPr/>
                      </a:pPr>
                      <a:r>
                        <a:rPr lang="en-US" sz="1200">
                          <a:solidFill>
                            <a:schemeClr val="tx1"/>
                          </a:solidFill>
                          <a:latin typeface="+mn-lt"/>
                        </a:rPr>
                        <a:t>Austin HS</a:t>
                      </a:r>
                    </a:p>
                    <a:p>
                      <a:pPr marL="0" marR="0" lvl="0" indent="0" algn="ctr" defTabSz="457200" rtl="0" eaLnBrk="1" fontAlgn="base" latinLnBrk="0" hangingPunct="1">
                        <a:lnSpc>
                          <a:spcPct val="100000"/>
                        </a:lnSpc>
                        <a:spcBef>
                          <a:spcPts val="0"/>
                        </a:spcBef>
                        <a:spcAft>
                          <a:spcPts val="600"/>
                        </a:spcAft>
                        <a:buClrTx/>
                        <a:buSzTx/>
                        <a:buFontTx/>
                        <a:buNone/>
                        <a:tabLst/>
                        <a:defRPr/>
                      </a:pPr>
                      <a:r>
                        <a:rPr lang="en-US" sz="1200">
                          <a:solidFill>
                            <a:schemeClr val="tx1"/>
                          </a:solidFill>
                          <a:latin typeface="+mn-lt"/>
                        </a:rPr>
                        <a:t>Bush HS</a:t>
                      </a:r>
                    </a:p>
                    <a:p>
                      <a:pPr marL="0" marR="0" lvl="0" indent="0" algn="ctr" defTabSz="457200" rtl="0" eaLnBrk="1" fontAlgn="base" latinLnBrk="0" hangingPunct="1">
                        <a:lnSpc>
                          <a:spcPct val="100000"/>
                        </a:lnSpc>
                        <a:spcBef>
                          <a:spcPts val="0"/>
                        </a:spcBef>
                        <a:spcAft>
                          <a:spcPts val="600"/>
                        </a:spcAft>
                        <a:buClrTx/>
                        <a:buSzTx/>
                        <a:buFontTx/>
                        <a:buNone/>
                        <a:tabLst/>
                        <a:defRPr/>
                      </a:pPr>
                      <a:r>
                        <a:rPr lang="en-US" sz="1200">
                          <a:solidFill>
                            <a:schemeClr val="tx1"/>
                          </a:solidFill>
                          <a:latin typeface="+mn-lt"/>
                        </a:rPr>
                        <a:t>Clements HS</a:t>
                      </a:r>
                    </a:p>
                    <a:p>
                      <a:pPr marL="0" marR="0" lvl="0" indent="0" algn="ctr" defTabSz="457200" rtl="0" eaLnBrk="1" fontAlgn="base" latinLnBrk="0" hangingPunct="1">
                        <a:lnSpc>
                          <a:spcPct val="100000"/>
                        </a:lnSpc>
                        <a:spcBef>
                          <a:spcPts val="0"/>
                        </a:spcBef>
                        <a:spcAft>
                          <a:spcPts val="600"/>
                        </a:spcAft>
                        <a:buClrTx/>
                        <a:buSzTx/>
                        <a:buFontTx/>
                        <a:buNone/>
                        <a:tabLst/>
                        <a:defRPr/>
                      </a:pPr>
                      <a:r>
                        <a:rPr lang="en-US" sz="1200">
                          <a:solidFill>
                            <a:schemeClr val="tx1"/>
                          </a:solidFill>
                          <a:latin typeface="+mn-lt"/>
                        </a:rPr>
                        <a:t>Dulles HS</a:t>
                      </a:r>
                    </a:p>
                    <a:p>
                      <a:pPr marL="0" marR="0" lvl="0" indent="0" algn="ctr" defTabSz="457200" rtl="0" eaLnBrk="1" fontAlgn="base" latinLnBrk="0" hangingPunct="1">
                        <a:lnSpc>
                          <a:spcPct val="100000"/>
                        </a:lnSpc>
                        <a:spcBef>
                          <a:spcPts val="0"/>
                        </a:spcBef>
                        <a:spcAft>
                          <a:spcPts val="600"/>
                        </a:spcAft>
                        <a:buClrTx/>
                        <a:buSzTx/>
                        <a:buFontTx/>
                        <a:buNone/>
                        <a:tabLst/>
                        <a:defRPr/>
                      </a:pPr>
                      <a:r>
                        <a:rPr lang="en-US" sz="1200">
                          <a:solidFill>
                            <a:schemeClr val="tx1"/>
                          </a:solidFill>
                          <a:latin typeface="+mn-lt"/>
                        </a:rPr>
                        <a:t>Elkins HS</a:t>
                      </a:r>
                    </a:p>
                    <a:p>
                      <a:pPr marL="0" marR="0" lvl="0" indent="0" algn="ctr" defTabSz="457200" rtl="0" eaLnBrk="1" fontAlgn="base" latinLnBrk="0" hangingPunct="1">
                        <a:lnSpc>
                          <a:spcPct val="100000"/>
                        </a:lnSpc>
                        <a:spcBef>
                          <a:spcPts val="0"/>
                        </a:spcBef>
                        <a:spcAft>
                          <a:spcPts val="600"/>
                        </a:spcAft>
                        <a:buClrTx/>
                        <a:buSzTx/>
                        <a:buFontTx/>
                        <a:buNone/>
                        <a:tabLst/>
                        <a:defRPr/>
                      </a:pPr>
                      <a:r>
                        <a:rPr lang="en-US" sz="1200">
                          <a:solidFill>
                            <a:schemeClr val="tx1"/>
                          </a:solidFill>
                          <a:latin typeface="+mn-lt"/>
                        </a:rPr>
                        <a:t>Hightower HS</a:t>
                      </a:r>
                    </a:p>
                    <a:p>
                      <a:pPr marL="0" marR="0" lvl="0" indent="0" algn="ctr" defTabSz="457200" rtl="0" eaLnBrk="1" fontAlgn="base" latinLnBrk="0" hangingPunct="1">
                        <a:lnSpc>
                          <a:spcPct val="100000"/>
                        </a:lnSpc>
                        <a:spcBef>
                          <a:spcPts val="0"/>
                        </a:spcBef>
                        <a:spcAft>
                          <a:spcPts val="600"/>
                        </a:spcAft>
                        <a:buClrTx/>
                        <a:buSzTx/>
                        <a:buFontTx/>
                        <a:buNone/>
                        <a:tabLst/>
                        <a:defRPr/>
                      </a:pPr>
                      <a:r>
                        <a:rPr lang="en-US" sz="1200">
                          <a:solidFill>
                            <a:schemeClr val="tx1"/>
                          </a:solidFill>
                          <a:latin typeface="+mn-lt"/>
                        </a:rPr>
                        <a:t>Kempner HS</a:t>
                      </a:r>
                    </a:p>
                    <a:p>
                      <a:pPr marL="0" marR="0" lvl="0" indent="0" algn="ctr" defTabSz="457200" rtl="0" eaLnBrk="1" fontAlgn="base" latinLnBrk="0" hangingPunct="1">
                        <a:lnSpc>
                          <a:spcPct val="100000"/>
                        </a:lnSpc>
                        <a:spcBef>
                          <a:spcPts val="0"/>
                        </a:spcBef>
                        <a:spcAft>
                          <a:spcPts val="600"/>
                        </a:spcAft>
                        <a:buClrTx/>
                        <a:buSzTx/>
                        <a:buFontTx/>
                        <a:buNone/>
                        <a:tabLst/>
                        <a:defRPr/>
                      </a:pPr>
                      <a:r>
                        <a:rPr lang="en-US" sz="1200">
                          <a:solidFill>
                            <a:schemeClr val="tx1"/>
                          </a:solidFill>
                          <a:latin typeface="+mn-lt"/>
                        </a:rPr>
                        <a:t>Marshall HS</a:t>
                      </a:r>
                    </a:p>
                    <a:p>
                      <a:pPr marL="0" marR="0" lvl="0" indent="0" algn="ctr" defTabSz="457200" rtl="0" eaLnBrk="1" fontAlgn="base" latinLnBrk="0" hangingPunct="1">
                        <a:lnSpc>
                          <a:spcPct val="100000"/>
                        </a:lnSpc>
                        <a:spcBef>
                          <a:spcPts val="0"/>
                        </a:spcBef>
                        <a:spcAft>
                          <a:spcPts val="600"/>
                        </a:spcAft>
                        <a:buClrTx/>
                        <a:buSzTx/>
                        <a:buFontTx/>
                        <a:buNone/>
                        <a:tabLst/>
                        <a:defRPr/>
                      </a:pPr>
                      <a:r>
                        <a:rPr lang="en-US" sz="1200">
                          <a:solidFill>
                            <a:schemeClr val="tx1"/>
                          </a:solidFill>
                          <a:latin typeface="+mn-lt"/>
                        </a:rPr>
                        <a:t>Progressive HS</a:t>
                      </a:r>
                    </a:p>
                    <a:p>
                      <a:pPr marL="0" marR="0" lvl="0" indent="0" algn="ctr" defTabSz="457200" rtl="0" eaLnBrk="1" fontAlgn="base" latinLnBrk="0" hangingPunct="1">
                        <a:lnSpc>
                          <a:spcPct val="100000"/>
                        </a:lnSpc>
                        <a:spcBef>
                          <a:spcPts val="0"/>
                        </a:spcBef>
                        <a:spcAft>
                          <a:spcPts val="600"/>
                        </a:spcAft>
                        <a:buClrTx/>
                        <a:buSzTx/>
                        <a:buFontTx/>
                        <a:buNone/>
                        <a:tabLst/>
                        <a:defRPr/>
                      </a:pPr>
                      <a:r>
                        <a:rPr lang="en-US" sz="1200">
                          <a:solidFill>
                            <a:schemeClr val="tx1"/>
                          </a:solidFill>
                          <a:latin typeface="+mn-lt"/>
                        </a:rPr>
                        <a:t>Ridge Point HS</a:t>
                      </a:r>
                    </a:p>
                    <a:p>
                      <a:pPr marL="0" marR="0" lvl="0" indent="0" algn="ctr" defTabSz="457200" rtl="0" eaLnBrk="1" fontAlgn="base" latinLnBrk="0" hangingPunct="1">
                        <a:lnSpc>
                          <a:spcPct val="100000"/>
                        </a:lnSpc>
                        <a:spcBef>
                          <a:spcPts val="0"/>
                        </a:spcBef>
                        <a:spcAft>
                          <a:spcPts val="600"/>
                        </a:spcAft>
                        <a:buClrTx/>
                        <a:buSzTx/>
                        <a:buFontTx/>
                        <a:buNone/>
                        <a:tabLst/>
                        <a:defRPr/>
                      </a:pPr>
                      <a:r>
                        <a:rPr lang="en-US" sz="1200">
                          <a:solidFill>
                            <a:schemeClr val="tx1"/>
                          </a:solidFill>
                          <a:latin typeface="+mn-lt"/>
                        </a:rPr>
                        <a:t>Travis HS</a:t>
                      </a:r>
                    </a:p>
                    <a:p>
                      <a:pPr marL="0" marR="0" lvl="0" indent="0" algn="ctr" defTabSz="457200" rtl="0" eaLnBrk="1" fontAlgn="base" latinLnBrk="0" hangingPunct="1">
                        <a:lnSpc>
                          <a:spcPct val="100000"/>
                        </a:lnSpc>
                        <a:spcBef>
                          <a:spcPts val="0"/>
                        </a:spcBef>
                        <a:spcAft>
                          <a:spcPts val="600"/>
                        </a:spcAft>
                        <a:buClrTx/>
                        <a:buSzTx/>
                        <a:buFontTx/>
                        <a:buNone/>
                        <a:tabLst/>
                        <a:defRPr/>
                      </a:pPr>
                      <a:r>
                        <a:rPr lang="en-US" sz="1200" err="1">
                          <a:solidFill>
                            <a:schemeClr val="tx1"/>
                          </a:solidFill>
                          <a:latin typeface="+mn-lt"/>
                        </a:rPr>
                        <a:t>Willowridge</a:t>
                      </a:r>
                      <a:r>
                        <a:rPr lang="en-US" sz="1200">
                          <a:solidFill>
                            <a:schemeClr val="tx1"/>
                          </a:solidFill>
                          <a:latin typeface="+mn-lt"/>
                        </a:rPr>
                        <a:t> HS</a:t>
                      </a:r>
                    </a:p>
                    <a:p>
                      <a:pPr marL="0" marR="0" lvl="0" indent="0" algn="ctr" rtl="0" eaLnBrk="1" fontAlgn="base" latinLnBrk="0" hangingPunct="1">
                        <a:lnSpc>
                          <a:spcPct val="100000"/>
                        </a:lnSpc>
                        <a:spcBef>
                          <a:spcPts val="0"/>
                        </a:spcBef>
                        <a:spcAft>
                          <a:spcPts val="600"/>
                        </a:spcAft>
                        <a:buClrTx/>
                        <a:buSzTx/>
                        <a:buFontTx/>
                        <a:buNone/>
                      </a:pPr>
                      <a:r>
                        <a:rPr lang="en-US" sz="1200" err="1">
                          <a:solidFill>
                            <a:schemeClr val="tx1"/>
                          </a:solidFill>
                          <a:latin typeface="+mn-lt"/>
                        </a:rPr>
                        <a:t>Ferndell</a:t>
                      </a:r>
                      <a:r>
                        <a:rPr lang="en-US" sz="1200">
                          <a:solidFill>
                            <a:schemeClr val="tx1"/>
                          </a:solidFill>
                          <a:latin typeface="+mn-lt"/>
                        </a:rPr>
                        <a:t> Henry Learning Center</a:t>
                      </a:r>
                    </a:p>
                    <a:p>
                      <a:pPr marL="342900" marR="0" lvl="0" indent="-342900" algn="ctr" defTabSz="457200" rtl="0" eaLnBrk="1" fontAlgn="base" latinLnBrk="0" hangingPunct="1">
                        <a:lnSpc>
                          <a:spcPct val="100000"/>
                        </a:lnSpc>
                        <a:spcBef>
                          <a:spcPts val="0"/>
                        </a:spcBef>
                        <a:spcAft>
                          <a:spcPts val="0"/>
                        </a:spcAft>
                        <a:buClrTx/>
                        <a:buSzTx/>
                        <a:buFont typeface="Arial" charset="0"/>
                        <a:buChar char="•"/>
                        <a:tabLst/>
                        <a:defRPr/>
                      </a:pPr>
                      <a:endParaRPr lang="en-US" sz="1200">
                        <a:solidFill>
                          <a:schemeClr val="tx1"/>
                        </a:solidFill>
                        <a:latin typeface="+mn-lt"/>
                      </a:endParaRPr>
                    </a:p>
                    <a:p>
                      <a:pPr marL="0" marR="0" lvl="0" indent="0" algn="ctr" rtl="0" eaLnBrk="1" fontAlgn="base" latinLnBrk="0" hangingPunct="1">
                        <a:lnSpc>
                          <a:spcPct val="100000"/>
                        </a:lnSpc>
                        <a:spcBef>
                          <a:spcPct val="20000"/>
                        </a:spcBef>
                        <a:spcAft>
                          <a:spcPts val="600"/>
                        </a:spcAft>
                        <a:buClrTx/>
                        <a:buSzTx/>
                        <a:buFont typeface="Arial" charset="0"/>
                        <a:buNone/>
                      </a:pPr>
                      <a:r>
                        <a:rPr lang="en-US" sz="1200">
                          <a:solidFill>
                            <a:schemeClr val="tx1"/>
                          </a:solidFill>
                          <a:latin typeface="+mn-lt"/>
                        </a:rPr>
                        <a:t>      </a:t>
                      </a:r>
                    </a:p>
                  </a:txBody>
                  <a:tcPr/>
                </a:tc>
                <a:tc>
                  <a:txBody>
                    <a:bodyPr/>
                    <a:lstStyle/>
                    <a:p>
                      <a:pPr marL="0" marR="0" lvl="0" indent="0" algn="ctr" defTabSz="457200" rtl="0" eaLnBrk="1" fontAlgn="base"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solidFill>
                            <a:schemeClr val="tx1"/>
                          </a:solidFill>
                          <a:effectLst/>
                          <a:uLnTx/>
                          <a:uFillTx/>
                          <a:latin typeface="+mn-lt"/>
                          <a:ea typeface="+mn-ea"/>
                          <a:cs typeface="+mn-cs"/>
                        </a:rPr>
                        <a:t>Baines MS</a:t>
                      </a:r>
                    </a:p>
                    <a:p>
                      <a:pPr marL="0" marR="0" lvl="0" indent="0" algn="ctr" defTabSz="457200" rtl="0" eaLnBrk="1" fontAlgn="base"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solidFill>
                            <a:schemeClr val="tx1"/>
                          </a:solidFill>
                          <a:effectLst/>
                          <a:uLnTx/>
                          <a:uFillTx/>
                          <a:latin typeface="+mn-lt"/>
                          <a:ea typeface="+mn-ea"/>
                          <a:cs typeface="+mn-cs"/>
                        </a:rPr>
                        <a:t>Bowie MS</a:t>
                      </a:r>
                    </a:p>
                    <a:p>
                      <a:pPr marL="0" marR="0" lvl="0" indent="0" algn="ctr" defTabSz="457200" rtl="0" eaLnBrk="1" fontAlgn="base"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solidFill>
                            <a:schemeClr val="tx1"/>
                          </a:solidFill>
                          <a:effectLst/>
                          <a:uLnTx/>
                          <a:uFillTx/>
                          <a:latin typeface="+mn-lt"/>
                          <a:ea typeface="+mn-ea"/>
                          <a:cs typeface="+mn-cs"/>
                        </a:rPr>
                        <a:t>McAuliffe MS</a:t>
                      </a:r>
                    </a:p>
                    <a:p>
                      <a:pPr marL="0" marR="0" lvl="0" indent="0" algn="ctr" defTabSz="457200" rtl="0" eaLnBrk="1" fontAlgn="base"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solidFill>
                            <a:schemeClr val="tx1"/>
                          </a:solidFill>
                          <a:effectLst/>
                          <a:uLnTx/>
                          <a:uFillTx/>
                          <a:latin typeface="+mn-lt"/>
                          <a:ea typeface="+mn-ea"/>
                          <a:cs typeface="+mn-cs"/>
                        </a:rPr>
                        <a:t>Crockett MS</a:t>
                      </a:r>
                    </a:p>
                    <a:p>
                      <a:pPr marL="0" marR="0" lvl="0" indent="0" algn="ctr" defTabSz="457200" rtl="0" eaLnBrk="1" fontAlgn="base"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solidFill>
                            <a:schemeClr val="tx1"/>
                          </a:solidFill>
                          <a:effectLst/>
                          <a:uLnTx/>
                          <a:uFillTx/>
                          <a:latin typeface="+mn-lt"/>
                          <a:ea typeface="+mn-ea"/>
                          <a:cs typeface="+mn-cs"/>
                        </a:rPr>
                        <a:t>Dulles MS</a:t>
                      </a:r>
                    </a:p>
                    <a:p>
                      <a:pPr marL="0" marR="0" lvl="0" indent="0" algn="ctr" defTabSz="457200" rtl="0" eaLnBrk="1" fontAlgn="base"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solidFill>
                            <a:schemeClr val="tx1"/>
                          </a:solidFill>
                          <a:effectLst/>
                          <a:uLnTx/>
                          <a:uFillTx/>
                          <a:latin typeface="+mn-lt"/>
                          <a:ea typeface="+mn-ea"/>
                          <a:cs typeface="+mn-cs"/>
                        </a:rPr>
                        <a:t>First Colony MS</a:t>
                      </a:r>
                    </a:p>
                    <a:p>
                      <a:pPr marL="0" marR="0" lvl="0" indent="0" algn="ctr" defTabSz="457200" rtl="0" eaLnBrk="1" fontAlgn="base"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solidFill>
                            <a:schemeClr val="tx1"/>
                          </a:solidFill>
                          <a:effectLst/>
                          <a:uLnTx/>
                          <a:uFillTx/>
                          <a:latin typeface="+mn-lt"/>
                          <a:ea typeface="+mn-ea"/>
                          <a:cs typeface="+mn-cs"/>
                        </a:rPr>
                        <a:t>Fort Settlement MS</a:t>
                      </a:r>
                    </a:p>
                    <a:p>
                      <a:pPr marL="0" marR="0" lvl="0" indent="0" algn="ctr" defTabSz="457200" rtl="0" eaLnBrk="1" fontAlgn="base"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solidFill>
                            <a:schemeClr val="tx1"/>
                          </a:solidFill>
                          <a:effectLst/>
                          <a:uLnTx/>
                          <a:uFillTx/>
                          <a:latin typeface="+mn-lt"/>
                          <a:ea typeface="+mn-ea"/>
                          <a:cs typeface="+mn-cs"/>
                        </a:rPr>
                        <a:t>Garcia MS</a:t>
                      </a:r>
                    </a:p>
                    <a:p>
                      <a:pPr marL="0" marR="0" lvl="0" indent="0" algn="ctr" defTabSz="457200" rtl="0" eaLnBrk="1" fontAlgn="base"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solidFill>
                            <a:schemeClr val="tx1"/>
                          </a:solidFill>
                          <a:effectLst/>
                          <a:uLnTx/>
                          <a:uFillTx/>
                          <a:latin typeface="+mn-lt"/>
                          <a:ea typeface="+mn-ea"/>
                          <a:cs typeface="+mn-cs"/>
                        </a:rPr>
                        <a:t>Hodges Bend MS</a:t>
                      </a:r>
                    </a:p>
                    <a:p>
                      <a:pPr marL="0" marR="0" lvl="0" indent="0" algn="ctr" defTabSz="457200" rtl="0" eaLnBrk="1" fontAlgn="base"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solidFill>
                            <a:schemeClr val="tx1"/>
                          </a:solidFill>
                          <a:effectLst/>
                          <a:uLnTx/>
                          <a:uFillTx/>
                          <a:latin typeface="+mn-lt"/>
                          <a:ea typeface="+mn-ea"/>
                          <a:cs typeface="+mn-cs"/>
                        </a:rPr>
                        <a:t>Lake Olympia MS</a:t>
                      </a:r>
                    </a:p>
                    <a:p>
                      <a:pPr marL="0" marR="0" lvl="0" indent="0" algn="ctr" defTabSz="457200" rtl="0" eaLnBrk="1" fontAlgn="base"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solidFill>
                            <a:schemeClr val="tx1"/>
                          </a:solidFill>
                          <a:effectLst/>
                          <a:uLnTx/>
                          <a:uFillTx/>
                          <a:latin typeface="+mn-lt"/>
                          <a:ea typeface="+mn-ea"/>
                          <a:cs typeface="+mn-cs"/>
                        </a:rPr>
                        <a:t>Missouri City MS</a:t>
                      </a:r>
                    </a:p>
                    <a:p>
                      <a:pPr marL="0" marR="0" lvl="0" indent="0" algn="ctr" defTabSz="457200" rtl="0" eaLnBrk="1" fontAlgn="base"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err="1">
                          <a:ln>
                            <a:noFill/>
                          </a:ln>
                          <a:solidFill>
                            <a:schemeClr val="tx1"/>
                          </a:solidFill>
                          <a:effectLst/>
                          <a:uLnTx/>
                          <a:uFillTx/>
                          <a:latin typeface="+mn-lt"/>
                          <a:ea typeface="+mn-ea"/>
                          <a:cs typeface="+mn-cs"/>
                        </a:rPr>
                        <a:t>Sartartia</a:t>
                      </a:r>
                      <a:r>
                        <a:rPr kumimoji="0" lang="en-US" sz="1200" b="0" i="0" u="none" strike="noStrike" kern="1200" cap="none" spc="0" normalizeH="0" baseline="0" noProof="0">
                          <a:ln>
                            <a:noFill/>
                          </a:ln>
                          <a:solidFill>
                            <a:schemeClr val="tx1"/>
                          </a:solidFill>
                          <a:effectLst/>
                          <a:uLnTx/>
                          <a:uFillTx/>
                          <a:latin typeface="+mn-lt"/>
                          <a:ea typeface="+mn-ea"/>
                          <a:cs typeface="+mn-cs"/>
                        </a:rPr>
                        <a:t> MS</a:t>
                      </a:r>
                    </a:p>
                    <a:p>
                      <a:pPr marL="0" marR="0" lvl="0" indent="0" algn="ctr" defTabSz="457200" rtl="0" eaLnBrk="1" fontAlgn="base"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solidFill>
                            <a:schemeClr val="tx1"/>
                          </a:solidFill>
                          <a:effectLst/>
                          <a:uLnTx/>
                          <a:uFillTx/>
                          <a:latin typeface="+mn-lt"/>
                          <a:ea typeface="+mn-ea"/>
                          <a:cs typeface="+mn-cs"/>
                        </a:rPr>
                        <a:t>Sugar Land MS</a:t>
                      </a:r>
                    </a:p>
                    <a:p>
                      <a:pPr marL="0" marR="0" lvl="0" indent="0" algn="ctr" defTabSz="457200" rtl="0" eaLnBrk="1" fontAlgn="base"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solidFill>
                            <a:schemeClr val="tx1"/>
                          </a:solidFill>
                          <a:effectLst/>
                          <a:uLnTx/>
                          <a:uFillTx/>
                          <a:latin typeface="+mn-lt"/>
                          <a:ea typeface="+mn-ea"/>
                          <a:cs typeface="+mn-cs"/>
                        </a:rPr>
                        <a:t>Thornton MS</a:t>
                      </a:r>
                    </a:p>
                  </a:txBody>
                  <a:tcPr/>
                </a:tc>
                <a:tc>
                  <a:txBody>
                    <a:bodyPr/>
                    <a:lstStyle/>
                    <a:p>
                      <a:pPr lvl="0" algn="ctr">
                        <a:lnSpc>
                          <a:spcPct val="100000"/>
                        </a:lnSpc>
                        <a:spcBef>
                          <a:spcPts val="0"/>
                        </a:spcBef>
                        <a:spcAft>
                          <a:spcPts val="0"/>
                        </a:spcAft>
                        <a:buNone/>
                      </a:pPr>
                      <a:r>
                        <a:rPr lang="en-US" sz="1200" b="0" i="0" u="none" strike="noStrike" noProof="0"/>
                        <a:t>Arizona Fleming ES</a:t>
                      </a:r>
                      <a:endParaRPr lang="en-US"/>
                    </a:p>
                    <a:p>
                      <a:pPr lvl="0" algn="ctr">
                        <a:lnSpc>
                          <a:spcPct val="100000"/>
                        </a:lnSpc>
                        <a:spcBef>
                          <a:spcPts val="0"/>
                        </a:spcBef>
                        <a:spcAft>
                          <a:spcPts val="0"/>
                        </a:spcAft>
                        <a:buNone/>
                      </a:pPr>
                      <a:r>
                        <a:rPr lang="en-US" sz="1200" b="0" i="0" u="none" strike="noStrike" noProof="0"/>
                        <a:t>Barrington Place ES </a:t>
                      </a:r>
                      <a:endParaRPr lang="en-US"/>
                    </a:p>
                    <a:p>
                      <a:pPr lvl="0" algn="ctr">
                        <a:lnSpc>
                          <a:spcPct val="100000"/>
                        </a:lnSpc>
                        <a:spcBef>
                          <a:spcPts val="0"/>
                        </a:spcBef>
                        <a:spcAft>
                          <a:spcPts val="0"/>
                        </a:spcAft>
                        <a:buNone/>
                      </a:pPr>
                      <a:r>
                        <a:rPr lang="en-US" sz="1200" b="0" i="0" u="none" strike="noStrike" noProof="0">
                          <a:solidFill>
                            <a:schemeClr val="tx1"/>
                          </a:solidFill>
                        </a:rPr>
                        <a:t>Brazos Bend ES</a:t>
                      </a:r>
                      <a:endParaRPr lang="en-US"/>
                    </a:p>
                    <a:p>
                      <a:pPr lvl="0" algn="ctr">
                        <a:lnSpc>
                          <a:spcPct val="100000"/>
                        </a:lnSpc>
                        <a:spcBef>
                          <a:spcPts val="0"/>
                        </a:spcBef>
                        <a:spcAft>
                          <a:spcPts val="0"/>
                        </a:spcAft>
                        <a:buNone/>
                      </a:pPr>
                      <a:r>
                        <a:rPr lang="en-US" sz="1200" b="0" i="0" u="none" strike="noStrike" noProof="0"/>
                        <a:t>Colony Bend ES </a:t>
                      </a:r>
                      <a:endParaRPr lang="en-US"/>
                    </a:p>
                    <a:p>
                      <a:pPr lvl="0" algn="ctr">
                        <a:lnSpc>
                          <a:spcPct val="100000"/>
                        </a:lnSpc>
                        <a:spcBef>
                          <a:spcPts val="0"/>
                        </a:spcBef>
                        <a:spcAft>
                          <a:spcPts val="0"/>
                        </a:spcAft>
                        <a:buNone/>
                      </a:pPr>
                      <a:r>
                        <a:rPr lang="en-US" sz="1200" b="0" i="0" u="none" strike="noStrike" noProof="0">
                          <a:solidFill>
                            <a:schemeClr val="tx1"/>
                          </a:solidFill>
                        </a:rPr>
                        <a:t>Dulles ES</a:t>
                      </a:r>
                      <a:endParaRPr lang="en-US"/>
                    </a:p>
                    <a:p>
                      <a:pPr lvl="0" algn="ctr">
                        <a:lnSpc>
                          <a:spcPct val="100000"/>
                        </a:lnSpc>
                        <a:spcBef>
                          <a:spcPts val="0"/>
                        </a:spcBef>
                        <a:spcAft>
                          <a:spcPts val="0"/>
                        </a:spcAft>
                        <a:buNone/>
                      </a:pPr>
                      <a:r>
                        <a:rPr lang="en-US" sz="1200" b="0" i="0" u="none" strike="noStrike" noProof="0"/>
                        <a:t>Highlands ES </a:t>
                      </a:r>
                      <a:endParaRPr lang="en-US"/>
                    </a:p>
                    <a:p>
                      <a:pPr lvl="0" algn="ctr">
                        <a:lnSpc>
                          <a:spcPct val="100000"/>
                        </a:lnSpc>
                        <a:spcBef>
                          <a:spcPts val="0"/>
                        </a:spcBef>
                        <a:spcAft>
                          <a:spcPts val="0"/>
                        </a:spcAft>
                        <a:buNone/>
                      </a:pPr>
                      <a:r>
                        <a:rPr lang="en-US" sz="1200" b="0" i="0" u="none" strike="noStrike" noProof="0">
                          <a:solidFill>
                            <a:schemeClr val="tx1"/>
                          </a:solidFill>
                        </a:rPr>
                        <a:t>Holley ES</a:t>
                      </a:r>
                      <a:endParaRPr lang="en-US"/>
                    </a:p>
                    <a:p>
                      <a:pPr lvl="0" algn="ctr">
                        <a:lnSpc>
                          <a:spcPct val="100000"/>
                        </a:lnSpc>
                        <a:spcBef>
                          <a:spcPts val="0"/>
                        </a:spcBef>
                        <a:spcAft>
                          <a:spcPts val="0"/>
                        </a:spcAft>
                        <a:buNone/>
                      </a:pPr>
                      <a:r>
                        <a:rPr lang="en-US" sz="1200" b="0" i="0" u="none" strike="noStrike" noProof="0"/>
                        <a:t>Lakeview ES </a:t>
                      </a:r>
                      <a:endParaRPr lang="en-US"/>
                    </a:p>
                    <a:p>
                      <a:pPr lvl="0" algn="ctr">
                        <a:lnSpc>
                          <a:spcPct val="100000"/>
                        </a:lnSpc>
                        <a:spcBef>
                          <a:spcPts val="0"/>
                        </a:spcBef>
                        <a:spcAft>
                          <a:spcPts val="0"/>
                        </a:spcAft>
                        <a:buNone/>
                      </a:pPr>
                      <a:r>
                        <a:rPr lang="en-US" sz="1200" b="0" i="0" u="none" strike="noStrike" noProof="0">
                          <a:solidFill>
                            <a:schemeClr val="tx1"/>
                          </a:solidFill>
                        </a:rPr>
                        <a:t>Meadows ES</a:t>
                      </a:r>
                      <a:endParaRPr lang="en-US"/>
                    </a:p>
                    <a:p>
                      <a:pPr lvl="0" algn="ctr">
                        <a:lnSpc>
                          <a:spcPct val="100000"/>
                        </a:lnSpc>
                        <a:spcBef>
                          <a:spcPts val="0"/>
                        </a:spcBef>
                        <a:spcAft>
                          <a:spcPts val="0"/>
                        </a:spcAft>
                        <a:buNone/>
                      </a:pPr>
                      <a:r>
                        <a:rPr lang="en-US" sz="1200" b="0" i="0" u="none" strike="noStrike" noProof="0"/>
                        <a:t>Mission Bend ES </a:t>
                      </a:r>
                      <a:endParaRPr lang="en-US"/>
                    </a:p>
                    <a:p>
                      <a:pPr lvl="0" algn="ctr">
                        <a:lnSpc>
                          <a:spcPct val="100000"/>
                        </a:lnSpc>
                        <a:spcBef>
                          <a:spcPts val="0"/>
                        </a:spcBef>
                        <a:spcAft>
                          <a:spcPts val="0"/>
                        </a:spcAft>
                        <a:buNone/>
                      </a:pPr>
                      <a:r>
                        <a:rPr lang="en-US" sz="1200" b="0" i="0" u="none" strike="noStrike" noProof="0">
                          <a:solidFill>
                            <a:schemeClr val="tx1"/>
                          </a:solidFill>
                        </a:rPr>
                        <a:t>Mission Glen ES</a:t>
                      </a:r>
                      <a:endParaRPr lang="en-US"/>
                    </a:p>
                    <a:p>
                      <a:pPr lvl="0" algn="ctr">
                        <a:lnSpc>
                          <a:spcPct val="100000"/>
                        </a:lnSpc>
                        <a:spcBef>
                          <a:spcPts val="0"/>
                        </a:spcBef>
                        <a:spcAft>
                          <a:spcPts val="0"/>
                        </a:spcAft>
                        <a:buNone/>
                      </a:pPr>
                      <a:r>
                        <a:rPr lang="en-US" sz="1200" b="0" i="0" u="none" strike="noStrike" noProof="0"/>
                        <a:t>Mission West ES </a:t>
                      </a:r>
                      <a:endParaRPr lang="en-US"/>
                    </a:p>
                    <a:p>
                      <a:pPr lvl="0" algn="ctr">
                        <a:lnSpc>
                          <a:spcPct val="100000"/>
                        </a:lnSpc>
                        <a:spcBef>
                          <a:spcPts val="0"/>
                        </a:spcBef>
                        <a:spcAft>
                          <a:spcPts val="0"/>
                        </a:spcAft>
                        <a:buNone/>
                      </a:pPr>
                      <a:r>
                        <a:rPr lang="en-US" sz="1200" b="0" i="0" u="none" strike="noStrike" noProof="0">
                          <a:solidFill>
                            <a:schemeClr val="tx1"/>
                          </a:solidFill>
                        </a:rPr>
                        <a:t>Neill ES</a:t>
                      </a:r>
                      <a:endParaRPr lang="en-US"/>
                    </a:p>
                    <a:p>
                      <a:pPr lvl="0" algn="ctr">
                        <a:lnSpc>
                          <a:spcPct val="100000"/>
                        </a:lnSpc>
                        <a:spcBef>
                          <a:spcPts val="0"/>
                        </a:spcBef>
                        <a:spcAft>
                          <a:spcPts val="0"/>
                        </a:spcAft>
                        <a:buNone/>
                      </a:pPr>
                      <a:r>
                        <a:rPr lang="en-US" sz="1200" b="0" i="0" u="none" strike="noStrike" noProof="0"/>
                        <a:t>Oyster Creek ES </a:t>
                      </a:r>
                      <a:endParaRPr lang="en-US"/>
                    </a:p>
                    <a:p>
                      <a:pPr lvl="0" algn="ctr">
                        <a:lnSpc>
                          <a:spcPct val="100000"/>
                        </a:lnSpc>
                        <a:spcBef>
                          <a:spcPts val="0"/>
                        </a:spcBef>
                        <a:spcAft>
                          <a:spcPts val="0"/>
                        </a:spcAft>
                        <a:buNone/>
                      </a:pPr>
                      <a:r>
                        <a:rPr lang="en-US" sz="1200" b="0" i="0" u="none" strike="noStrike" noProof="0">
                          <a:solidFill>
                            <a:schemeClr val="tx1"/>
                          </a:solidFill>
                        </a:rPr>
                        <a:t>Pecan Grove ES</a:t>
                      </a:r>
                      <a:endParaRPr lang="en-US"/>
                    </a:p>
                    <a:p>
                      <a:pPr lvl="0" algn="ctr">
                        <a:lnSpc>
                          <a:spcPct val="100000"/>
                        </a:lnSpc>
                        <a:spcBef>
                          <a:spcPts val="0"/>
                        </a:spcBef>
                        <a:spcAft>
                          <a:spcPts val="0"/>
                        </a:spcAft>
                        <a:buNone/>
                      </a:pPr>
                      <a:r>
                        <a:rPr lang="en-US" sz="1200" b="0" i="0" u="none" strike="noStrike" noProof="0"/>
                        <a:t>Scanlan Oaks ES </a:t>
                      </a:r>
                      <a:endParaRPr lang="en-US"/>
                    </a:p>
                    <a:p>
                      <a:pPr lvl="0" algn="ctr">
                        <a:lnSpc>
                          <a:spcPct val="100000"/>
                        </a:lnSpc>
                        <a:spcBef>
                          <a:spcPts val="0"/>
                        </a:spcBef>
                        <a:spcAft>
                          <a:spcPts val="0"/>
                        </a:spcAft>
                        <a:buNone/>
                      </a:pPr>
                      <a:r>
                        <a:rPr lang="en-US" sz="1200" b="0" i="0" u="none" strike="noStrike" noProof="0">
                          <a:solidFill>
                            <a:schemeClr val="tx1"/>
                          </a:solidFill>
                        </a:rPr>
                        <a:t>Schiff ES</a:t>
                      </a:r>
                      <a:endParaRPr lang="en-US"/>
                    </a:p>
                    <a:p>
                      <a:pPr lvl="0" algn="ctr">
                        <a:lnSpc>
                          <a:spcPct val="100000"/>
                        </a:lnSpc>
                        <a:spcBef>
                          <a:spcPts val="0"/>
                        </a:spcBef>
                        <a:spcAft>
                          <a:spcPts val="0"/>
                        </a:spcAft>
                        <a:buNone/>
                      </a:pPr>
                      <a:r>
                        <a:rPr lang="en-US" sz="1200" b="0" i="0" u="none" strike="noStrike" noProof="0"/>
                        <a:t>Settlers Way ES </a:t>
                      </a:r>
                      <a:endParaRPr lang="en-US"/>
                    </a:p>
                    <a:p>
                      <a:pPr lvl="0" algn="ctr">
                        <a:lnSpc>
                          <a:spcPct val="100000"/>
                        </a:lnSpc>
                        <a:spcBef>
                          <a:spcPts val="0"/>
                        </a:spcBef>
                        <a:spcAft>
                          <a:spcPts val="0"/>
                        </a:spcAft>
                        <a:buNone/>
                      </a:pPr>
                      <a:r>
                        <a:rPr lang="en-US" sz="1200" b="0" i="0" u="none" strike="noStrike" noProof="0">
                          <a:solidFill>
                            <a:schemeClr val="tx1"/>
                          </a:solidFill>
                        </a:rPr>
                        <a:t>Sienna Crossing ES</a:t>
                      </a:r>
                      <a:endParaRPr lang="en-US"/>
                    </a:p>
                    <a:p>
                      <a:pPr lvl="0" algn="ctr">
                        <a:lnSpc>
                          <a:spcPct val="100000"/>
                        </a:lnSpc>
                        <a:spcBef>
                          <a:spcPts val="0"/>
                        </a:spcBef>
                        <a:spcAft>
                          <a:spcPts val="0"/>
                        </a:spcAft>
                        <a:buNone/>
                      </a:pPr>
                      <a:r>
                        <a:rPr lang="en-US" sz="1200" b="0" i="0" u="none" strike="noStrike" noProof="0"/>
                        <a:t>Sugar Mill ES </a:t>
                      </a:r>
                      <a:endParaRPr lang="en-US"/>
                    </a:p>
                    <a:p>
                      <a:pPr lvl="0" algn="ctr">
                        <a:lnSpc>
                          <a:spcPct val="100000"/>
                        </a:lnSpc>
                        <a:spcBef>
                          <a:spcPts val="0"/>
                        </a:spcBef>
                        <a:spcAft>
                          <a:spcPts val="0"/>
                        </a:spcAft>
                        <a:buNone/>
                      </a:pPr>
                      <a:r>
                        <a:rPr lang="en-US" sz="1200" b="0" i="0" u="none" strike="noStrike" noProof="0" err="1">
                          <a:solidFill>
                            <a:schemeClr val="tx1"/>
                          </a:solidFill>
                        </a:rPr>
                        <a:t>Townewest</a:t>
                      </a:r>
                      <a:r>
                        <a:rPr lang="en-US" sz="1200" b="0" i="0" u="none" strike="noStrike" noProof="0">
                          <a:solidFill>
                            <a:schemeClr val="tx1"/>
                          </a:solidFill>
                        </a:rPr>
                        <a:t> ES</a:t>
                      </a:r>
                      <a:r>
                        <a:rPr lang="en-US" sz="1200" b="0" i="0" u="none" strike="noStrike" noProof="0"/>
                        <a:t> </a:t>
                      </a:r>
                      <a:endParaRPr lang="en-US"/>
                    </a:p>
                  </a:txBody>
                  <a:tcPr/>
                </a:tc>
                <a:extLst>
                  <a:ext uri="{0D108BD9-81ED-4DB2-BD59-A6C34878D82A}">
                    <a16:rowId xmlns:a16="http://schemas.microsoft.com/office/drawing/2014/main" val="1093029595"/>
                  </a:ext>
                </a:extLst>
              </a:tr>
            </a:tbl>
          </a:graphicData>
        </a:graphic>
      </p:graphicFrame>
    </p:spTree>
    <p:extLst>
      <p:ext uri="{BB962C8B-B14F-4D97-AF65-F5344CB8AC3E}">
        <p14:creationId xmlns:p14="http://schemas.microsoft.com/office/powerpoint/2010/main" val="15767952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862D657B-C20B-3746-A3AD-4BDFBA3FC04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D767A7-2FAD-0742-A737-624EC46740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2AD9029A-3F89-CC42-A854-7E09C407ECA3}"/>
              </a:ext>
            </a:extLst>
          </p:cNvPr>
          <p:cNvPicPr>
            <a:picLocks noChangeAspect="1"/>
          </p:cNvPicPr>
          <p:nvPr/>
        </p:nvPicPr>
        <p:blipFill>
          <a:blip r:embed="rId3"/>
          <a:stretch>
            <a:fillRect/>
          </a:stretch>
        </p:blipFill>
        <p:spPr>
          <a:xfrm>
            <a:off x="394" y="0"/>
            <a:ext cx="12192000" cy="901700"/>
          </a:xfrm>
          <a:prstGeom prst="rect">
            <a:avLst/>
          </a:prstGeom>
        </p:spPr>
      </p:pic>
      <p:sp>
        <p:nvSpPr>
          <p:cNvPr id="3" name="Title 2"/>
          <p:cNvSpPr>
            <a:spLocks noGrp="1"/>
          </p:cNvSpPr>
          <p:nvPr>
            <p:ph type="title"/>
          </p:nvPr>
        </p:nvSpPr>
        <p:spPr>
          <a:xfrm>
            <a:off x="113371" y="142101"/>
            <a:ext cx="10515600" cy="1325563"/>
          </a:xfrm>
        </p:spPr>
        <p:txBody>
          <a:bodyPr/>
          <a:lstStyle/>
          <a:p>
            <a:pPr lvl="0" defTabSz="457200" eaLnBrk="0" fontAlgn="base" hangingPunct="0">
              <a:lnSpc>
                <a:spcPct val="100000"/>
              </a:lnSpc>
              <a:spcAft>
                <a:spcPct val="0"/>
              </a:spcAft>
            </a:pPr>
            <a:r>
              <a:rPr lang="en-US" sz="2400" b="1">
                <a:solidFill>
                  <a:schemeClr val="bg2"/>
                </a:solidFill>
                <a:latin typeface="Calibri"/>
              </a:rPr>
              <a:t>Tier III Mental Health Support</a:t>
            </a:r>
            <a:br>
              <a:rPr lang="en-US" sz="2400">
                <a:latin typeface="Calibri" charset="0"/>
                <a:ea typeface="+mn-ea"/>
                <a:cs typeface="+mn-cs"/>
              </a:rPr>
            </a:br>
            <a:endParaRPr lang="en-US">
              <a:solidFill>
                <a:schemeClr val="bg2"/>
              </a:solidFill>
            </a:endParaRPr>
          </a:p>
        </p:txBody>
      </p:sp>
      <p:sp>
        <p:nvSpPr>
          <p:cNvPr id="5" name="Content Placeholder 4"/>
          <p:cNvSpPr>
            <a:spLocks noGrp="1"/>
          </p:cNvSpPr>
          <p:nvPr>
            <p:ph idx="1"/>
          </p:nvPr>
        </p:nvSpPr>
        <p:spPr>
          <a:xfrm>
            <a:off x="838200" y="1266825"/>
            <a:ext cx="10515600" cy="4910138"/>
          </a:xfrm>
        </p:spPr>
        <p:txBody>
          <a:bodyPr/>
          <a:lstStyle/>
          <a:p>
            <a:pPr marL="0" indent="0">
              <a:buNone/>
            </a:pPr>
            <a:br>
              <a:rPr lang="en-US" sz="1800">
                <a:solidFill>
                  <a:srgbClr val="000000"/>
                </a:solidFill>
                <a:ea typeface="+mj-ea"/>
                <a:cs typeface="+mj-cs"/>
              </a:rPr>
            </a:br>
            <a:endParaRPr lang="en-US"/>
          </a:p>
        </p:txBody>
      </p:sp>
      <p:graphicFrame>
        <p:nvGraphicFramePr>
          <p:cNvPr id="2" name="Table 1"/>
          <p:cNvGraphicFramePr>
            <a:graphicFrameLocks noGrp="1"/>
          </p:cNvGraphicFramePr>
          <p:nvPr/>
        </p:nvGraphicFramePr>
        <p:xfrm>
          <a:off x="228102" y="1322004"/>
          <a:ext cx="11568266" cy="5034346"/>
        </p:xfrm>
        <a:graphic>
          <a:graphicData uri="http://schemas.openxmlformats.org/drawingml/2006/table">
            <a:tbl>
              <a:tblPr firstRow="1" bandRow="1">
                <a:tableStyleId>{5C22544A-7EE6-4342-B048-85BDC9FD1C3A}</a:tableStyleId>
              </a:tblPr>
              <a:tblGrid>
                <a:gridCol w="4559042">
                  <a:extLst>
                    <a:ext uri="{9D8B030D-6E8A-4147-A177-3AD203B41FA5}">
                      <a16:colId xmlns:a16="http://schemas.microsoft.com/office/drawing/2014/main" val="196342224"/>
                    </a:ext>
                  </a:extLst>
                </a:gridCol>
                <a:gridCol w="2147056">
                  <a:extLst>
                    <a:ext uri="{9D8B030D-6E8A-4147-A177-3AD203B41FA5}">
                      <a16:colId xmlns:a16="http://schemas.microsoft.com/office/drawing/2014/main" val="571533997"/>
                    </a:ext>
                  </a:extLst>
                </a:gridCol>
                <a:gridCol w="2264229">
                  <a:extLst>
                    <a:ext uri="{9D8B030D-6E8A-4147-A177-3AD203B41FA5}">
                      <a16:colId xmlns:a16="http://schemas.microsoft.com/office/drawing/2014/main" val="2084718834"/>
                    </a:ext>
                  </a:extLst>
                </a:gridCol>
                <a:gridCol w="2597939">
                  <a:extLst>
                    <a:ext uri="{9D8B030D-6E8A-4147-A177-3AD203B41FA5}">
                      <a16:colId xmlns:a16="http://schemas.microsoft.com/office/drawing/2014/main" val="3931545110"/>
                    </a:ext>
                  </a:extLst>
                </a:gridCol>
              </a:tblGrid>
              <a:tr h="410585">
                <a:tc>
                  <a:txBody>
                    <a:bodyPr/>
                    <a:lstStyle/>
                    <a:p>
                      <a:pPr algn="ctr"/>
                      <a:r>
                        <a:rPr lang="en-US" sz="2000" err="1"/>
                        <a:t>Invocare</a:t>
                      </a:r>
                      <a:r>
                        <a:rPr lang="en-US" sz="2000"/>
                        <a:t>-IMPACT</a:t>
                      </a:r>
                    </a:p>
                  </a:txBody>
                  <a:tcPr/>
                </a:tc>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effectLst/>
                          <a:uLnTx/>
                          <a:uFillTx/>
                          <a:latin typeface="+mn-lt"/>
                          <a:ea typeface="+mn-ea"/>
                          <a:cs typeface="+mn-cs"/>
                        </a:rPr>
                        <a:t>Campus Partners</a:t>
                      </a:r>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13230153"/>
                  </a:ext>
                </a:extLst>
              </a:tr>
              <a:tr h="360264">
                <a:tc rowSpan="2">
                  <a:txBody>
                    <a:bodyPr/>
                    <a:lstStyle/>
                    <a:p>
                      <a:pPr marL="285750" marR="0" lvl="0" indent="-285750" algn="l" defTabSz="457200" rtl="0" eaLnBrk="1" fontAlgn="base" latinLnBrk="0" hangingPunct="1">
                        <a:lnSpc>
                          <a:spcPct val="100000"/>
                        </a:lnSpc>
                        <a:spcBef>
                          <a:spcPct val="20000"/>
                        </a:spcBef>
                        <a:spcAft>
                          <a:spcPct val="0"/>
                        </a:spcAft>
                        <a:buClrTx/>
                        <a:buSzTx/>
                        <a:buFont typeface="Arial"/>
                        <a:buChar char="•"/>
                        <a:tabLst/>
                        <a:defRPr/>
                      </a:pPr>
                      <a:endParaRPr kumimoji="0" lang="en-US" sz="1800" b="1" i="0" u="none" strike="noStrike" kern="1200" cap="none" spc="0" normalizeH="0" baseline="0" noProof="0">
                        <a:ln>
                          <a:noFill/>
                        </a:ln>
                        <a:solidFill>
                          <a:srgbClr val="000000"/>
                        </a:solidFill>
                        <a:effectLst/>
                        <a:uLnTx/>
                        <a:uFillTx/>
                        <a:latin typeface="+mn-lt"/>
                        <a:ea typeface="+mn-ea"/>
                        <a:cs typeface="+mn-cs"/>
                      </a:endParaRPr>
                    </a:p>
                    <a:p>
                      <a:pPr marL="285750" marR="0" lvl="0" indent="-285750" algn="l" defTabSz="457200" rtl="0" eaLnBrk="1" fontAlgn="base" latinLnBrk="0" hangingPunct="1">
                        <a:lnSpc>
                          <a:spcPct val="100000"/>
                        </a:lnSpc>
                        <a:spcBef>
                          <a:spcPct val="20000"/>
                        </a:spcBef>
                        <a:spcAft>
                          <a:spcPct val="0"/>
                        </a:spcAft>
                        <a:buClrTx/>
                        <a:buSzTx/>
                        <a:buFont typeface="Arial"/>
                        <a:buChar char="•"/>
                        <a:tabLst/>
                        <a:defRPr/>
                      </a:pPr>
                      <a:endParaRPr kumimoji="0" lang="en-US" sz="1800" b="1" i="0" u="none" strike="noStrike" kern="1200" cap="none" spc="0" normalizeH="0" baseline="0" noProof="0">
                        <a:ln>
                          <a:noFill/>
                        </a:ln>
                        <a:solidFill>
                          <a:srgbClr val="000000"/>
                        </a:solidFill>
                        <a:effectLst/>
                        <a:uLnTx/>
                        <a:uFillTx/>
                        <a:latin typeface="+mn-lt"/>
                        <a:ea typeface="+mn-ea"/>
                        <a:cs typeface="+mn-cs"/>
                      </a:endParaRPr>
                    </a:p>
                    <a:p>
                      <a:pPr marL="285750" marR="0" lvl="0" indent="-285750" algn="l" defTabSz="457200" rtl="0" eaLnBrk="1" fontAlgn="base" latinLnBrk="0" hangingPunct="1">
                        <a:lnSpc>
                          <a:spcPct val="100000"/>
                        </a:lnSpc>
                        <a:spcBef>
                          <a:spcPct val="20000"/>
                        </a:spcBef>
                        <a:spcAft>
                          <a:spcPct val="0"/>
                        </a:spcAft>
                        <a:buClrTx/>
                        <a:buSzTx/>
                        <a:buFont typeface="Arial"/>
                        <a:buChar char="•"/>
                        <a:tabLst/>
                        <a:defRPr/>
                      </a:pPr>
                      <a:r>
                        <a:rPr kumimoji="0" lang="en-US" sz="1800" b="1" i="0" u="none" strike="noStrike" kern="1200" cap="none" spc="0" normalizeH="0" baseline="0" noProof="0">
                          <a:ln>
                            <a:noFill/>
                          </a:ln>
                          <a:solidFill>
                            <a:srgbClr val="000000"/>
                          </a:solidFill>
                          <a:effectLst/>
                          <a:uLnTx/>
                          <a:uFillTx/>
                          <a:latin typeface="+mn-lt"/>
                          <a:ea typeface="+mn-ea"/>
                          <a:cs typeface="+mn-cs"/>
                        </a:rPr>
                        <a:t>Home based and face to face counseling</a:t>
                      </a:r>
                    </a:p>
                    <a:p>
                      <a:pPr marL="0" marR="0" lvl="0" indent="0" algn="l" defTabSz="457200" rtl="0" eaLnBrk="1" fontAlgn="base" latinLnBrk="0" hangingPunct="1">
                        <a:lnSpc>
                          <a:spcPct val="100000"/>
                        </a:lnSpc>
                        <a:spcBef>
                          <a:spcPct val="20000"/>
                        </a:spcBef>
                        <a:spcAft>
                          <a:spcPct val="0"/>
                        </a:spcAft>
                        <a:buClrTx/>
                        <a:buSzTx/>
                        <a:buFont typeface="Arial" charset="0"/>
                        <a:buNone/>
                        <a:tabLst/>
                        <a:defRPr/>
                      </a:pPr>
                      <a:endParaRPr kumimoji="0" lang="en-US" sz="1800" b="1" i="0" u="none" strike="noStrike" kern="1200" cap="none" spc="0" normalizeH="0" baseline="0" noProof="0">
                        <a:ln>
                          <a:noFill/>
                        </a:ln>
                        <a:solidFill>
                          <a:srgbClr val="000000"/>
                        </a:solidFill>
                        <a:effectLst/>
                        <a:uLnTx/>
                        <a:uFillTx/>
                        <a:latin typeface="+mn-lt"/>
                        <a:ea typeface="+mn-ea"/>
                        <a:cs typeface="+mn-cs"/>
                      </a:endParaRPr>
                    </a:p>
                  </a:txBody>
                  <a:tcPr/>
                </a:tc>
                <a:tc>
                  <a:txBody>
                    <a:bodyPr/>
                    <a:lstStyle/>
                    <a:p>
                      <a:pPr marL="0" marR="0" lvl="0" indent="0" algn="ctr">
                        <a:lnSpc>
                          <a:spcPct val="100000"/>
                        </a:lnSpc>
                        <a:spcBef>
                          <a:spcPct val="20000"/>
                        </a:spcBef>
                        <a:spcAft>
                          <a:spcPts val="600"/>
                        </a:spcAft>
                        <a:buClrTx/>
                        <a:buSzTx/>
                        <a:buFont typeface="Arial" charset="0"/>
                        <a:buNone/>
                      </a:pPr>
                      <a:r>
                        <a:rPr lang="en-US" sz="1600" b="1"/>
                        <a:t>High Schools (0)</a:t>
                      </a:r>
                    </a:p>
                  </a:txBody>
                  <a:tcPr/>
                </a:tc>
                <a:tc>
                  <a:txBody>
                    <a:bodyPr/>
                    <a:lstStyle/>
                    <a:p>
                      <a:pPr marL="0" marR="0" lvl="0" indent="0" algn="l" defTabSz="457200" rtl="0" eaLnBrk="1" fontAlgn="base" latinLnBrk="0" hangingPunct="1">
                        <a:lnSpc>
                          <a:spcPct val="100000"/>
                        </a:lnSpc>
                        <a:spcBef>
                          <a:spcPct val="20000"/>
                        </a:spcBef>
                        <a:spcAft>
                          <a:spcPts val="600"/>
                        </a:spcAft>
                        <a:buClrTx/>
                        <a:buSzTx/>
                        <a:buFont typeface="Arial" charset="0"/>
                        <a:buNone/>
                        <a:tabLst/>
                        <a:defRPr/>
                      </a:pPr>
                      <a:r>
                        <a:rPr kumimoji="0" lang="en-US" sz="1600" b="1">
                          <a:solidFill>
                            <a:schemeClr val="tx1"/>
                          </a:solidFill>
                          <a:latin typeface="+mn-lt"/>
                        </a:rPr>
                        <a:t>Middle Schools(1)</a:t>
                      </a:r>
                    </a:p>
                  </a:txBody>
                  <a:tcPr/>
                </a:tc>
                <a:tc>
                  <a:txBody>
                    <a:bodyPr/>
                    <a:lstStyle/>
                    <a:p>
                      <a:pPr marL="0" marR="0" lvl="0" indent="0" algn="ctr" defTabSz="457200" rtl="0" eaLnBrk="1" fontAlgn="base" latinLnBrk="0" hangingPunct="1">
                        <a:lnSpc>
                          <a:spcPct val="100000"/>
                        </a:lnSpc>
                        <a:spcBef>
                          <a:spcPct val="20000"/>
                        </a:spcBef>
                        <a:spcAft>
                          <a:spcPts val="600"/>
                        </a:spcAft>
                        <a:buClrTx/>
                        <a:buSzTx/>
                        <a:buFont typeface="Arial" charset="0"/>
                        <a:buNone/>
                        <a:tabLst/>
                        <a:defRPr/>
                      </a:pPr>
                      <a:r>
                        <a:rPr lang="en-US" sz="1600" b="1">
                          <a:solidFill>
                            <a:schemeClr val="tx1"/>
                          </a:solidFill>
                          <a:latin typeface="+mn-lt"/>
                        </a:rPr>
                        <a:t>Elementary Schools (15)</a:t>
                      </a:r>
                    </a:p>
                  </a:txBody>
                  <a:tcPr/>
                </a:tc>
                <a:extLst>
                  <a:ext uri="{0D108BD9-81ED-4DB2-BD59-A6C34878D82A}">
                    <a16:rowId xmlns:a16="http://schemas.microsoft.com/office/drawing/2014/main" val="772823270"/>
                  </a:ext>
                </a:extLst>
              </a:tr>
              <a:tr h="4263497">
                <a:tc vMerge="1">
                  <a:txBody>
                    <a:bodyPr/>
                    <a:lstStyle/>
                    <a:p>
                      <a:pPr marL="285750" marR="0" lvl="0" indent="-285750" algn="l" defTabSz="457200" rtl="0" eaLnBrk="1" fontAlgn="base" latinLnBrk="0" hangingPunct="1">
                        <a:lnSpc>
                          <a:spcPct val="100000"/>
                        </a:lnSpc>
                        <a:spcBef>
                          <a:spcPct val="20000"/>
                        </a:spcBef>
                        <a:spcAft>
                          <a:spcPct val="0"/>
                        </a:spcAft>
                        <a:buClrTx/>
                        <a:buSzTx/>
                        <a:buFont typeface="Arial"/>
                        <a:buChar char="•"/>
                        <a:tabLst/>
                        <a:defRPr/>
                      </a:pPr>
                      <a:r>
                        <a:rPr kumimoji="0" lang="en-US" sz="1800" b="1" i="0" u="none" strike="noStrike" kern="1200" cap="none" spc="0" normalizeH="0" baseline="0" noProof="0">
                          <a:ln>
                            <a:noFill/>
                          </a:ln>
                          <a:solidFill>
                            <a:srgbClr val="000000"/>
                          </a:solidFill>
                          <a:effectLst/>
                          <a:uLnTx/>
                          <a:uFillTx/>
                          <a:latin typeface="+mn-lt"/>
                          <a:ea typeface="+mn-ea"/>
                          <a:cs typeface="+mn-cs"/>
                        </a:rPr>
                        <a:t>Virtual and face to face counseling</a:t>
                      </a:r>
                    </a:p>
                    <a:p>
                      <a:pPr marL="285750" marR="0" lvl="0" indent="-285750" algn="l" defTabSz="457200" rtl="0" eaLnBrk="1" fontAlgn="base" latinLnBrk="0" hangingPunct="1">
                        <a:lnSpc>
                          <a:spcPct val="100000"/>
                        </a:lnSpc>
                        <a:spcBef>
                          <a:spcPct val="20000"/>
                        </a:spcBef>
                        <a:spcAft>
                          <a:spcPct val="0"/>
                        </a:spcAft>
                        <a:buClrTx/>
                        <a:buSzTx/>
                        <a:buFont typeface="Arial" charset="0"/>
                        <a:buChar char="•"/>
                        <a:tabLst/>
                        <a:defRPr/>
                      </a:pPr>
                      <a:endParaRPr kumimoji="0" lang="en-US" sz="1800" b="1" i="0" u="none" strike="noStrike" kern="1200" cap="none" spc="0" normalizeH="0" baseline="0" noProof="0">
                        <a:ln>
                          <a:noFill/>
                        </a:ln>
                        <a:solidFill>
                          <a:srgbClr val="000000"/>
                        </a:solidFill>
                        <a:effectLst/>
                        <a:uLnTx/>
                        <a:uFillTx/>
                        <a:latin typeface="+mn-lt"/>
                        <a:ea typeface="+mn-ea"/>
                        <a:cs typeface="+mn-cs"/>
                      </a:endParaRPr>
                    </a:p>
                    <a:p>
                      <a:pPr marL="285750" marR="0" lvl="0" indent="-285750" algn="l" rtl="0" eaLnBrk="1" fontAlgn="auto" latinLnBrk="0" hangingPunct="1">
                        <a:lnSpc>
                          <a:spcPct val="100000"/>
                        </a:lnSpc>
                        <a:spcBef>
                          <a:spcPts val="0"/>
                        </a:spcBef>
                        <a:spcAft>
                          <a:spcPts val="0"/>
                        </a:spcAft>
                        <a:buClrTx/>
                        <a:buSzTx/>
                        <a:buFont typeface="Arial"/>
                        <a:buChar char="•"/>
                      </a:pPr>
                      <a:r>
                        <a:rPr kumimoji="0" lang="en-US" sz="1800" b="1" i="0" u="none" strike="noStrike" kern="1200" cap="none" spc="0" normalizeH="0" baseline="0" noProof="0">
                          <a:ln>
                            <a:noFill/>
                          </a:ln>
                          <a:effectLst/>
                          <a:uLnTx/>
                          <a:uFillTx/>
                          <a:latin typeface="+mn-lt"/>
                          <a:ea typeface="+mn-ea"/>
                          <a:cs typeface="+mn-cs"/>
                        </a:rPr>
                        <a:t>Services are available to all campuses.</a:t>
                      </a:r>
                      <a:r>
                        <a:rPr lang="en-US" sz="1800" b="1" i="0" u="none" strike="noStrike" kern="1200" cap="none" spc="0" normalizeH="0" baseline="0" noProof="0">
                          <a:ln>
                            <a:noFill/>
                          </a:ln>
                          <a:effectLst/>
                          <a:uLnTx/>
                          <a:uFillTx/>
                          <a:latin typeface="+mn-lt"/>
                          <a:ea typeface="+mn-ea"/>
                          <a:cs typeface="+mn-cs"/>
                        </a:rPr>
                        <a:t> </a:t>
                      </a:r>
                      <a:endParaRPr kumimoji="0" lang="en-US" sz="1800" b="1" i="0" u="none" strike="noStrike" kern="1200" cap="none" spc="0" normalizeH="0" baseline="0" noProof="0">
                        <a:ln>
                          <a:noFill/>
                        </a:ln>
                        <a:effectLst/>
                        <a:uLnTx/>
                        <a:uFillTx/>
                        <a:latin typeface="+mn-lt"/>
                        <a:ea typeface="+mn-ea"/>
                        <a:cs typeface="+mn-cs"/>
                      </a:endParaRPr>
                    </a:p>
                    <a:p>
                      <a:pPr marL="285750" marR="0" lvl="0" indent="-285750" algn="l" rtl="0" eaLnBrk="1" fontAlgn="auto" latinLnBrk="0" hangingPunct="1">
                        <a:lnSpc>
                          <a:spcPct val="100000"/>
                        </a:lnSpc>
                        <a:spcBef>
                          <a:spcPts val="0"/>
                        </a:spcBef>
                        <a:spcAft>
                          <a:spcPts val="0"/>
                        </a:spcAft>
                        <a:buClrTx/>
                        <a:buSzTx/>
                        <a:buFont typeface="Arial"/>
                        <a:buChar char="•"/>
                      </a:pPr>
                      <a:endParaRPr kumimoji="0" lang="en-US" sz="1800" b="1" i="0" u="none" strike="noStrike" kern="1200" cap="none" spc="0" normalizeH="0" baseline="0" noProof="0">
                        <a:ln>
                          <a:noFill/>
                        </a:ln>
                        <a:effectLst/>
                        <a:uLnTx/>
                        <a:uFillTx/>
                        <a:latin typeface="+mn-lt"/>
                        <a:ea typeface="+mn-ea"/>
                        <a:cs typeface="+mn-cs"/>
                      </a:endParaRPr>
                    </a:p>
                    <a:p>
                      <a:pPr marL="285750" marR="0" lvl="0" indent="-285750" algn="l" defTabSz="914400" rtl="0" eaLnBrk="1" fontAlgn="auto" latinLnBrk="0" hangingPunct="1">
                        <a:lnSpc>
                          <a:spcPct val="100000"/>
                        </a:lnSpc>
                        <a:spcBef>
                          <a:spcPts val="0"/>
                        </a:spcBef>
                        <a:spcAft>
                          <a:spcPts val="600"/>
                        </a:spcAft>
                        <a:buClrTx/>
                        <a:buSzTx/>
                        <a:buFont typeface="Arial"/>
                        <a:buChar char="•"/>
                        <a:tabLst/>
                        <a:defRPr/>
                      </a:pPr>
                      <a:r>
                        <a:rPr kumimoji="0" lang="en-US" sz="1800" b="1" i="0" u="none" strike="noStrike" kern="1200" cap="none" spc="0" normalizeH="0" baseline="0" noProof="0">
                          <a:ln>
                            <a:noFill/>
                          </a:ln>
                          <a:effectLst/>
                          <a:uLnTx/>
                          <a:uFillTx/>
                          <a:latin typeface="+mn-lt"/>
                          <a:ea typeface="+mn-ea"/>
                          <a:cs typeface="+mn-cs"/>
                        </a:rPr>
                        <a:t>Partnering Campuses receive campus-based services</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1" i="0" u="none" strike="noStrike" kern="1200" cap="none" spc="0" normalizeH="0" baseline="0" noProof="0">
                          <a:ln>
                            <a:noFill/>
                          </a:ln>
                          <a:effectLst/>
                          <a:uLnTx/>
                          <a:uFillTx/>
                          <a:latin typeface="+mn-lt"/>
                          <a:ea typeface="+mn-ea"/>
                          <a:cs typeface="+mn-cs"/>
                        </a:rPr>
                        <a:t>Non partnering campuses have an option to receive virtual/office-based services.</a:t>
                      </a:r>
                    </a:p>
                    <a:p>
                      <a:endParaRPr lang="en-US"/>
                    </a:p>
                  </a:txBody>
                  <a:tcPr/>
                </a:tc>
                <a:tc>
                  <a:txBody>
                    <a:bodyPr/>
                    <a:lstStyle/>
                    <a:p>
                      <a:pPr marL="0" marR="0" lvl="0" indent="0" algn="ctr" defTabSz="457200" rtl="0" eaLnBrk="1" fontAlgn="base" latinLnBrk="0" hangingPunct="1">
                        <a:lnSpc>
                          <a:spcPct val="100000"/>
                        </a:lnSpc>
                        <a:spcBef>
                          <a:spcPts val="0"/>
                        </a:spcBef>
                        <a:spcAft>
                          <a:spcPts val="600"/>
                        </a:spcAft>
                        <a:buClrTx/>
                        <a:buSzTx/>
                        <a:buFontTx/>
                        <a:buNone/>
                        <a:tabLst/>
                        <a:defRPr/>
                      </a:pPr>
                      <a:endParaRPr lang="en-US" sz="1200">
                        <a:solidFill>
                          <a:schemeClr val="tx1"/>
                        </a:solidFill>
                        <a:latin typeface="+mn-lt"/>
                      </a:endParaRPr>
                    </a:p>
                  </a:txBody>
                  <a:tcPr/>
                </a:tc>
                <a:tc>
                  <a:txBody>
                    <a:bodyPr/>
                    <a:lstStyle/>
                    <a:p>
                      <a:pPr marL="0" marR="0" lvl="0" indent="0" algn="l" defTabSz="457200" rtl="0" eaLnBrk="1" fontAlgn="base" latinLnBrk="0" hangingPunct="1">
                        <a:lnSpc>
                          <a:spcPct val="100000"/>
                        </a:lnSpc>
                        <a:spcBef>
                          <a:spcPts val="0"/>
                        </a:spcBef>
                        <a:spcAft>
                          <a:spcPts val="600"/>
                        </a:spcAft>
                        <a:buClrTx/>
                        <a:buSzTx/>
                        <a:buFont typeface="Arial" charset="0"/>
                        <a:buNone/>
                        <a:tabLst/>
                        <a:defRPr/>
                      </a:pPr>
                      <a:r>
                        <a:rPr lang="en-US" sz="1200">
                          <a:solidFill>
                            <a:schemeClr val="tx1"/>
                          </a:solidFill>
                        </a:rPr>
                        <a:t>Quail Valley MS</a:t>
                      </a:r>
                    </a:p>
                  </a:txBody>
                  <a:tcPr/>
                </a:tc>
                <a:tc>
                  <a:txBody>
                    <a:bodyPr/>
                    <a:lstStyle/>
                    <a:p>
                      <a:pPr marL="0" marR="0" lvl="0" indent="0" algn="l" defTabSz="457200" rtl="0" eaLnBrk="1" fontAlgn="base" latinLnBrk="0" hangingPunct="1">
                        <a:lnSpc>
                          <a:spcPct val="100000"/>
                        </a:lnSpc>
                        <a:spcBef>
                          <a:spcPts val="0"/>
                        </a:spcBef>
                        <a:spcAft>
                          <a:spcPts val="600"/>
                        </a:spcAft>
                        <a:buClrTx/>
                        <a:buSzTx/>
                        <a:buFont typeface="Arial" charset="0"/>
                        <a:buNone/>
                        <a:tabLst/>
                        <a:defRPr/>
                      </a:pPr>
                      <a:r>
                        <a:rPr lang="en-US" sz="1200">
                          <a:solidFill>
                            <a:schemeClr val="tx1"/>
                          </a:solidFill>
                        </a:rPr>
                        <a:t>Armstrong ES</a:t>
                      </a:r>
                    </a:p>
                    <a:p>
                      <a:pPr marL="0" marR="0" lvl="0" indent="0" algn="l" defTabSz="457200" rtl="0" eaLnBrk="1" fontAlgn="base" latinLnBrk="0" hangingPunct="1">
                        <a:lnSpc>
                          <a:spcPct val="100000"/>
                        </a:lnSpc>
                        <a:spcBef>
                          <a:spcPts val="0"/>
                        </a:spcBef>
                        <a:spcAft>
                          <a:spcPts val="600"/>
                        </a:spcAft>
                        <a:buClrTx/>
                        <a:buSzTx/>
                        <a:buFont typeface="Arial" charset="0"/>
                        <a:buNone/>
                        <a:tabLst/>
                        <a:defRPr/>
                      </a:pPr>
                      <a:r>
                        <a:rPr lang="en-US" sz="1200">
                          <a:solidFill>
                            <a:schemeClr val="tx1"/>
                          </a:solidFill>
                        </a:rPr>
                        <a:t>Blueridge ES</a:t>
                      </a:r>
                    </a:p>
                    <a:p>
                      <a:pPr marL="0" marR="0" lvl="0" indent="0" algn="l" defTabSz="457200" rtl="0" eaLnBrk="1" fontAlgn="base" latinLnBrk="0" hangingPunct="1">
                        <a:lnSpc>
                          <a:spcPct val="100000"/>
                        </a:lnSpc>
                        <a:spcBef>
                          <a:spcPts val="0"/>
                        </a:spcBef>
                        <a:spcAft>
                          <a:spcPts val="600"/>
                        </a:spcAft>
                        <a:buClrTx/>
                        <a:buSzTx/>
                        <a:buFont typeface="Arial" charset="0"/>
                        <a:buNone/>
                        <a:tabLst/>
                        <a:defRPr/>
                      </a:pPr>
                      <a:r>
                        <a:rPr lang="en-US" sz="1200">
                          <a:solidFill>
                            <a:schemeClr val="tx1"/>
                          </a:solidFill>
                        </a:rPr>
                        <a:t>Briargate ES</a:t>
                      </a:r>
                    </a:p>
                    <a:p>
                      <a:pPr marL="0" marR="0" lvl="0" indent="0" algn="l" defTabSz="457200" rtl="0" eaLnBrk="1" fontAlgn="base" latinLnBrk="0" hangingPunct="1">
                        <a:lnSpc>
                          <a:spcPct val="100000"/>
                        </a:lnSpc>
                        <a:spcBef>
                          <a:spcPts val="0"/>
                        </a:spcBef>
                        <a:spcAft>
                          <a:spcPts val="600"/>
                        </a:spcAft>
                        <a:buClrTx/>
                        <a:buSzTx/>
                        <a:buFont typeface="Arial" charset="0"/>
                        <a:buNone/>
                        <a:tabLst/>
                        <a:defRPr/>
                      </a:pPr>
                      <a:r>
                        <a:rPr lang="en-US" sz="1200">
                          <a:solidFill>
                            <a:schemeClr val="tx1"/>
                          </a:solidFill>
                        </a:rPr>
                        <a:t>Burton ES</a:t>
                      </a:r>
                    </a:p>
                    <a:p>
                      <a:pPr marL="0" marR="0" lvl="0" indent="0" algn="l" defTabSz="457200" rtl="0" eaLnBrk="1" fontAlgn="base" latinLnBrk="0" hangingPunct="1">
                        <a:lnSpc>
                          <a:spcPct val="100000"/>
                        </a:lnSpc>
                        <a:spcBef>
                          <a:spcPts val="0"/>
                        </a:spcBef>
                        <a:spcAft>
                          <a:spcPts val="600"/>
                        </a:spcAft>
                        <a:buClrTx/>
                        <a:buSzTx/>
                        <a:buFont typeface="Arial" charset="0"/>
                        <a:buNone/>
                        <a:tabLst/>
                        <a:defRPr/>
                      </a:pPr>
                      <a:r>
                        <a:rPr lang="en-US" sz="1200">
                          <a:solidFill>
                            <a:schemeClr val="tx1"/>
                          </a:solidFill>
                        </a:rPr>
                        <a:t>EA Jones ES</a:t>
                      </a:r>
                    </a:p>
                    <a:p>
                      <a:pPr marL="0" marR="0" lvl="0" indent="0" algn="l" rtl="0" eaLnBrk="1" fontAlgn="base" latinLnBrk="0" hangingPunct="1">
                        <a:lnSpc>
                          <a:spcPct val="100000"/>
                        </a:lnSpc>
                        <a:spcBef>
                          <a:spcPts val="0"/>
                        </a:spcBef>
                        <a:spcAft>
                          <a:spcPts val="600"/>
                        </a:spcAft>
                        <a:buClrTx/>
                        <a:buSzTx/>
                        <a:buFont typeface="Arial" charset="0"/>
                        <a:buNone/>
                      </a:pPr>
                      <a:r>
                        <a:rPr lang="en-US" sz="1200">
                          <a:solidFill>
                            <a:schemeClr val="tx1"/>
                          </a:solidFill>
                        </a:rPr>
                        <a:t>Glover ES </a:t>
                      </a:r>
                    </a:p>
                    <a:p>
                      <a:pPr marL="0" marR="0" lvl="0" indent="0" algn="l" defTabSz="457200" rtl="0" eaLnBrk="1" fontAlgn="base" latinLnBrk="0" hangingPunct="1">
                        <a:lnSpc>
                          <a:spcPct val="100000"/>
                        </a:lnSpc>
                        <a:spcBef>
                          <a:spcPts val="0"/>
                        </a:spcBef>
                        <a:spcAft>
                          <a:spcPts val="600"/>
                        </a:spcAft>
                        <a:buClrTx/>
                        <a:buSzTx/>
                        <a:buFont typeface="Arial" charset="0"/>
                        <a:buNone/>
                        <a:tabLst/>
                        <a:defRPr/>
                      </a:pPr>
                      <a:r>
                        <a:rPr lang="en-US" sz="1200">
                          <a:solidFill>
                            <a:schemeClr val="tx1"/>
                          </a:solidFill>
                        </a:rPr>
                        <a:t>Goodman ES</a:t>
                      </a:r>
                    </a:p>
                    <a:p>
                      <a:pPr marL="0" marR="0" lvl="0" indent="0" algn="l" defTabSz="457200" rtl="0" eaLnBrk="1" fontAlgn="base" latinLnBrk="0" hangingPunct="1">
                        <a:lnSpc>
                          <a:spcPct val="100000"/>
                        </a:lnSpc>
                        <a:spcBef>
                          <a:spcPts val="0"/>
                        </a:spcBef>
                        <a:spcAft>
                          <a:spcPts val="600"/>
                        </a:spcAft>
                        <a:buClrTx/>
                        <a:buSzTx/>
                        <a:buFont typeface="Arial" charset="0"/>
                        <a:buNone/>
                        <a:tabLst/>
                        <a:defRPr/>
                      </a:pPr>
                      <a:r>
                        <a:rPr lang="en-US" sz="1200">
                          <a:solidFill>
                            <a:schemeClr val="tx1"/>
                          </a:solidFill>
                        </a:rPr>
                        <a:t>Heritage Rose ES</a:t>
                      </a:r>
                    </a:p>
                    <a:p>
                      <a:pPr marL="0" marR="0" lvl="0" indent="0" algn="l" defTabSz="457200" rtl="0" eaLnBrk="1" fontAlgn="base" latinLnBrk="0" hangingPunct="1">
                        <a:lnSpc>
                          <a:spcPct val="100000"/>
                        </a:lnSpc>
                        <a:spcBef>
                          <a:spcPts val="0"/>
                        </a:spcBef>
                        <a:spcAft>
                          <a:spcPts val="600"/>
                        </a:spcAft>
                        <a:buClrTx/>
                        <a:buSzTx/>
                        <a:buFont typeface="Arial" charset="0"/>
                        <a:buNone/>
                        <a:tabLst/>
                        <a:defRPr/>
                      </a:pPr>
                      <a:r>
                        <a:rPr lang="en-US" sz="1200">
                          <a:solidFill>
                            <a:schemeClr val="tx1"/>
                          </a:solidFill>
                        </a:rPr>
                        <a:t>Hunters Glen ES</a:t>
                      </a:r>
                    </a:p>
                    <a:p>
                      <a:pPr marL="0" marR="0" lvl="0" indent="0" algn="l" defTabSz="457200" rtl="0" eaLnBrk="1" fontAlgn="base" latinLnBrk="0" hangingPunct="1">
                        <a:lnSpc>
                          <a:spcPct val="100000"/>
                        </a:lnSpc>
                        <a:spcBef>
                          <a:spcPts val="0"/>
                        </a:spcBef>
                        <a:spcAft>
                          <a:spcPts val="600"/>
                        </a:spcAft>
                        <a:buClrTx/>
                        <a:buSzTx/>
                        <a:buFont typeface="Arial" charset="0"/>
                        <a:buNone/>
                        <a:tabLst/>
                        <a:defRPr/>
                      </a:pPr>
                      <a:r>
                        <a:rPr lang="en-US" sz="1200">
                          <a:solidFill>
                            <a:schemeClr val="tx1"/>
                          </a:solidFill>
                        </a:rPr>
                        <a:t>Lantern Lane ES</a:t>
                      </a:r>
                    </a:p>
                    <a:p>
                      <a:pPr marL="0" marR="0" lvl="0" indent="0" algn="l" defTabSz="457200" rtl="0" eaLnBrk="1" fontAlgn="base" latinLnBrk="0" hangingPunct="1">
                        <a:lnSpc>
                          <a:spcPct val="100000"/>
                        </a:lnSpc>
                        <a:spcBef>
                          <a:spcPts val="0"/>
                        </a:spcBef>
                        <a:spcAft>
                          <a:spcPts val="600"/>
                        </a:spcAft>
                        <a:buClrTx/>
                        <a:buSzTx/>
                        <a:buFont typeface="Arial" charset="0"/>
                        <a:buNone/>
                        <a:tabLst/>
                        <a:defRPr/>
                      </a:pPr>
                      <a:r>
                        <a:rPr lang="en-US" sz="1200">
                          <a:solidFill>
                            <a:schemeClr val="tx1"/>
                          </a:solidFill>
                        </a:rPr>
                        <a:t>Lexington Creek ES</a:t>
                      </a:r>
                    </a:p>
                    <a:p>
                      <a:pPr marL="0" marR="0" lvl="0" indent="0" algn="l" defTabSz="457200" rtl="0" eaLnBrk="1" fontAlgn="base" latinLnBrk="0" hangingPunct="1">
                        <a:lnSpc>
                          <a:spcPct val="100000"/>
                        </a:lnSpc>
                        <a:spcBef>
                          <a:spcPts val="0"/>
                        </a:spcBef>
                        <a:spcAft>
                          <a:spcPts val="600"/>
                        </a:spcAft>
                        <a:buClrTx/>
                        <a:buSzTx/>
                        <a:buFont typeface="Arial" charset="0"/>
                        <a:buNone/>
                        <a:tabLst/>
                        <a:defRPr/>
                      </a:pPr>
                      <a:r>
                        <a:rPr lang="en-US" sz="1200">
                          <a:solidFill>
                            <a:schemeClr val="tx1"/>
                          </a:solidFill>
                        </a:rPr>
                        <a:t>Quail Valley ES</a:t>
                      </a:r>
                    </a:p>
                    <a:p>
                      <a:pPr marL="0" marR="0" lvl="0" indent="0" algn="l" defTabSz="457200" rtl="0" eaLnBrk="1" fontAlgn="base" latinLnBrk="0" hangingPunct="1">
                        <a:lnSpc>
                          <a:spcPct val="100000"/>
                        </a:lnSpc>
                        <a:spcBef>
                          <a:spcPts val="0"/>
                        </a:spcBef>
                        <a:spcAft>
                          <a:spcPts val="600"/>
                        </a:spcAft>
                        <a:buClrTx/>
                        <a:buSzTx/>
                        <a:buFont typeface="Arial" charset="0"/>
                        <a:buNone/>
                        <a:tabLst/>
                        <a:defRPr/>
                      </a:pPr>
                      <a:r>
                        <a:rPr lang="en-US" sz="1200" err="1">
                          <a:solidFill>
                            <a:schemeClr val="tx1"/>
                          </a:solidFill>
                        </a:rPr>
                        <a:t>Ridgegate</a:t>
                      </a:r>
                      <a:r>
                        <a:rPr lang="en-US" sz="1200">
                          <a:solidFill>
                            <a:schemeClr val="tx1"/>
                          </a:solidFill>
                        </a:rPr>
                        <a:t> ES</a:t>
                      </a:r>
                    </a:p>
                    <a:p>
                      <a:pPr marL="0" marR="0" lvl="0" indent="0" algn="l" defTabSz="457200" rtl="0" eaLnBrk="1" fontAlgn="base" latinLnBrk="0" hangingPunct="1">
                        <a:lnSpc>
                          <a:spcPct val="100000"/>
                        </a:lnSpc>
                        <a:spcBef>
                          <a:spcPts val="0"/>
                        </a:spcBef>
                        <a:spcAft>
                          <a:spcPts val="600"/>
                        </a:spcAft>
                        <a:buClrTx/>
                        <a:buSzTx/>
                        <a:buFont typeface="Arial" charset="0"/>
                        <a:buNone/>
                        <a:tabLst/>
                        <a:defRPr/>
                      </a:pPr>
                      <a:r>
                        <a:rPr lang="en-US" sz="1200">
                          <a:solidFill>
                            <a:schemeClr val="tx1"/>
                          </a:solidFill>
                        </a:rPr>
                        <a:t>Ridgemont ES</a:t>
                      </a:r>
                    </a:p>
                    <a:p>
                      <a:pPr marL="0" marR="0" lvl="0" indent="0" algn="l" defTabSz="457200" rtl="0" eaLnBrk="1" fontAlgn="base" latinLnBrk="0" hangingPunct="1">
                        <a:lnSpc>
                          <a:spcPct val="100000"/>
                        </a:lnSpc>
                        <a:spcBef>
                          <a:spcPts val="0"/>
                        </a:spcBef>
                        <a:spcAft>
                          <a:spcPts val="600"/>
                        </a:spcAft>
                        <a:buClrTx/>
                        <a:buSzTx/>
                        <a:buFont typeface="Arial" charset="0"/>
                        <a:buNone/>
                        <a:tabLst/>
                        <a:defRPr/>
                      </a:pPr>
                      <a:r>
                        <a:rPr lang="en-US" sz="1200">
                          <a:solidFill>
                            <a:schemeClr val="tx1"/>
                          </a:solidFill>
                        </a:rPr>
                        <a:t>Rosa Parks ES</a:t>
                      </a:r>
                    </a:p>
                  </a:txBody>
                  <a:tcPr/>
                </a:tc>
                <a:extLst>
                  <a:ext uri="{0D108BD9-81ED-4DB2-BD59-A6C34878D82A}">
                    <a16:rowId xmlns:a16="http://schemas.microsoft.com/office/drawing/2014/main" val="1093029595"/>
                  </a:ext>
                </a:extLst>
              </a:tr>
            </a:tbl>
          </a:graphicData>
        </a:graphic>
      </p:graphicFrame>
    </p:spTree>
    <p:extLst>
      <p:ext uri="{BB962C8B-B14F-4D97-AF65-F5344CB8AC3E}">
        <p14:creationId xmlns:p14="http://schemas.microsoft.com/office/powerpoint/2010/main" val="29537371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A1CF61-0C83-CC6B-7A3E-6C98E7EEB36D}"/>
              </a:ext>
            </a:extLst>
          </p:cNvPr>
          <p:cNvSpPr>
            <a:spLocks noGrp="1"/>
          </p:cNvSpPr>
          <p:nvPr>
            <p:ph type="title"/>
          </p:nvPr>
        </p:nvSpPr>
        <p:spPr/>
        <p:txBody>
          <a:bodyPr/>
          <a:lstStyle/>
          <a:p>
            <a:pPr algn="ctr"/>
            <a:r>
              <a:rPr lang="en-US"/>
              <a:t>Introducing Bella!</a:t>
            </a:r>
          </a:p>
        </p:txBody>
      </p:sp>
      <p:pic>
        <p:nvPicPr>
          <p:cNvPr id="4" name="Picture 3">
            <a:extLst>
              <a:ext uri="{FF2B5EF4-FFF2-40B4-BE49-F238E27FC236}">
                <a16:creationId xmlns:a16="http://schemas.microsoft.com/office/drawing/2014/main" id="{2312BC93-7810-C311-7E2B-E47FB998B803}"/>
              </a:ext>
            </a:extLst>
          </p:cNvPr>
          <p:cNvPicPr>
            <a:picLocks noChangeAspect="1"/>
          </p:cNvPicPr>
          <p:nvPr/>
        </p:nvPicPr>
        <p:blipFill>
          <a:blip r:embed="rId2"/>
          <a:stretch>
            <a:fillRect/>
          </a:stretch>
        </p:blipFill>
        <p:spPr>
          <a:xfrm>
            <a:off x="394248" y="2157574"/>
            <a:ext cx="5390417" cy="4150760"/>
          </a:xfrm>
          <a:prstGeom prst="rect">
            <a:avLst/>
          </a:prstGeom>
        </p:spPr>
      </p:pic>
      <p:pic>
        <p:nvPicPr>
          <p:cNvPr id="8" name="Picture 7">
            <a:extLst>
              <a:ext uri="{FF2B5EF4-FFF2-40B4-BE49-F238E27FC236}">
                <a16:creationId xmlns:a16="http://schemas.microsoft.com/office/drawing/2014/main" id="{BFB8EE9F-B93B-E1F7-3876-1E91588BF5EF}"/>
              </a:ext>
            </a:extLst>
          </p:cNvPr>
          <p:cNvPicPr>
            <a:picLocks noChangeAspect="1"/>
          </p:cNvPicPr>
          <p:nvPr/>
        </p:nvPicPr>
        <p:blipFill>
          <a:blip r:embed="rId3"/>
          <a:stretch>
            <a:fillRect/>
          </a:stretch>
        </p:blipFill>
        <p:spPr>
          <a:xfrm>
            <a:off x="8135833" y="1457108"/>
            <a:ext cx="1981477" cy="342948"/>
          </a:xfrm>
          <a:prstGeom prst="rect">
            <a:avLst/>
          </a:prstGeom>
        </p:spPr>
      </p:pic>
      <p:pic>
        <p:nvPicPr>
          <p:cNvPr id="10" name="Picture 9">
            <a:extLst>
              <a:ext uri="{FF2B5EF4-FFF2-40B4-BE49-F238E27FC236}">
                <a16:creationId xmlns:a16="http://schemas.microsoft.com/office/drawing/2014/main" id="{6A43B3CE-AE0C-438B-EB0B-D769816F14C4}"/>
              </a:ext>
            </a:extLst>
          </p:cNvPr>
          <p:cNvPicPr>
            <a:picLocks noChangeAspect="1"/>
          </p:cNvPicPr>
          <p:nvPr/>
        </p:nvPicPr>
        <p:blipFill>
          <a:blip r:embed="rId4"/>
          <a:stretch>
            <a:fillRect/>
          </a:stretch>
        </p:blipFill>
        <p:spPr>
          <a:xfrm>
            <a:off x="603084" y="1417118"/>
            <a:ext cx="4972744" cy="533474"/>
          </a:xfrm>
          <a:prstGeom prst="rect">
            <a:avLst/>
          </a:prstGeom>
        </p:spPr>
      </p:pic>
      <p:pic>
        <p:nvPicPr>
          <p:cNvPr id="12" name="Picture 11">
            <a:extLst>
              <a:ext uri="{FF2B5EF4-FFF2-40B4-BE49-F238E27FC236}">
                <a16:creationId xmlns:a16="http://schemas.microsoft.com/office/drawing/2014/main" id="{827FC222-00DD-F373-4E72-07ACE1D8F693}"/>
              </a:ext>
            </a:extLst>
          </p:cNvPr>
          <p:cNvPicPr>
            <a:picLocks noChangeAspect="1"/>
          </p:cNvPicPr>
          <p:nvPr/>
        </p:nvPicPr>
        <p:blipFill>
          <a:blip r:embed="rId5"/>
          <a:stretch>
            <a:fillRect/>
          </a:stretch>
        </p:blipFill>
        <p:spPr>
          <a:xfrm>
            <a:off x="5852639" y="1950592"/>
            <a:ext cx="6339361" cy="1740896"/>
          </a:xfrm>
          <a:prstGeom prst="rect">
            <a:avLst/>
          </a:prstGeom>
        </p:spPr>
      </p:pic>
      <p:pic>
        <p:nvPicPr>
          <p:cNvPr id="14" name="Picture 13">
            <a:extLst>
              <a:ext uri="{FF2B5EF4-FFF2-40B4-BE49-F238E27FC236}">
                <a16:creationId xmlns:a16="http://schemas.microsoft.com/office/drawing/2014/main" id="{C444B6A0-FE20-6DD5-AB24-685D85DF64F9}"/>
              </a:ext>
            </a:extLst>
          </p:cNvPr>
          <p:cNvPicPr>
            <a:picLocks noChangeAspect="1"/>
          </p:cNvPicPr>
          <p:nvPr/>
        </p:nvPicPr>
        <p:blipFill>
          <a:blip r:embed="rId6"/>
          <a:stretch>
            <a:fillRect/>
          </a:stretch>
        </p:blipFill>
        <p:spPr>
          <a:xfrm>
            <a:off x="8497833" y="4090059"/>
            <a:ext cx="1257475" cy="285790"/>
          </a:xfrm>
          <a:prstGeom prst="rect">
            <a:avLst/>
          </a:prstGeom>
        </p:spPr>
      </p:pic>
      <p:pic>
        <p:nvPicPr>
          <p:cNvPr id="16" name="Picture 15">
            <a:extLst>
              <a:ext uri="{FF2B5EF4-FFF2-40B4-BE49-F238E27FC236}">
                <a16:creationId xmlns:a16="http://schemas.microsoft.com/office/drawing/2014/main" id="{3F9D8D75-4D32-0678-5123-3720AB0931B3}"/>
              </a:ext>
            </a:extLst>
          </p:cNvPr>
          <p:cNvPicPr>
            <a:picLocks noChangeAspect="1"/>
          </p:cNvPicPr>
          <p:nvPr/>
        </p:nvPicPr>
        <p:blipFill>
          <a:blip r:embed="rId7"/>
          <a:stretch>
            <a:fillRect/>
          </a:stretch>
        </p:blipFill>
        <p:spPr>
          <a:xfrm>
            <a:off x="5852639" y="4565445"/>
            <a:ext cx="6339361" cy="2064288"/>
          </a:xfrm>
          <a:prstGeom prst="rect">
            <a:avLst/>
          </a:prstGeom>
        </p:spPr>
      </p:pic>
    </p:spTree>
    <p:extLst>
      <p:ext uri="{BB962C8B-B14F-4D97-AF65-F5344CB8AC3E}">
        <p14:creationId xmlns:p14="http://schemas.microsoft.com/office/powerpoint/2010/main" val="30989982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862D657B-C20B-3746-A3AD-4BDFBA3FC04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D767A7-2FAD-0742-A737-624EC46740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2AD9029A-3F89-CC42-A854-7E09C407ECA3}"/>
              </a:ext>
            </a:extLst>
          </p:cNvPr>
          <p:cNvPicPr>
            <a:picLocks noChangeAspect="1"/>
          </p:cNvPicPr>
          <p:nvPr/>
        </p:nvPicPr>
        <p:blipFill>
          <a:blip r:embed="rId3"/>
          <a:stretch>
            <a:fillRect/>
          </a:stretch>
        </p:blipFill>
        <p:spPr>
          <a:xfrm>
            <a:off x="394" y="0"/>
            <a:ext cx="12192000" cy="901700"/>
          </a:xfrm>
          <a:prstGeom prst="rect">
            <a:avLst/>
          </a:prstGeom>
        </p:spPr>
      </p:pic>
      <p:sp>
        <p:nvSpPr>
          <p:cNvPr id="3" name="Title 2"/>
          <p:cNvSpPr>
            <a:spLocks noGrp="1"/>
          </p:cNvSpPr>
          <p:nvPr>
            <p:ph type="title"/>
          </p:nvPr>
        </p:nvSpPr>
        <p:spPr>
          <a:xfrm>
            <a:off x="113371" y="142101"/>
            <a:ext cx="10515600" cy="1325563"/>
          </a:xfrm>
        </p:spPr>
        <p:txBody>
          <a:bodyPr/>
          <a:lstStyle/>
          <a:p>
            <a:pPr lvl="0" defTabSz="457200" eaLnBrk="0" fontAlgn="base" hangingPunct="0">
              <a:lnSpc>
                <a:spcPct val="100000"/>
              </a:lnSpc>
              <a:spcAft>
                <a:spcPct val="0"/>
              </a:spcAft>
            </a:pPr>
            <a:r>
              <a:rPr lang="en-US" sz="2400" b="1">
                <a:solidFill>
                  <a:schemeClr val="bg2"/>
                </a:solidFill>
                <a:latin typeface="Calibri"/>
              </a:rPr>
              <a:t>Tier III Mental Health Support</a:t>
            </a:r>
            <a:br>
              <a:rPr lang="en-US" sz="2400">
                <a:latin typeface="Calibri" charset="0"/>
                <a:ea typeface="+mn-ea"/>
                <a:cs typeface="+mn-cs"/>
              </a:rPr>
            </a:br>
            <a:endParaRPr lang="en-US">
              <a:solidFill>
                <a:schemeClr val="bg2"/>
              </a:solidFill>
            </a:endParaRPr>
          </a:p>
        </p:txBody>
      </p:sp>
      <p:sp>
        <p:nvSpPr>
          <p:cNvPr id="5" name="Content Placeholder 4"/>
          <p:cNvSpPr>
            <a:spLocks noGrp="1"/>
          </p:cNvSpPr>
          <p:nvPr>
            <p:ph idx="1"/>
          </p:nvPr>
        </p:nvSpPr>
        <p:spPr>
          <a:xfrm>
            <a:off x="838200" y="1266825"/>
            <a:ext cx="10515600" cy="4910138"/>
          </a:xfrm>
        </p:spPr>
        <p:txBody>
          <a:bodyPr/>
          <a:lstStyle/>
          <a:p>
            <a:pPr marL="0" indent="0">
              <a:buNone/>
            </a:pPr>
            <a:br>
              <a:rPr lang="en-US" sz="1800">
                <a:solidFill>
                  <a:srgbClr val="000000"/>
                </a:solidFill>
                <a:ea typeface="+mj-ea"/>
                <a:cs typeface="+mj-cs"/>
              </a:rPr>
            </a:br>
            <a:endParaRPr lang="en-US"/>
          </a:p>
        </p:txBody>
      </p:sp>
      <p:graphicFrame>
        <p:nvGraphicFramePr>
          <p:cNvPr id="2" name="Table 1"/>
          <p:cNvGraphicFramePr>
            <a:graphicFrameLocks noGrp="1"/>
          </p:cNvGraphicFramePr>
          <p:nvPr/>
        </p:nvGraphicFramePr>
        <p:xfrm>
          <a:off x="228102" y="1322004"/>
          <a:ext cx="11568266" cy="2405408"/>
        </p:xfrm>
        <a:graphic>
          <a:graphicData uri="http://schemas.openxmlformats.org/drawingml/2006/table">
            <a:tbl>
              <a:tblPr firstRow="1" bandRow="1">
                <a:tableStyleId>{5C22544A-7EE6-4342-B048-85BDC9FD1C3A}</a:tableStyleId>
              </a:tblPr>
              <a:tblGrid>
                <a:gridCol w="4559042">
                  <a:extLst>
                    <a:ext uri="{9D8B030D-6E8A-4147-A177-3AD203B41FA5}">
                      <a16:colId xmlns:a16="http://schemas.microsoft.com/office/drawing/2014/main" val="196342224"/>
                    </a:ext>
                  </a:extLst>
                </a:gridCol>
                <a:gridCol w="2147056">
                  <a:extLst>
                    <a:ext uri="{9D8B030D-6E8A-4147-A177-3AD203B41FA5}">
                      <a16:colId xmlns:a16="http://schemas.microsoft.com/office/drawing/2014/main" val="571533997"/>
                    </a:ext>
                  </a:extLst>
                </a:gridCol>
                <a:gridCol w="2264229">
                  <a:extLst>
                    <a:ext uri="{9D8B030D-6E8A-4147-A177-3AD203B41FA5}">
                      <a16:colId xmlns:a16="http://schemas.microsoft.com/office/drawing/2014/main" val="2084718834"/>
                    </a:ext>
                  </a:extLst>
                </a:gridCol>
                <a:gridCol w="2597939">
                  <a:extLst>
                    <a:ext uri="{9D8B030D-6E8A-4147-A177-3AD203B41FA5}">
                      <a16:colId xmlns:a16="http://schemas.microsoft.com/office/drawing/2014/main" val="3931545110"/>
                    </a:ext>
                  </a:extLst>
                </a:gridCol>
              </a:tblGrid>
              <a:tr h="34663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effectLst/>
                          <a:uLnTx/>
                          <a:uFillTx/>
                          <a:latin typeface="+mn-lt"/>
                          <a:ea typeface="+mn-ea"/>
                          <a:cs typeface="+mn-cs"/>
                        </a:rPr>
                        <a:t>Sugar Land Counseling</a:t>
                      </a:r>
                    </a:p>
                  </a:txBody>
                  <a:tcPr/>
                </a:tc>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effectLst/>
                          <a:uLnTx/>
                          <a:uFillTx/>
                          <a:latin typeface="+mn-lt"/>
                          <a:ea typeface="+mn-ea"/>
                          <a:cs typeface="+mn-cs"/>
                        </a:rPr>
                        <a:t>Campus Partners</a:t>
                      </a:r>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13230153"/>
                  </a:ext>
                </a:extLst>
              </a:tr>
              <a:tr h="293304">
                <a:tc rowSpan="2">
                  <a:txBody>
                    <a:bodyPr/>
                    <a:lstStyle/>
                    <a:p>
                      <a:pPr marL="285750" marR="0" lvl="0" indent="-285750" algn="l" defTabSz="457200" rtl="0" eaLnBrk="1" fontAlgn="base" latinLnBrk="0" hangingPunct="1">
                        <a:lnSpc>
                          <a:spcPct val="100000"/>
                        </a:lnSpc>
                        <a:spcBef>
                          <a:spcPct val="20000"/>
                        </a:spcBef>
                        <a:spcAft>
                          <a:spcPct val="0"/>
                        </a:spcAft>
                        <a:buClrTx/>
                        <a:buSzTx/>
                        <a:buFont typeface="Arial"/>
                        <a:buChar char="•"/>
                        <a:tabLst/>
                        <a:defRPr/>
                      </a:pPr>
                      <a:endParaRPr kumimoji="0" lang="en-US" sz="1800" b="1" i="0" u="none" strike="noStrike" kern="1200" cap="none" spc="0" normalizeH="0" baseline="0" noProof="0">
                        <a:ln>
                          <a:noFill/>
                        </a:ln>
                        <a:solidFill>
                          <a:srgbClr val="000000"/>
                        </a:solidFill>
                        <a:effectLst/>
                        <a:uLnTx/>
                        <a:uFillTx/>
                        <a:latin typeface="+mn-lt"/>
                        <a:ea typeface="+mn-ea"/>
                        <a:cs typeface="+mn-cs"/>
                      </a:endParaRPr>
                    </a:p>
                    <a:p>
                      <a:pPr marL="285750" marR="0" lvl="0" indent="-285750" algn="l" defTabSz="457200" rtl="0" eaLnBrk="1" fontAlgn="base" latinLnBrk="0" hangingPunct="1">
                        <a:lnSpc>
                          <a:spcPct val="100000"/>
                        </a:lnSpc>
                        <a:spcBef>
                          <a:spcPct val="20000"/>
                        </a:spcBef>
                        <a:spcAft>
                          <a:spcPct val="0"/>
                        </a:spcAft>
                        <a:buClrTx/>
                        <a:buSzTx/>
                        <a:buFont typeface="Arial"/>
                        <a:buChar char="•"/>
                        <a:tabLst/>
                        <a:defRPr/>
                      </a:pPr>
                      <a:endParaRPr kumimoji="0" lang="en-US" sz="1800" b="1" i="0" u="none" strike="noStrike" kern="1200" cap="none" spc="0" normalizeH="0" baseline="0" noProof="0">
                        <a:ln>
                          <a:noFill/>
                        </a:ln>
                        <a:solidFill>
                          <a:srgbClr val="000000"/>
                        </a:solidFill>
                        <a:effectLst/>
                        <a:uLnTx/>
                        <a:uFillTx/>
                        <a:latin typeface="+mn-lt"/>
                        <a:ea typeface="+mn-ea"/>
                        <a:cs typeface="+mn-cs"/>
                      </a:endParaRP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1" i="0" u="none" strike="noStrike" kern="1200" cap="none" spc="0" normalizeH="0" baseline="0" noProof="0">
                          <a:ln>
                            <a:noFill/>
                          </a:ln>
                          <a:solidFill>
                            <a:prstClr val="black"/>
                          </a:solidFill>
                          <a:effectLst/>
                          <a:uLnTx/>
                          <a:uFillTx/>
                          <a:latin typeface="+mn-lt"/>
                          <a:ea typeface="+mn-ea"/>
                          <a:cs typeface="+mn-cs"/>
                        </a:rPr>
                        <a:t>Sessions at Sugar Land office</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1" i="0" u="none" strike="noStrike" kern="1200" cap="none" spc="0" normalizeH="0" baseline="0" noProof="0">
                          <a:ln>
                            <a:noFill/>
                          </a:ln>
                          <a:effectLst/>
                          <a:uLnTx/>
                          <a:uFillTx/>
                          <a:latin typeface="+mn-lt"/>
                          <a:ea typeface="+mn-ea"/>
                          <a:cs typeface="+mn-cs"/>
                        </a:rPr>
                        <a:t>Accepts some forms of insurance and self-pay</a:t>
                      </a:r>
                    </a:p>
                    <a:p>
                      <a:pPr marL="0" marR="0" lvl="0" indent="0" algn="l" defTabSz="457200" rtl="0" eaLnBrk="1" fontAlgn="base" latinLnBrk="0" hangingPunct="1">
                        <a:lnSpc>
                          <a:spcPct val="100000"/>
                        </a:lnSpc>
                        <a:spcBef>
                          <a:spcPct val="20000"/>
                        </a:spcBef>
                        <a:spcAft>
                          <a:spcPct val="0"/>
                        </a:spcAft>
                        <a:buClrTx/>
                        <a:buSzTx/>
                        <a:buFont typeface="Arial" charset="0"/>
                        <a:buNone/>
                        <a:tabLst/>
                        <a:defRPr/>
                      </a:pPr>
                      <a:endParaRPr kumimoji="0" lang="en-US" sz="1800" b="1" i="0" u="none" strike="noStrike" kern="1200" cap="none" spc="0" normalizeH="0" baseline="0" noProof="0">
                        <a:ln>
                          <a:noFill/>
                        </a:ln>
                        <a:solidFill>
                          <a:srgbClr val="000000"/>
                        </a:solidFill>
                        <a:effectLst/>
                        <a:uLnTx/>
                        <a:uFillTx/>
                        <a:latin typeface="+mn-lt"/>
                        <a:ea typeface="+mn-ea"/>
                        <a:cs typeface="+mn-cs"/>
                      </a:endParaRPr>
                    </a:p>
                  </a:txBody>
                  <a:tcPr/>
                </a:tc>
                <a:tc>
                  <a:txBody>
                    <a:bodyPr/>
                    <a:lstStyle/>
                    <a:p>
                      <a:pPr marL="0" marR="0" lvl="0" indent="0" algn="ctr">
                        <a:lnSpc>
                          <a:spcPct val="100000"/>
                        </a:lnSpc>
                        <a:spcBef>
                          <a:spcPct val="20000"/>
                        </a:spcBef>
                        <a:spcAft>
                          <a:spcPts val="600"/>
                        </a:spcAft>
                        <a:buClrTx/>
                        <a:buSzTx/>
                        <a:buFont typeface="Arial" charset="0"/>
                        <a:buNone/>
                      </a:pPr>
                      <a:r>
                        <a:rPr lang="en-US" sz="1600" b="1"/>
                        <a:t>High Schools (0)</a:t>
                      </a:r>
                    </a:p>
                  </a:txBody>
                  <a:tcPr/>
                </a:tc>
                <a:tc>
                  <a:txBody>
                    <a:bodyPr/>
                    <a:lstStyle/>
                    <a:p>
                      <a:pPr marL="0" marR="0" lvl="0" indent="0" algn="l" defTabSz="457200" rtl="0" eaLnBrk="1" fontAlgn="base" latinLnBrk="0" hangingPunct="1">
                        <a:lnSpc>
                          <a:spcPct val="100000"/>
                        </a:lnSpc>
                        <a:spcBef>
                          <a:spcPct val="20000"/>
                        </a:spcBef>
                        <a:spcAft>
                          <a:spcPts val="600"/>
                        </a:spcAft>
                        <a:buClrTx/>
                        <a:buSzTx/>
                        <a:buFont typeface="Arial" charset="0"/>
                        <a:buNone/>
                        <a:tabLst/>
                        <a:defRPr/>
                      </a:pPr>
                      <a:r>
                        <a:rPr kumimoji="0" lang="en-US" sz="1600" b="1">
                          <a:solidFill>
                            <a:schemeClr val="tx1"/>
                          </a:solidFill>
                          <a:latin typeface="+mn-lt"/>
                        </a:rPr>
                        <a:t>Middle Schools (3)</a:t>
                      </a:r>
                    </a:p>
                  </a:txBody>
                  <a:tcPr/>
                </a:tc>
                <a:tc>
                  <a:txBody>
                    <a:bodyPr/>
                    <a:lstStyle/>
                    <a:p>
                      <a:pPr marL="0" marR="0" lvl="0" indent="0" algn="ctr" defTabSz="457200" rtl="0" eaLnBrk="1" fontAlgn="base" latinLnBrk="0" hangingPunct="1">
                        <a:lnSpc>
                          <a:spcPct val="100000"/>
                        </a:lnSpc>
                        <a:spcBef>
                          <a:spcPct val="20000"/>
                        </a:spcBef>
                        <a:spcAft>
                          <a:spcPts val="600"/>
                        </a:spcAft>
                        <a:buClrTx/>
                        <a:buSzTx/>
                        <a:buFont typeface="Arial" charset="0"/>
                        <a:buNone/>
                        <a:tabLst/>
                        <a:defRPr/>
                      </a:pPr>
                      <a:r>
                        <a:rPr lang="en-US" sz="1600" b="1">
                          <a:solidFill>
                            <a:schemeClr val="tx1"/>
                          </a:solidFill>
                          <a:latin typeface="+mn-lt"/>
                        </a:rPr>
                        <a:t>Elementary Schools (1)</a:t>
                      </a:r>
                    </a:p>
                  </a:txBody>
                  <a:tcPr/>
                </a:tc>
                <a:extLst>
                  <a:ext uri="{0D108BD9-81ED-4DB2-BD59-A6C34878D82A}">
                    <a16:rowId xmlns:a16="http://schemas.microsoft.com/office/drawing/2014/main" val="772823270"/>
                  </a:ext>
                </a:extLst>
              </a:tr>
              <a:tr h="1673888">
                <a:tc vMerge="1">
                  <a:txBody>
                    <a:bodyPr/>
                    <a:lstStyle/>
                    <a:p>
                      <a:pPr marL="285750" marR="0" lvl="0" indent="-285750" algn="l" defTabSz="457200" rtl="0" eaLnBrk="1" fontAlgn="base" latinLnBrk="0" hangingPunct="1">
                        <a:lnSpc>
                          <a:spcPct val="100000"/>
                        </a:lnSpc>
                        <a:spcBef>
                          <a:spcPct val="20000"/>
                        </a:spcBef>
                        <a:spcAft>
                          <a:spcPct val="0"/>
                        </a:spcAft>
                        <a:buClrTx/>
                        <a:buSzTx/>
                        <a:buFont typeface="Arial"/>
                        <a:buChar char="•"/>
                        <a:tabLst/>
                        <a:defRPr/>
                      </a:pPr>
                      <a:r>
                        <a:rPr kumimoji="0" lang="en-US" sz="1800" b="1" i="0" u="none" strike="noStrike" kern="1200" cap="none" spc="0" normalizeH="0" baseline="0" noProof="0">
                          <a:ln>
                            <a:noFill/>
                          </a:ln>
                          <a:solidFill>
                            <a:srgbClr val="000000"/>
                          </a:solidFill>
                          <a:effectLst/>
                          <a:uLnTx/>
                          <a:uFillTx/>
                          <a:latin typeface="+mn-lt"/>
                          <a:ea typeface="+mn-ea"/>
                          <a:cs typeface="+mn-cs"/>
                        </a:rPr>
                        <a:t>Virtual and face to face counseling</a:t>
                      </a:r>
                    </a:p>
                    <a:p>
                      <a:pPr marL="285750" marR="0" lvl="0" indent="-285750" algn="l" defTabSz="457200" rtl="0" eaLnBrk="1" fontAlgn="base" latinLnBrk="0" hangingPunct="1">
                        <a:lnSpc>
                          <a:spcPct val="100000"/>
                        </a:lnSpc>
                        <a:spcBef>
                          <a:spcPct val="20000"/>
                        </a:spcBef>
                        <a:spcAft>
                          <a:spcPct val="0"/>
                        </a:spcAft>
                        <a:buClrTx/>
                        <a:buSzTx/>
                        <a:buFont typeface="Arial" charset="0"/>
                        <a:buChar char="•"/>
                        <a:tabLst/>
                        <a:defRPr/>
                      </a:pPr>
                      <a:endParaRPr kumimoji="0" lang="en-US" sz="1800" b="1" i="0" u="none" strike="noStrike" kern="1200" cap="none" spc="0" normalizeH="0" baseline="0" noProof="0">
                        <a:ln>
                          <a:noFill/>
                        </a:ln>
                        <a:solidFill>
                          <a:srgbClr val="000000"/>
                        </a:solidFill>
                        <a:effectLst/>
                        <a:uLnTx/>
                        <a:uFillTx/>
                        <a:latin typeface="+mn-lt"/>
                        <a:ea typeface="+mn-ea"/>
                        <a:cs typeface="+mn-cs"/>
                      </a:endParaRPr>
                    </a:p>
                    <a:p>
                      <a:pPr marL="285750" marR="0" lvl="0" indent="-285750" algn="l" rtl="0" eaLnBrk="1" fontAlgn="auto" latinLnBrk="0" hangingPunct="1">
                        <a:lnSpc>
                          <a:spcPct val="100000"/>
                        </a:lnSpc>
                        <a:spcBef>
                          <a:spcPts val="0"/>
                        </a:spcBef>
                        <a:spcAft>
                          <a:spcPts val="0"/>
                        </a:spcAft>
                        <a:buClrTx/>
                        <a:buSzTx/>
                        <a:buFont typeface="Arial"/>
                        <a:buChar char="•"/>
                      </a:pPr>
                      <a:r>
                        <a:rPr kumimoji="0" lang="en-US" sz="1800" b="1" i="0" u="none" strike="noStrike" kern="1200" cap="none" spc="0" normalizeH="0" baseline="0" noProof="0">
                          <a:ln>
                            <a:noFill/>
                          </a:ln>
                          <a:effectLst/>
                          <a:uLnTx/>
                          <a:uFillTx/>
                          <a:latin typeface="+mn-lt"/>
                          <a:ea typeface="+mn-ea"/>
                          <a:cs typeface="+mn-cs"/>
                        </a:rPr>
                        <a:t>Services are available to all campuses.</a:t>
                      </a:r>
                      <a:r>
                        <a:rPr lang="en-US" sz="1800" b="1" i="0" u="none" strike="noStrike" kern="1200" cap="none" spc="0" normalizeH="0" baseline="0" noProof="0">
                          <a:ln>
                            <a:noFill/>
                          </a:ln>
                          <a:effectLst/>
                          <a:uLnTx/>
                          <a:uFillTx/>
                          <a:latin typeface="+mn-lt"/>
                          <a:ea typeface="+mn-ea"/>
                          <a:cs typeface="+mn-cs"/>
                        </a:rPr>
                        <a:t> </a:t>
                      </a:r>
                      <a:endParaRPr kumimoji="0" lang="en-US" sz="1800" b="1" i="0" u="none" strike="noStrike" kern="1200" cap="none" spc="0" normalizeH="0" baseline="0" noProof="0">
                        <a:ln>
                          <a:noFill/>
                        </a:ln>
                        <a:effectLst/>
                        <a:uLnTx/>
                        <a:uFillTx/>
                        <a:latin typeface="+mn-lt"/>
                        <a:ea typeface="+mn-ea"/>
                        <a:cs typeface="+mn-cs"/>
                      </a:endParaRPr>
                    </a:p>
                    <a:p>
                      <a:pPr marL="285750" marR="0" lvl="0" indent="-285750" algn="l" rtl="0" eaLnBrk="1" fontAlgn="auto" latinLnBrk="0" hangingPunct="1">
                        <a:lnSpc>
                          <a:spcPct val="100000"/>
                        </a:lnSpc>
                        <a:spcBef>
                          <a:spcPts val="0"/>
                        </a:spcBef>
                        <a:spcAft>
                          <a:spcPts val="0"/>
                        </a:spcAft>
                        <a:buClrTx/>
                        <a:buSzTx/>
                        <a:buFont typeface="Arial"/>
                        <a:buChar char="•"/>
                      </a:pPr>
                      <a:endParaRPr kumimoji="0" lang="en-US" sz="1800" b="1" i="0" u="none" strike="noStrike" kern="1200" cap="none" spc="0" normalizeH="0" baseline="0" noProof="0">
                        <a:ln>
                          <a:noFill/>
                        </a:ln>
                        <a:effectLst/>
                        <a:uLnTx/>
                        <a:uFillTx/>
                        <a:latin typeface="+mn-lt"/>
                        <a:ea typeface="+mn-ea"/>
                        <a:cs typeface="+mn-cs"/>
                      </a:endParaRPr>
                    </a:p>
                    <a:p>
                      <a:pPr marL="285750" marR="0" lvl="0" indent="-285750" algn="l" defTabSz="914400" rtl="0" eaLnBrk="1" fontAlgn="auto" latinLnBrk="0" hangingPunct="1">
                        <a:lnSpc>
                          <a:spcPct val="100000"/>
                        </a:lnSpc>
                        <a:spcBef>
                          <a:spcPts val="0"/>
                        </a:spcBef>
                        <a:spcAft>
                          <a:spcPts val="600"/>
                        </a:spcAft>
                        <a:buClrTx/>
                        <a:buSzTx/>
                        <a:buFont typeface="Arial"/>
                        <a:buChar char="•"/>
                        <a:tabLst/>
                        <a:defRPr/>
                      </a:pPr>
                      <a:r>
                        <a:rPr kumimoji="0" lang="en-US" sz="1800" b="1" i="0" u="none" strike="noStrike" kern="1200" cap="none" spc="0" normalizeH="0" baseline="0" noProof="0">
                          <a:ln>
                            <a:noFill/>
                          </a:ln>
                          <a:effectLst/>
                          <a:uLnTx/>
                          <a:uFillTx/>
                          <a:latin typeface="+mn-lt"/>
                          <a:ea typeface="+mn-ea"/>
                          <a:cs typeface="+mn-cs"/>
                        </a:rPr>
                        <a:t>Partnering Campuses receive campus-based services</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US" sz="1800" b="1" i="0" u="none" strike="noStrike" kern="1200" cap="none" spc="0" normalizeH="0" baseline="0" noProof="0">
                          <a:ln>
                            <a:noFill/>
                          </a:ln>
                          <a:effectLst/>
                          <a:uLnTx/>
                          <a:uFillTx/>
                          <a:latin typeface="+mn-lt"/>
                          <a:ea typeface="+mn-ea"/>
                          <a:cs typeface="+mn-cs"/>
                        </a:rPr>
                        <a:t>Non partnering campuses have an option to receive virtual/office-based services.</a:t>
                      </a:r>
                    </a:p>
                    <a:p>
                      <a:endParaRPr lang="en-US"/>
                    </a:p>
                  </a:txBody>
                  <a:tcPr/>
                </a:tc>
                <a:tc>
                  <a:txBody>
                    <a:bodyPr/>
                    <a:lstStyle/>
                    <a:p>
                      <a:pPr marL="0" marR="0" lvl="0" indent="0" algn="ctr" defTabSz="457200" rtl="0" eaLnBrk="1" fontAlgn="base" latinLnBrk="0" hangingPunct="1">
                        <a:lnSpc>
                          <a:spcPct val="100000"/>
                        </a:lnSpc>
                        <a:spcBef>
                          <a:spcPts val="0"/>
                        </a:spcBef>
                        <a:spcAft>
                          <a:spcPts val="600"/>
                        </a:spcAft>
                        <a:buClrTx/>
                        <a:buSzTx/>
                        <a:buFontTx/>
                        <a:buNone/>
                        <a:tabLst/>
                        <a:defRPr/>
                      </a:pPr>
                      <a:endParaRPr lang="en-US" sz="1200">
                        <a:solidFill>
                          <a:schemeClr val="tx1"/>
                        </a:solidFill>
                        <a:latin typeface="+mn-lt"/>
                      </a:endParaRPr>
                    </a:p>
                  </a:txBody>
                  <a:tcPr/>
                </a:tc>
                <a:tc>
                  <a:txBody>
                    <a:bodyPr/>
                    <a:lstStyle/>
                    <a:p>
                      <a:pPr marL="0" marR="0" lvl="0" indent="0" algn="ctr" defTabSz="457200" rtl="0" eaLnBrk="1" fontAlgn="base" latinLnBrk="0" hangingPunct="1">
                        <a:lnSpc>
                          <a:spcPct val="100000"/>
                        </a:lnSpc>
                        <a:spcBef>
                          <a:spcPts val="0"/>
                        </a:spcBef>
                        <a:spcAft>
                          <a:spcPts val="600"/>
                        </a:spcAft>
                        <a:buClrTx/>
                        <a:buSzTx/>
                        <a:buFont typeface="Arial" charset="0"/>
                        <a:buNone/>
                        <a:tabLst/>
                        <a:defRPr/>
                      </a:pPr>
                      <a:r>
                        <a:rPr kumimoji="0" lang="en-US" sz="1200" b="0" i="0" u="none" strike="noStrike" kern="1200" cap="none" spc="0" normalizeH="0" baseline="0" noProof="0">
                          <a:ln>
                            <a:noFill/>
                          </a:ln>
                          <a:solidFill>
                            <a:srgbClr val="000000"/>
                          </a:solidFill>
                          <a:effectLst/>
                          <a:uLnTx/>
                          <a:uFillTx/>
                          <a:latin typeface="+mn-lt"/>
                          <a:ea typeface="+mn-ea"/>
                          <a:cs typeface="+mn-cs"/>
                        </a:rPr>
                        <a:t>First Colony MS</a:t>
                      </a:r>
                    </a:p>
                    <a:p>
                      <a:pPr marL="0" marR="0" lvl="0" indent="0" algn="ctr" defTabSz="457200" rtl="0" eaLnBrk="1" fontAlgn="base" latinLnBrk="0" hangingPunct="1">
                        <a:lnSpc>
                          <a:spcPct val="100000"/>
                        </a:lnSpc>
                        <a:spcBef>
                          <a:spcPts val="0"/>
                        </a:spcBef>
                        <a:spcAft>
                          <a:spcPts val="600"/>
                        </a:spcAft>
                        <a:buClrTx/>
                        <a:buSzTx/>
                        <a:buFont typeface="Arial" charset="0"/>
                        <a:buNone/>
                        <a:tabLst/>
                        <a:defRPr/>
                      </a:pPr>
                      <a:r>
                        <a:rPr kumimoji="0" lang="en-US" sz="1200" b="0" i="0" u="none" strike="noStrike" kern="1200" cap="none" spc="0" normalizeH="0" baseline="0" noProof="0">
                          <a:ln>
                            <a:noFill/>
                          </a:ln>
                          <a:solidFill>
                            <a:srgbClr val="000000"/>
                          </a:solidFill>
                          <a:effectLst/>
                          <a:uLnTx/>
                          <a:uFillTx/>
                          <a:latin typeface="+mn-lt"/>
                          <a:ea typeface="+mn-ea"/>
                          <a:cs typeface="+mn-cs"/>
                        </a:rPr>
                        <a:t>Fort Settlement MS</a:t>
                      </a:r>
                    </a:p>
                    <a:p>
                      <a:pPr marL="0" marR="0" lvl="0" indent="0" algn="ctr" defTabSz="457200" rtl="0" eaLnBrk="1" fontAlgn="base" latinLnBrk="0" hangingPunct="1">
                        <a:lnSpc>
                          <a:spcPct val="100000"/>
                        </a:lnSpc>
                        <a:spcBef>
                          <a:spcPts val="0"/>
                        </a:spcBef>
                        <a:spcAft>
                          <a:spcPts val="600"/>
                        </a:spcAft>
                        <a:buClrTx/>
                        <a:buSzTx/>
                        <a:buFont typeface="Arial" charset="0"/>
                        <a:buNone/>
                        <a:tabLst/>
                        <a:defRPr/>
                      </a:pPr>
                      <a:r>
                        <a:rPr kumimoji="0" lang="en-US" sz="1200" b="0" i="0" u="none" strike="noStrike" kern="1200" cap="none" spc="0" normalizeH="0" baseline="0" noProof="0" err="1">
                          <a:ln>
                            <a:noFill/>
                          </a:ln>
                          <a:solidFill>
                            <a:srgbClr val="000000"/>
                          </a:solidFill>
                          <a:effectLst/>
                          <a:uLnTx/>
                          <a:uFillTx/>
                          <a:latin typeface="+mn-lt"/>
                          <a:ea typeface="+mn-ea"/>
                          <a:cs typeface="+mn-cs"/>
                        </a:rPr>
                        <a:t>Sartartia</a:t>
                      </a:r>
                      <a:r>
                        <a:rPr kumimoji="0" lang="en-US" sz="1200" b="0" i="0" u="none" strike="noStrike" kern="1200" cap="none" spc="0" normalizeH="0" baseline="0" noProof="0">
                          <a:ln>
                            <a:noFill/>
                          </a:ln>
                          <a:solidFill>
                            <a:srgbClr val="000000"/>
                          </a:solidFill>
                          <a:effectLst/>
                          <a:uLnTx/>
                          <a:uFillTx/>
                          <a:latin typeface="+mn-lt"/>
                          <a:ea typeface="+mn-ea"/>
                          <a:cs typeface="+mn-cs"/>
                        </a:rPr>
                        <a:t> MS</a:t>
                      </a:r>
                    </a:p>
                  </a:txBody>
                  <a:tcPr/>
                </a:tc>
                <a:tc>
                  <a:txBody>
                    <a:bodyPr/>
                    <a:lstStyle/>
                    <a:p>
                      <a:pPr marL="0" marR="0" lvl="0" indent="0" algn="ctr" defTabSz="457200" rtl="0" eaLnBrk="1" fontAlgn="base" latinLnBrk="0" hangingPunct="1">
                        <a:lnSpc>
                          <a:spcPct val="100000"/>
                        </a:lnSpc>
                        <a:spcBef>
                          <a:spcPts val="0"/>
                        </a:spcBef>
                        <a:spcAft>
                          <a:spcPts val="600"/>
                        </a:spcAft>
                        <a:buClrTx/>
                        <a:buSzTx/>
                        <a:buFont typeface="Arial" charset="0"/>
                        <a:buNone/>
                        <a:tabLst/>
                        <a:defRPr/>
                      </a:pPr>
                      <a:r>
                        <a:rPr kumimoji="0" lang="en-US" sz="1200" b="0" i="0" u="none" strike="noStrike" kern="1200" cap="none" spc="0" normalizeH="0" baseline="0" noProof="0">
                          <a:ln>
                            <a:noFill/>
                          </a:ln>
                          <a:solidFill>
                            <a:srgbClr val="000000"/>
                          </a:solidFill>
                          <a:effectLst/>
                          <a:uLnTx/>
                          <a:uFillTx/>
                          <a:latin typeface="+mn-lt"/>
                          <a:ea typeface="+mn-ea"/>
                          <a:cs typeface="+mn-cs"/>
                        </a:rPr>
                        <a:t>Austin Parkway ES</a:t>
                      </a:r>
                    </a:p>
                  </a:txBody>
                  <a:tcPr/>
                </a:tc>
                <a:extLst>
                  <a:ext uri="{0D108BD9-81ED-4DB2-BD59-A6C34878D82A}">
                    <a16:rowId xmlns:a16="http://schemas.microsoft.com/office/drawing/2014/main" val="1093029595"/>
                  </a:ext>
                </a:extLst>
              </a:tr>
            </a:tbl>
          </a:graphicData>
        </a:graphic>
      </p:graphicFrame>
    </p:spTree>
    <p:extLst>
      <p:ext uri="{BB962C8B-B14F-4D97-AF65-F5344CB8AC3E}">
        <p14:creationId xmlns:p14="http://schemas.microsoft.com/office/powerpoint/2010/main" val="12790441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862D657B-C20B-3746-A3AD-4BDFBA3FC04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D767A7-2FAD-0742-A737-624EC46740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2AD9029A-3F89-CC42-A854-7E09C407ECA3}"/>
              </a:ext>
            </a:extLst>
          </p:cNvPr>
          <p:cNvPicPr>
            <a:picLocks noChangeAspect="1"/>
          </p:cNvPicPr>
          <p:nvPr/>
        </p:nvPicPr>
        <p:blipFill>
          <a:blip r:embed="rId2"/>
          <a:stretch>
            <a:fillRect/>
          </a:stretch>
        </p:blipFill>
        <p:spPr>
          <a:xfrm>
            <a:off x="0" y="0"/>
            <a:ext cx="12192000" cy="901700"/>
          </a:xfrm>
          <a:prstGeom prst="rect">
            <a:avLst/>
          </a:prstGeom>
        </p:spPr>
      </p:pic>
      <p:sp>
        <p:nvSpPr>
          <p:cNvPr id="5" name="Content Placeholder 4"/>
          <p:cNvSpPr>
            <a:spLocks noGrp="1"/>
          </p:cNvSpPr>
          <p:nvPr>
            <p:ph idx="1"/>
          </p:nvPr>
        </p:nvSpPr>
        <p:spPr>
          <a:xfrm>
            <a:off x="838200" y="1266825"/>
            <a:ext cx="10515600" cy="4910138"/>
          </a:xfrm>
        </p:spPr>
        <p:txBody>
          <a:bodyPr/>
          <a:lstStyle/>
          <a:p>
            <a:pPr marL="0" indent="0">
              <a:buNone/>
            </a:pPr>
            <a:br>
              <a:rPr lang="en-US" sz="1800">
                <a:solidFill>
                  <a:srgbClr val="000000"/>
                </a:solidFill>
                <a:ea typeface="+mj-ea"/>
                <a:cs typeface="+mj-cs"/>
              </a:rPr>
            </a:br>
            <a:endParaRPr lang="en-US"/>
          </a:p>
        </p:txBody>
      </p:sp>
      <p:sp>
        <p:nvSpPr>
          <p:cNvPr id="4" name="Title 2">
            <a:extLst>
              <a:ext uri="{FF2B5EF4-FFF2-40B4-BE49-F238E27FC236}">
                <a16:creationId xmlns:a16="http://schemas.microsoft.com/office/drawing/2014/main" id="{B5C60BEF-8C09-DE23-E92C-DFE985D38D10}"/>
              </a:ext>
            </a:extLst>
          </p:cNvPr>
          <p:cNvSpPr txBox="1">
            <a:spLocks/>
          </p:cNvSpPr>
          <p:nvPr/>
        </p:nvSpPr>
        <p:spPr>
          <a:xfrm>
            <a:off x="113371" y="14210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E7E6E6"/>
                </a:solidFill>
                <a:effectLst/>
                <a:uLnTx/>
                <a:uFillTx/>
                <a:latin typeface="Calibri"/>
                <a:ea typeface="+mj-ea"/>
                <a:cs typeface="+mj-cs"/>
              </a:rPr>
              <a:t>Tier III Mental Health Support via the BHAW Dept.</a:t>
            </a:r>
            <a:br>
              <a:rPr kumimoji="0" lang="en-US" sz="2400" b="0" i="0" u="none" strike="noStrike" kern="1200" cap="none" spc="0" normalizeH="0" baseline="0" noProof="0">
                <a:ln>
                  <a:noFill/>
                </a:ln>
                <a:solidFill>
                  <a:prstClr val="black"/>
                </a:solidFill>
                <a:effectLst/>
                <a:uLnTx/>
                <a:uFillTx/>
                <a:latin typeface="Calibri" charset="0"/>
                <a:ea typeface="+mj-ea"/>
                <a:cs typeface="+mj-cs"/>
              </a:rPr>
            </a:br>
            <a:endParaRPr kumimoji="0" lang="en-US" sz="4400" b="0" i="0" u="none" strike="noStrike" kern="1200" cap="none" spc="0" normalizeH="0" baseline="0" noProof="0">
              <a:ln>
                <a:noFill/>
              </a:ln>
              <a:solidFill>
                <a:srgbClr val="E7E6E6"/>
              </a:solidFill>
              <a:effectLst/>
              <a:uLnTx/>
              <a:uFillTx/>
              <a:latin typeface="Calibri Light" panose="020F0302020204030204"/>
              <a:ea typeface="+mj-ea"/>
              <a:cs typeface="+mj-cs"/>
            </a:endParaRPr>
          </a:p>
        </p:txBody>
      </p:sp>
      <p:graphicFrame>
        <p:nvGraphicFramePr>
          <p:cNvPr id="3" name="Table 2">
            <a:extLst>
              <a:ext uri="{FF2B5EF4-FFF2-40B4-BE49-F238E27FC236}">
                <a16:creationId xmlns:a16="http://schemas.microsoft.com/office/drawing/2014/main" id="{4E6B37E1-9CF3-21D2-66D5-6A2E67DDC090}"/>
              </a:ext>
            </a:extLst>
          </p:cNvPr>
          <p:cNvGraphicFramePr>
            <a:graphicFrameLocks noGrp="1"/>
          </p:cNvGraphicFramePr>
          <p:nvPr/>
        </p:nvGraphicFramePr>
        <p:xfrm>
          <a:off x="932639" y="1378341"/>
          <a:ext cx="10209808" cy="3526225"/>
        </p:xfrm>
        <a:graphic>
          <a:graphicData uri="http://schemas.openxmlformats.org/drawingml/2006/table">
            <a:tbl>
              <a:tblPr firstRow="1" bandRow="1">
                <a:tableStyleId>{5C22544A-7EE6-4342-B048-85BDC9FD1C3A}</a:tableStyleId>
              </a:tblPr>
              <a:tblGrid>
                <a:gridCol w="5022410">
                  <a:extLst>
                    <a:ext uri="{9D8B030D-6E8A-4147-A177-3AD203B41FA5}">
                      <a16:colId xmlns:a16="http://schemas.microsoft.com/office/drawing/2014/main" val="196342224"/>
                    </a:ext>
                  </a:extLst>
                </a:gridCol>
                <a:gridCol w="5187398">
                  <a:extLst>
                    <a:ext uri="{9D8B030D-6E8A-4147-A177-3AD203B41FA5}">
                      <a16:colId xmlns:a16="http://schemas.microsoft.com/office/drawing/2014/main" val="571533997"/>
                    </a:ext>
                  </a:extLst>
                </a:gridCol>
              </a:tblGrid>
              <a:tr h="58914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effectLst/>
                          <a:uLnTx/>
                          <a:uFillTx/>
                          <a:latin typeface="+mn-lt"/>
                          <a:ea typeface="+mn-ea"/>
                          <a:cs typeface="+mn-cs"/>
                        </a:rPr>
                        <a:t>TCHATT</a:t>
                      </a:r>
                    </a:p>
                  </a:txBody>
                  <a:tcPr anchor="ctr"/>
                </a:tc>
                <a:tc>
                  <a:txBody>
                    <a:bodyPr/>
                    <a:lstStyle/>
                    <a:p>
                      <a:pPr algn="ctr"/>
                      <a:r>
                        <a:rPr lang="en-US"/>
                        <a:t>Campus Partners</a:t>
                      </a:r>
                    </a:p>
                  </a:txBody>
                  <a:tcPr anchor="ctr"/>
                </a:tc>
                <a:extLst>
                  <a:ext uri="{0D108BD9-81ED-4DB2-BD59-A6C34878D82A}">
                    <a16:rowId xmlns:a16="http://schemas.microsoft.com/office/drawing/2014/main" val="1013230153"/>
                  </a:ext>
                </a:extLst>
              </a:tr>
              <a:tr h="2937077">
                <a:tc>
                  <a:txBody>
                    <a:bodyPr/>
                    <a:lstStyle/>
                    <a:p>
                      <a:pPr marL="342900" marR="0" lvl="0" indent="-342900" algn="l" defTabSz="457200" rtl="0" eaLnBrk="1" fontAlgn="base" latinLnBrk="0" hangingPunct="1">
                        <a:lnSpc>
                          <a:spcPct val="100000"/>
                        </a:lnSpc>
                        <a:spcBef>
                          <a:spcPct val="20000"/>
                        </a:spcBef>
                        <a:spcAft>
                          <a:spcPct val="0"/>
                        </a:spcAft>
                        <a:buClrTx/>
                        <a:buSzTx/>
                        <a:buFont typeface="Arial" charset="0"/>
                        <a:buChar char="•"/>
                        <a:tabLst/>
                        <a:defRPr/>
                      </a:pPr>
                      <a:endParaRPr kumimoji="0" lang="en-US" sz="1400" b="0" i="0" u="none" strike="noStrike" kern="1200" cap="none" spc="0" normalizeH="0" baseline="0" noProof="0">
                        <a:ln>
                          <a:noFill/>
                        </a:ln>
                        <a:solidFill>
                          <a:srgbClr val="000000"/>
                        </a:solidFill>
                        <a:effectLst/>
                        <a:uLnTx/>
                        <a:uFillTx/>
                        <a:latin typeface="+mn-lt"/>
                        <a:ea typeface="+mn-ea"/>
                        <a:cs typeface="+mn-cs"/>
                      </a:endParaRPr>
                    </a:p>
                    <a:p>
                      <a:pPr marL="342900" marR="0" lvl="0" indent="-342900" algn="l" defTabSz="457200" rtl="0" eaLnBrk="1" fontAlgn="base" latinLnBrk="0" hangingPunct="1">
                        <a:lnSpc>
                          <a:spcPct val="100000"/>
                        </a:lnSpc>
                        <a:spcBef>
                          <a:spcPct val="20000"/>
                        </a:spcBef>
                        <a:spcAft>
                          <a:spcPct val="0"/>
                        </a:spcAft>
                        <a:buClrTx/>
                        <a:buSzTx/>
                        <a:buFont typeface="Arial" charset="0"/>
                        <a:buChar char="•"/>
                        <a:tabLst/>
                        <a:defRPr/>
                      </a:pPr>
                      <a:r>
                        <a:rPr kumimoji="0" lang="en-US" sz="1400" b="0" i="0" u="none" strike="noStrike" kern="1200" cap="none" spc="0" normalizeH="0" baseline="0" noProof="0">
                          <a:ln>
                            <a:noFill/>
                          </a:ln>
                          <a:solidFill>
                            <a:srgbClr val="000000"/>
                          </a:solidFill>
                          <a:effectLst/>
                          <a:uLnTx/>
                          <a:uFillTx/>
                          <a:latin typeface="+mn-lt"/>
                          <a:ea typeface="+mn-ea"/>
                          <a:cs typeface="+mn-cs"/>
                        </a:rPr>
                        <a:t>Short term counseling (4-6 sessions) and then they refer out</a:t>
                      </a:r>
                    </a:p>
                    <a:p>
                      <a:pPr marL="0" marR="0" lvl="0" indent="0" algn="l" defTabSz="457200" rtl="0" eaLnBrk="1" fontAlgn="base" latinLnBrk="0" hangingPunct="1">
                        <a:lnSpc>
                          <a:spcPct val="100000"/>
                        </a:lnSpc>
                        <a:spcBef>
                          <a:spcPct val="20000"/>
                        </a:spcBef>
                        <a:spcAft>
                          <a:spcPct val="0"/>
                        </a:spcAft>
                        <a:buClrTx/>
                        <a:buSzTx/>
                        <a:buFont typeface="Arial" charset="0"/>
                        <a:buNone/>
                        <a:tabLst/>
                        <a:defRPr/>
                      </a:pPr>
                      <a:endParaRPr kumimoji="0" lang="en-US" sz="1400" b="0" i="0" u="none" strike="noStrike" kern="1200" cap="none" spc="0" normalizeH="0" baseline="0" noProof="0">
                        <a:ln>
                          <a:noFill/>
                        </a:ln>
                        <a:solidFill>
                          <a:srgbClr val="000000"/>
                        </a:solidFill>
                        <a:effectLst/>
                        <a:uLnTx/>
                        <a:uFillTx/>
                        <a:latin typeface="+mn-lt"/>
                        <a:ea typeface="+mn-ea"/>
                        <a:cs typeface="+mn-cs"/>
                      </a:endParaRPr>
                    </a:p>
                    <a:p>
                      <a:pPr marL="342900" marR="0" lvl="0" indent="-342900" algn="l" defTabSz="457200" rtl="0" eaLnBrk="1" fontAlgn="base" latinLnBrk="0" hangingPunct="1">
                        <a:lnSpc>
                          <a:spcPct val="100000"/>
                        </a:lnSpc>
                        <a:spcBef>
                          <a:spcPct val="20000"/>
                        </a:spcBef>
                        <a:spcAft>
                          <a:spcPct val="0"/>
                        </a:spcAft>
                        <a:buClrTx/>
                        <a:buSzTx/>
                        <a:buFont typeface="Arial" charset="0"/>
                        <a:buChar char="•"/>
                        <a:tabLst/>
                        <a:defRPr/>
                      </a:pPr>
                      <a:r>
                        <a:rPr kumimoji="0" lang="en-US" sz="1400" b="0" i="0" u="none" strike="noStrike" kern="1200" cap="none" spc="0" normalizeH="0" baseline="0" noProof="0">
                          <a:ln>
                            <a:noFill/>
                          </a:ln>
                          <a:solidFill>
                            <a:srgbClr val="000000"/>
                          </a:solidFill>
                          <a:effectLst/>
                          <a:uLnTx/>
                          <a:uFillTx/>
                          <a:latin typeface="+mn-lt"/>
                          <a:ea typeface="+mn-ea"/>
                          <a:cs typeface="+mn-cs"/>
                        </a:rPr>
                        <a:t>Virtual sessions only</a:t>
                      </a:r>
                    </a:p>
                    <a:p>
                      <a:pPr marL="0" marR="0" lvl="0" indent="0" algn="l" defTabSz="457200" rtl="0" eaLnBrk="1" fontAlgn="base" latinLnBrk="0" hangingPunct="1">
                        <a:lnSpc>
                          <a:spcPct val="100000"/>
                        </a:lnSpc>
                        <a:spcBef>
                          <a:spcPct val="20000"/>
                        </a:spcBef>
                        <a:spcAft>
                          <a:spcPct val="0"/>
                        </a:spcAft>
                        <a:buClrTx/>
                        <a:buSzTx/>
                        <a:buFont typeface="Arial" charset="0"/>
                        <a:buNone/>
                        <a:tabLst/>
                        <a:defRPr/>
                      </a:pPr>
                      <a:endParaRPr kumimoji="0" lang="en-US" sz="1400" b="0" i="0" u="none" strike="noStrike" kern="1200" cap="none" spc="0" normalizeH="0" baseline="0" noProof="0">
                        <a:ln>
                          <a:noFill/>
                        </a:ln>
                        <a:solidFill>
                          <a:srgbClr val="000000"/>
                        </a:solidFill>
                        <a:effectLst/>
                        <a:uLnTx/>
                        <a:uFillTx/>
                        <a:latin typeface="+mn-lt"/>
                        <a:ea typeface="+mn-ea"/>
                        <a:cs typeface="Calibri"/>
                      </a:endParaRPr>
                    </a:p>
                  </a:txBody>
                  <a:tcPr/>
                </a:tc>
                <a:tc>
                  <a:txBody>
                    <a:bodyPr/>
                    <a:lstStyle/>
                    <a:p>
                      <a:pPr marL="285750" marR="0" lvl="0" indent="-285750" algn="ctr" defTabSz="457200" rtl="0" eaLnBrk="1" fontAlgn="base" latinLnBrk="0" hangingPunct="1">
                        <a:lnSpc>
                          <a:spcPct val="100000"/>
                        </a:lnSpc>
                        <a:spcBef>
                          <a:spcPts val="0"/>
                        </a:spcBef>
                        <a:spcAft>
                          <a:spcPts val="600"/>
                        </a:spcAft>
                        <a:buClrTx/>
                        <a:buSzTx/>
                        <a:buFont typeface="Arial" panose="020B0604020202020204" pitchFamily="34" charset="0"/>
                        <a:buChar char="•"/>
                        <a:tabLst/>
                        <a:defRPr/>
                      </a:pPr>
                      <a:endParaRPr kumimoji="0" lang="en-US" sz="1600" b="0" i="0" u="none" strike="noStrike" kern="1200" cap="none" spc="0" normalizeH="0" baseline="0" noProof="0">
                        <a:ln>
                          <a:noFill/>
                        </a:ln>
                        <a:solidFill>
                          <a:srgbClr val="000000"/>
                        </a:solidFill>
                        <a:effectLst/>
                        <a:uLnTx/>
                        <a:uFillTx/>
                        <a:latin typeface="+mn-lt"/>
                        <a:ea typeface="+mn-ea"/>
                        <a:cs typeface="+mn-cs"/>
                      </a:endParaRPr>
                    </a:p>
                    <a:p>
                      <a:pPr marL="285750" marR="0" lvl="0" indent="-285750" algn="l" rtl="0" eaLnBrk="1" fontAlgn="base" latinLnBrk="0" hangingPunct="1">
                        <a:lnSpc>
                          <a:spcPct val="100000"/>
                        </a:lnSpc>
                        <a:spcBef>
                          <a:spcPts val="0"/>
                        </a:spcBef>
                        <a:spcAft>
                          <a:spcPts val="600"/>
                        </a:spcAft>
                        <a:buClrTx/>
                        <a:buSzTx/>
                        <a:buFont typeface="Arial" panose="020B0604020202020204" pitchFamily="34" charset="0"/>
                        <a:buChar char="•"/>
                      </a:pPr>
                      <a:r>
                        <a:rPr kumimoji="0" lang="en-US" sz="1600" b="0" i="0" u="none" strike="noStrike" kern="1200" cap="none" spc="0" normalizeH="0" baseline="0" noProof="0">
                          <a:ln>
                            <a:noFill/>
                          </a:ln>
                          <a:solidFill>
                            <a:srgbClr val="000000"/>
                          </a:solidFill>
                          <a:effectLst/>
                          <a:uLnTx/>
                          <a:uFillTx/>
                          <a:latin typeface="+mn-lt"/>
                          <a:ea typeface="+mn-ea"/>
                          <a:cs typeface="+mn-cs"/>
                        </a:rPr>
                        <a:t>TCHATT </a:t>
                      </a:r>
                      <a:r>
                        <a:rPr lang="en-US" sz="1600" b="0" i="0" u="none" strike="noStrike" kern="1200" cap="none" spc="0" normalizeH="0" baseline="0" noProof="0">
                          <a:ln>
                            <a:noFill/>
                          </a:ln>
                          <a:solidFill>
                            <a:srgbClr val="000000"/>
                          </a:solidFill>
                          <a:effectLst/>
                          <a:uLnTx/>
                          <a:uFillTx/>
                          <a:latin typeface="+mn-lt"/>
                          <a:ea typeface="+mn-ea"/>
                          <a:cs typeface="+mn-cs"/>
                        </a:rPr>
                        <a:t>provides </a:t>
                      </a:r>
                      <a:r>
                        <a:rPr lang="en-US" sz="1600" b="0" i="0" u="sng" strike="noStrike" kern="1200" cap="none" spc="0" normalizeH="0" baseline="0" noProof="0">
                          <a:ln>
                            <a:noFill/>
                          </a:ln>
                          <a:solidFill>
                            <a:srgbClr val="000000"/>
                          </a:solidFill>
                          <a:effectLst/>
                          <a:uLnTx/>
                          <a:uFillTx/>
                          <a:latin typeface="+mn-lt"/>
                          <a:ea typeface="+mn-ea"/>
                          <a:cs typeface="+mn-cs"/>
                        </a:rPr>
                        <a:t>therapy</a:t>
                      </a:r>
                      <a:r>
                        <a:rPr kumimoji="0" lang="en-US" sz="1600" b="0" i="0" u="none" strike="noStrike" kern="1200" cap="none" spc="0" normalizeH="0" baseline="0" noProof="0">
                          <a:ln>
                            <a:noFill/>
                          </a:ln>
                          <a:solidFill>
                            <a:srgbClr val="000000"/>
                          </a:solidFill>
                          <a:effectLst/>
                          <a:uLnTx/>
                          <a:uFillTx/>
                          <a:latin typeface="+mn-lt"/>
                          <a:ea typeface="+mn-ea"/>
                          <a:cs typeface="+mn-cs"/>
                        </a:rPr>
                        <a:t> virtually to students from:</a:t>
                      </a:r>
                    </a:p>
                    <a:p>
                      <a:pPr marL="742950" marR="0" lvl="1" indent="-285750" algn="l" defTabSz="457200" rtl="0" eaLnBrk="1" fontAlgn="base" latinLnBrk="0" hangingPunct="1">
                        <a:lnSpc>
                          <a:spcPct val="10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mn-lt"/>
                          <a:ea typeface="+mn-ea"/>
                          <a:cs typeface="+mn-cs"/>
                        </a:rPr>
                        <a:t>Progressive HS</a:t>
                      </a:r>
                    </a:p>
                    <a:p>
                      <a:pPr marL="742950" marR="0" lvl="1" indent="-285750" algn="l" defTabSz="457200" rtl="0" eaLnBrk="1" fontAlgn="base" latinLnBrk="0" hangingPunct="1">
                        <a:lnSpc>
                          <a:spcPct val="10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mn-lt"/>
                          <a:ea typeface="+mn-ea"/>
                          <a:cs typeface="+mn-cs"/>
                        </a:rPr>
                        <a:t>The Reese Center</a:t>
                      </a:r>
                    </a:p>
                    <a:p>
                      <a:pPr marL="0" marR="0" lvl="0" indent="0" algn="l" defTabSz="457200" rtl="0" eaLnBrk="1" fontAlgn="base" latinLnBrk="0" hangingPunct="1">
                        <a:lnSpc>
                          <a:spcPct val="100000"/>
                        </a:lnSpc>
                        <a:spcBef>
                          <a:spcPts val="0"/>
                        </a:spcBef>
                        <a:spcAft>
                          <a:spcPts val="600"/>
                        </a:spcAft>
                        <a:buClrTx/>
                        <a:buSzTx/>
                        <a:buFont typeface="Arial" panose="020B0604020202020204" pitchFamily="34" charset="0"/>
                        <a:buNone/>
                        <a:tabLst/>
                        <a:defRPr/>
                      </a:pPr>
                      <a:endParaRPr kumimoji="0" lang="en-US" sz="1600" b="0" i="0" u="none" strike="noStrike" kern="1200" cap="none" spc="0" normalizeH="0" baseline="0" noProof="0">
                        <a:ln>
                          <a:noFill/>
                        </a:ln>
                        <a:solidFill>
                          <a:srgbClr val="000000"/>
                        </a:solidFill>
                        <a:effectLst/>
                        <a:uLnTx/>
                        <a:uFillTx/>
                        <a:latin typeface="+mn-lt"/>
                        <a:ea typeface="+mn-ea"/>
                        <a:cs typeface="+mn-cs"/>
                      </a:endParaRPr>
                    </a:p>
                    <a:p>
                      <a:pPr marL="0" marR="0" lvl="0" indent="0" algn="l" defTabSz="457200" rtl="0" eaLnBrk="1" fontAlgn="base" latinLnBrk="0" hangingPunct="1">
                        <a:lnSpc>
                          <a:spcPct val="100000"/>
                        </a:lnSpc>
                        <a:spcBef>
                          <a:spcPts val="0"/>
                        </a:spcBef>
                        <a:spcAft>
                          <a:spcPts val="600"/>
                        </a:spcAft>
                        <a:buClrTx/>
                        <a:buSzTx/>
                        <a:buFont typeface="Arial" panose="020B0604020202020204" pitchFamily="34" charset="0"/>
                        <a:buNone/>
                        <a:tabLst/>
                        <a:defRPr/>
                      </a:pPr>
                      <a:endParaRPr kumimoji="0" lang="en-US" sz="1600" b="0" i="0" u="none" strike="noStrike" kern="1200" cap="none" spc="0" normalizeH="0" baseline="0" noProof="0">
                        <a:ln>
                          <a:noFill/>
                        </a:ln>
                        <a:solidFill>
                          <a:srgbClr val="000000"/>
                        </a:solidFill>
                        <a:effectLst/>
                        <a:uLnTx/>
                        <a:uFillTx/>
                        <a:latin typeface="+mn-lt"/>
                        <a:ea typeface="+mn-ea"/>
                        <a:cs typeface="+mn-cs"/>
                      </a:endParaRPr>
                    </a:p>
                    <a:p>
                      <a:pPr marL="285750" marR="0" lvl="0" indent="-285750" algn="l" rtl="0" eaLnBrk="1" fontAlgn="base" latinLnBrk="0" hangingPunct="1">
                        <a:lnSpc>
                          <a:spcPct val="100000"/>
                        </a:lnSpc>
                        <a:spcBef>
                          <a:spcPts val="0"/>
                        </a:spcBef>
                        <a:spcAft>
                          <a:spcPts val="600"/>
                        </a:spcAft>
                        <a:buClrTx/>
                        <a:buSzTx/>
                        <a:buFont typeface="Arial" panose="020B0604020202020204" pitchFamily="34" charset="0"/>
                        <a:buChar char="•"/>
                      </a:pPr>
                      <a:r>
                        <a:rPr kumimoji="0" lang="en-US" sz="1600" b="0" i="0" u="none" strike="noStrike" kern="1200" cap="none" spc="0" normalizeH="0" baseline="0" noProof="0">
                          <a:ln>
                            <a:noFill/>
                          </a:ln>
                          <a:solidFill>
                            <a:srgbClr val="000000"/>
                          </a:solidFill>
                          <a:effectLst/>
                          <a:uLnTx/>
                          <a:uFillTx/>
                          <a:latin typeface="+mn-lt"/>
                          <a:ea typeface="+mn-ea"/>
                          <a:cs typeface="+mn-cs"/>
                        </a:rPr>
                        <a:t>TCHATT </a:t>
                      </a:r>
                      <a:r>
                        <a:rPr lang="en-US" sz="1600" b="0" i="0" u="none" strike="noStrike" kern="1200" cap="none" spc="0" normalizeH="0" baseline="0" noProof="0">
                          <a:ln>
                            <a:noFill/>
                          </a:ln>
                          <a:solidFill>
                            <a:srgbClr val="000000"/>
                          </a:solidFill>
                          <a:effectLst/>
                          <a:uLnTx/>
                          <a:uFillTx/>
                          <a:latin typeface="+mn-lt"/>
                          <a:ea typeface="+mn-ea"/>
                          <a:cs typeface="+mn-cs"/>
                        </a:rPr>
                        <a:t>provides virtual </a:t>
                      </a:r>
                      <a:r>
                        <a:rPr lang="en-US" sz="1600" b="0" i="0" u="sng" strike="noStrike" kern="1200" cap="none" spc="0" normalizeH="0" baseline="0" noProof="0">
                          <a:ln>
                            <a:noFill/>
                          </a:ln>
                          <a:solidFill>
                            <a:srgbClr val="000000"/>
                          </a:solidFill>
                          <a:effectLst/>
                          <a:uLnTx/>
                          <a:uFillTx/>
                          <a:latin typeface="+mn-lt"/>
                          <a:ea typeface="+mn-ea"/>
                          <a:cs typeface="+mn-cs"/>
                        </a:rPr>
                        <a:t>psychiatric</a:t>
                      </a:r>
                      <a:r>
                        <a:rPr kumimoji="0" lang="en-US" sz="1600" b="0" i="0" u="sng" strike="noStrike" kern="1200" cap="none" spc="0" normalizeH="0" baseline="0" noProof="0">
                          <a:ln>
                            <a:noFill/>
                          </a:ln>
                          <a:solidFill>
                            <a:srgbClr val="000000"/>
                          </a:solidFill>
                          <a:effectLst/>
                          <a:uLnTx/>
                          <a:uFillTx/>
                          <a:latin typeface="+mn-lt"/>
                          <a:ea typeface="+mn-ea"/>
                          <a:cs typeface="+mn-cs"/>
                        </a:rPr>
                        <a:t> services</a:t>
                      </a:r>
                      <a:r>
                        <a:rPr kumimoji="0" lang="en-US" sz="1600" b="0" i="0" u="none" strike="noStrike" kern="1200" cap="none" spc="0" normalizeH="0" baseline="0" noProof="0">
                          <a:ln>
                            <a:noFill/>
                          </a:ln>
                          <a:solidFill>
                            <a:srgbClr val="000000"/>
                          </a:solidFill>
                          <a:effectLst/>
                          <a:uLnTx/>
                          <a:uFillTx/>
                          <a:latin typeface="+mn-lt"/>
                          <a:ea typeface="+mn-ea"/>
                          <a:cs typeface="+mn-cs"/>
                        </a:rPr>
                        <a:t> to </a:t>
                      </a:r>
                      <a:r>
                        <a:rPr lang="en-US" sz="1600" b="0" i="0" u="none" strike="noStrike" kern="1200" cap="none" spc="0" normalizeH="0" baseline="0" noProof="0">
                          <a:ln>
                            <a:noFill/>
                          </a:ln>
                          <a:solidFill>
                            <a:srgbClr val="000000"/>
                          </a:solidFill>
                          <a:effectLst/>
                          <a:uLnTx/>
                          <a:uFillTx/>
                          <a:latin typeface="+mn-lt"/>
                          <a:ea typeface="+mn-ea"/>
                          <a:cs typeface="+mn-cs"/>
                        </a:rPr>
                        <a:t>students </a:t>
                      </a:r>
                      <a:r>
                        <a:rPr kumimoji="0" lang="en-US" sz="1600" b="0" i="0" u="none" strike="noStrike" kern="1200" cap="none" spc="0" normalizeH="0" baseline="0" noProof="0">
                          <a:ln>
                            <a:noFill/>
                          </a:ln>
                          <a:solidFill>
                            <a:srgbClr val="000000"/>
                          </a:solidFill>
                          <a:effectLst/>
                          <a:uLnTx/>
                          <a:uFillTx/>
                          <a:latin typeface="+mn-lt"/>
                          <a:ea typeface="+mn-ea"/>
                          <a:cs typeface="+mn-cs"/>
                        </a:rPr>
                        <a:t>throughout the district, from all campuses.</a:t>
                      </a:r>
                    </a:p>
                  </a:txBody>
                  <a:tcPr/>
                </a:tc>
                <a:extLst>
                  <a:ext uri="{0D108BD9-81ED-4DB2-BD59-A6C34878D82A}">
                    <a16:rowId xmlns:a16="http://schemas.microsoft.com/office/drawing/2014/main" val="1093029595"/>
                  </a:ext>
                </a:extLst>
              </a:tr>
            </a:tbl>
          </a:graphicData>
        </a:graphic>
      </p:graphicFrame>
    </p:spTree>
    <p:extLst>
      <p:ext uri="{BB962C8B-B14F-4D97-AF65-F5344CB8AC3E}">
        <p14:creationId xmlns:p14="http://schemas.microsoft.com/office/powerpoint/2010/main" val="30779712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862D657B-C20B-3746-A3AD-4BDFBA3FC04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D767A7-2FAD-0742-A737-624EC46740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2AD9029A-3F89-CC42-A854-7E09C407ECA3}"/>
              </a:ext>
            </a:extLst>
          </p:cNvPr>
          <p:cNvPicPr>
            <a:picLocks noChangeAspect="1"/>
          </p:cNvPicPr>
          <p:nvPr/>
        </p:nvPicPr>
        <p:blipFill>
          <a:blip r:embed="rId2"/>
          <a:stretch>
            <a:fillRect/>
          </a:stretch>
        </p:blipFill>
        <p:spPr>
          <a:xfrm>
            <a:off x="0" y="0"/>
            <a:ext cx="12192000" cy="901700"/>
          </a:xfrm>
          <a:prstGeom prst="rect">
            <a:avLst/>
          </a:prstGeom>
        </p:spPr>
      </p:pic>
      <p:sp>
        <p:nvSpPr>
          <p:cNvPr id="5" name="Content Placeholder 4"/>
          <p:cNvSpPr>
            <a:spLocks noGrp="1"/>
          </p:cNvSpPr>
          <p:nvPr>
            <p:ph idx="1"/>
          </p:nvPr>
        </p:nvSpPr>
        <p:spPr>
          <a:xfrm>
            <a:off x="838200" y="1266825"/>
            <a:ext cx="10515600" cy="4910138"/>
          </a:xfrm>
        </p:spPr>
        <p:txBody>
          <a:bodyPr/>
          <a:lstStyle/>
          <a:p>
            <a:pPr marL="0" indent="0">
              <a:buNone/>
            </a:pPr>
            <a:br>
              <a:rPr lang="en-US" sz="1800">
                <a:solidFill>
                  <a:srgbClr val="000000"/>
                </a:solidFill>
                <a:ea typeface="+mj-ea"/>
                <a:cs typeface="+mj-cs"/>
              </a:rPr>
            </a:br>
            <a:endParaRPr lang="en-US"/>
          </a:p>
        </p:txBody>
      </p:sp>
      <p:graphicFrame>
        <p:nvGraphicFramePr>
          <p:cNvPr id="2" name="Table 1"/>
          <p:cNvGraphicFramePr>
            <a:graphicFrameLocks noGrp="1"/>
          </p:cNvGraphicFramePr>
          <p:nvPr/>
        </p:nvGraphicFramePr>
        <p:xfrm>
          <a:off x="2080470" y="1266824"/>
          <a:ext cx="8001682" cy="4485390"/>
        </p:xfrm>
        <a:graphic>
          <a:graphicData uri="http://schemas.openxmlformats.org/drawingml/2006/table">
            <a:tbl>
              <a:tblPr firstRow="1" bandRow="1">
                <a:tableStyleId>{5C22544A-7EE6-4342-B048-85BDC9FD1C3A}</a:tableStyleId>
              </a:tblPr>
              <a:tblGrid>
                <a:gridCol w="8001682">
                  <a:extLst>
                    <a:ext uri="{9D8B030D-6E8A-4147-A177-3AD203B41FA5}">
                      <a16:colId xmlns:a16="http://schemas.microsoft.com/office/drawing/2014/main" val="571533997"/>
                    </a:ext>
                  </a:extLst>
                </a:gridCol>
              </a:tblGrid>
              <a:tr h="535238">
                <a:tc>
                  <a:txBody>
                    <a:bodyPr/>
                    <a:lstStyle/>
                    <a:p>
                      <a:pPr algn="ctr"/>
                      <a:r>
                        <a:rPr lang="en-US" sz="2000"/>
                        <a:t>FBISD Mental Health Counselors (MHC)</a:t>
                      </a:r>
                    </a:p>
                  </a:txBody>
                  <a:tcPr/>
                </a:tc>
                <a:extLst>
                  <a:ext uri="{0D108BD9-81ED-4DB2-BD59-A6C34878D82A}">
                    <a16:rowId xmlns:a16="http://schemas.microsoft.com/office/drawing/2014/main" val="1013230153"/>
                  </a:ext>
                </a:extLst>
              </a:tr>
              <a:tr h="3950152">
                <a:tc>
                  <a:txBody>
                    <a:bodyPr/>
                    <a:lstStyle/>
                    <a:p>
                      <a:pPr marL="342900" marR="0" lvl="0" indent="-342900" algn="l" defTabSz="457200" rtl="0" eaLnBrk="1" fontAlgn="base" latinLnBrk="0" hangingPunct="1">
                        <a:lnSpc>
                          <a:spcPct val="100000"/>
                        </a:lnSpc>
                        <a:spcBef>
                          <a:spcPts val="1200"/>
                        </a:spcBef>
                        <a:spcAft>
                          <a:spcPts val="600"/>
                        </a:spcAft>
                        <a:buClrTx/>
                        <a:buSzTx/>
                        <a:buFont typeface="Arial" charset="0"/>
                        <a:buChar char="•"/>
                        <a:tabLst/>
                        <a:defRPr/>
                      </a:pPr>
                      <a:endParaRPr kumimoji="0" lang="en-US" sz="1600" b="0" i="0" u="none" strike="noStrike" kern="1200" cap="none" spc="0" normalizeH="0" baseline="0" noProof="0">
                        <a:ln>
                          <a:noFill/>
                        </a:ln>
                        <a:solidFill>
                          <a:srgbClr val="000000"/>
                        </a:solidFill>
                        <a:effectLst/>
                        <a:uLnTx/>
                        <a:uFillTx/>
                        <a:latin typeface="+mn-lt"/>
                        <a:ea typeface="+mn-ea"/>
                        <a:cs typeface="+mn-cs"/>
                      </a:endParaRPr>
                    </a:p>
                    <a:p>
                      <a:pPr marL="285750" marR="0" lvl="0" indent="-285750" algn="l" defTabSz="457200" rtl="0" eaLnBrk="1" fontAlgn="base" latinLnBrk="0" hangingPunct="1">
                        <a:lnSpc>
                          <a:spcPct val="100000"/>
                        </a:lnSpc>
                        <a:spcBef>
                          <a:spcPts val="1200"/>
                        </a:spcBef>
                        <a:spcAft>
                          <a:spcPts val="60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mn-lt"/>
                          <a:ea typeface="+mn-ea"/>
                          <a:cs typeface="+mn-cs"/>
                        </a:rPr>
                        <a:t> </a:t>
                      </a:r>
                      <a:r>
                        <a:rPr kumimoji="0" lang="en-US" sz="1800" b="0" i="0" u="none" strike="noStrike" kern="1200" cap="none" spc="0" normalizeH="0" baseline="0" noProof="0">
                          <a:ln>
                            <a:noFill/>
                          </a:ln>
                          <a:solidFill>
                            <a:srgbClr val="000000"/>
                          </a:solidFill>
                          <a:effectLst/>
                          <a:uLnTx/>
                          <a:uFillTx/>
                          <a:latin typeface="+mn-lt"/>
                          <a:ea typeface="+mn-ea"/>
                          <a:cs typeface="+mn-cs"/>
                        </a:rPr>
                        <a:t>6 District LPCs</a:t>
                      </a:r>
                    </a:p>
                    <a:p>
                      <a:pPr marL="342900" marR="0" lvl="0" indent="-342900" algn="just" defTabSz="457200" rtl="0" eaLnBrk="1" fontAlgn="base" latinLnBrk="0" hangingPunct="1">
                        <a:lnSpc>
                          <a:spcPct val="100000"/>
                        </a:lnSpc>
                        <a:spcBef>
                          <a:spcPts val="1200"/>
                        </a:spcBef>
                        <a:spcAft>
                          <a:spcPts val="600"/>
                        </a:spcAft>
                        <a:buClrTx/>
                        <a:buSzTx/>
                        <a:buFont typeface="Arial" charset="0"/>
                        <a:buChar char="•"/>
                        <a:tabLst/>
                        <a:defRPr/>
                      </a:pPr>
                      <a:r>
                        <a:rPr kumimoji="0" lang="en-US" sz="1800" b="0" i="0" u="none" strike="noStrike" kern="1200" cap="none" spc="0" normalizeH="0" baseline="0" noProof="0">
                          <a:ln>
                            <a:noFill/>
                          </a:ln>
                          <a:solidFill>
                            <a:srgbClr val="000000"/>
                          </a:solidFill>
                          <a:effectLst/>
                          <a:uLnTx/>
                          <a:uFillTx/>
                          <a:latin typeface="+mn-lt"/>
                          <a:ea typeface="+mn-ea"/>
                          <a:cs typeface="+mn-cs"/>
                        </a:rPr>
                        <a:t>Short term counseling (6-10 sessions)</a:t>
                      </a:r>
                    </a:p>
                    <a:p>
                      <a:pPr marL="285750" marR="0" lvl="0" indent="-285750" algn="just" defTabSz="457200" rtl="0" eaLnBrk="1" fontAlgn="base" latinLnBrk="0" hangingPunct="1">
                        <a:lnSpc>
                          <a:spcPct val="100000"/>
                        </a:lnSpc>
                        <a:spcBef>
                          <a:spcPct val="20000"/>
                        </a:spcBef>
                        <a:spcAft>
                          <a:spcPts val="60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mn-lt"/>
                          <a:ea typeface="+mn-ea"/>
                          <a:cs typeface="+mn-cs"/>
                        </a:rPr>
                        <a:t> Face to face at campus/ some virtual sessions when appropriate</a:t>
                      </a:r>
                      <a:endParaRPr kumimoji="0" lang="en-US" sz="1800" b="0" i="0" u="none" strike="noStrike" kern="1200" cap="none" spc="0" normalizeH="0" baseline="0" noProof="0">
                        <a:ln>
                          <a:noFill/>
                        </a:ln>
                        <a:solidFill>
                          <a:srgbClr val="000000"/>
                        </a:solidFill>
                        <a:effectLst/>
                        <a:uLnTx/>
                        <a:uFillTx/>
                        <a:latin typeface="+mn-lt"/>
                        <a:ea typeface="+mn-ea"/>
                        <a:cs typeface="Calibri"/>
                      </a:endParaRPr>
                    </a:p>
                    <a:p>
                      <a:pPr marL="342900" marR="0" lvl="0" indent="-342900" algn="just" defTabSz="457200" rtl="0" eaLnBrk="1" fontAlgn="base" latinLnBrk="0" hangingPunct="1">
                        <a:lnSpc>
                          <a:spcPct val="100000"/>
                        </a:lnSpc>
                        <a:spcBef>
                          <a:spcPct val="20000"/>
                        </a:spcBef>
                        <a:spcAft>
                          <a:spcPts val="600"/>
                        </a:spcAft>
                        <a:buClrTx/>
                        <a:buSzTx/>
                        <a:buFont typeface="Arial" charset="0"/>
                        <a:buChar char="•"/>
                        <a:tabLst/>
                        <a:defRPr/>
                      </a:pPr>
                      <a:r>
                        <a:rPr kumimoji="0" lang="en-US" sz="1800" b="0" i="0" u="none" strike="noStrike" kern="1200" cap="none" spc="0" normalizeH="0" baseline="0" noProof="0">
                          <a:ln>
                            <a:noFill/>
                          </a:ln>
                          <a:solidFill>
                            <a:srgbClr val="000000"/>
                          </a:solidFill>
                          <a:effectLst/>
                          <a:uLnTx/>
                          <a:uFillTx/>
                          <a:latin typeface="+mn-lt"/>
                          <a:ea typeface="+mn-ea"/>
                          <a:cs typeface="+mn-cs"/>
                        </a:rPr>
                        <a:t>Family with limited resources</a:t>
                      </a:r>
                      <a:endParaRPr kumimoji="0" lang="en-US" sz="1800" b="1" i="1" u="none" strike="noStrike" kern="1200" cap="none" spc="0" normalizeH="0" baseline="0" noProof="0">
                        <a:ln>
                          <a:noFill/>
                        </a:ln>
                        <a:solidFill>
                          <a:srgbClr val="000000"/>
                        </a:solidFill>
                        <a:effectLst/>
                        <a:uLnTx/>
                        <a:uFillTx/>
                        <a:latin typeface="+mn-lt"/>
                        <a:ea typeface="+mn-ea"/>
                        <a:cs typeface="Calibri"/>
                      </a:endParaRPr>
                    </a:p>
                    <a:p>
                      <a:pPr marL="342900" marR="0" lvl="0" indent="-342900" algn="just" defTabSz="457200" rtl="0" eaLnBrk="1" fontAlgn="base" latinLnBrk="0" hangingPunct="1">
                        <a:lnSpc>
                          <a:spcPct val="100000"/>
                        </a:lnSpc>
                        <a:spcBef>
                          <a:spcPct val="20000"/>
                        </a:spcBef>
                        <a:spcAft>
                          <a:spcPts val="600"/>
                        </a:spcAft>
                        <a:buClrTx/>
                        <a:buSzTx/>
                        <a:buFont typeface="Arial" charset="0"/>
                        <a:buChar char="•"/>
                        <a:tabLst/>
                        <a:defRPr/>
                      </a:pPr>
                      <a:r>
                        <a:rPr kumimoji="0" lang="en-US" sz="1800" b="0" i="0" u="none" strike="noStrike" kern="1200" cap="none" spc="0" normalizeH="0" baseline="0" noProof="0">
                          <a:ln>
                            <a:noFill/>
                          </a:ln>
                          <a:solidFill>
                            <a:srgbClr val="000000"/>
                          </a:solidFill>
                          <a:effectLst/>
                          <a:uLnTx/>
                          <a:uFillTx/>
                          <a:latin typeface="+mn-lt"/>
                          <a:ea typeface="+mn-ea"/>
                          <a:cs typeface="+mn-cs"/>
                        </a:rPr>
                        <a:t>MHCs are FBISD employees (available for consults without parent permission to discuss concerns and next steps)</a:t>
                      </a:r>
                    </a:p>
                    <a:p>
                      <a:pPr marL="342900" marR="0" lvl="0" indent="-342900" algn="just" defTabSz="457200" rtl="0" eaLnBrk="1" fontAlgn="base" latinLnBrk="0" hangingPunct="1">
                        <a:lnSpc>
                          <a:spcPct val="100000"/>
                        </a:lnSpc>
                        <a:spcBef>
                          <a:spcPct val="20000"/>
                        </a:spcBef>
                        <a:spcAft>
                          <a:spcPct val="0"/>
                        </a:spcAft>
                        <a:buClrTx/>
                        <a:buSzTx/>
                        <a:buFont typeface="Arial" charset="0"/>
                        <a:buChar char="•"/>
                        <a:tabLst/>
                        <a:defRPr/>
                      </a:pPr>
                      <a:r>
                        <a:rPr kumimoji="0" lang="en-US" sz="1800" b="1" i="0" u="none" strike="noStrike" kern="1200" cap="none" spc="0" normalizeH="0" baseline="0" noProof="0">
                          <a:ln>
                            <a:noFill/>
                          </a:ln>
                          <a:solidFill>
                            <a:srgbClr val="000000"/>
                          </a:solidFill>
                          <a:effectLst/>
                          <a:uLnTx/>
                          <a:uFillTx/>
                          <a:latin typeface="+mn-lt"/>
                          <a:ea typeface="+mn-ea"/>
                          <a:cs typeface="+mn-cs"/>
                        </a:rPr>
                        <a:t>Support all campuses</a:t>
                      </a:r>
                    </a:p>
                    <a:p>
                      <a:pPr marL="342900" marR="0" lvl="0" indent="-342900" algn="l" defTabSz="457200" rtl="0" eaLnBrk="1" fontAlgn="base" latinLnBrk="0" hangingPunct="1">
                        <a:lnSpc>
                          <a:spcPct val="100000"/>
                        </a:lnSpc>
                        <a:spcBef>
                          <a:spcPct val="20000"/>
                        </a:spcBef>
                        <a:spcAft>
                          <a:spcPct val="0"/>
                        </a:spcAft>
                        <a:buClrTx/>
                        <a:buSzTx/>
                        <a:buFont typeface="Arial" charset="0"/>
                        <a:buChar char="•"/>
                        <a:tabLst/>
                        <a:defRPr/>
                      </a:pPr>
                      <a:endParaRPr kumimoji="0" lang="en-US" sz="1600" b="1" i="0" u="none" strike="noStrike" kern="1200" cap="none" spc="0" normalizeH="0" baseline="0" noProof="0">
                        <a:ln>
                          <a:noFill/>
                        </a:ln>
                        <a:solidFill>
                          <a:srgbClr val="000000"/>
                        </a:solidFill>
                        <a:effectLst/>
                        <a:uLnTx/>
                        <a:uFillTx/>
                        <a:latin typeface="+mn-lt"/>
                        <a:ea typeface="+mn-ea"/>
                        <a:cs typeface="+mn-cs"/>
                      </a:endParaRPr>
                    </a:p>
                    <a:p>
                      <a:pPr marL="0" marR="0" lvl="0" indent="0" algn="l" defTabSz="457200" rtl="0" eaLnBrk="1" fontAlgn="base" latinLnBrk="0" hangingPunct="1">
                        <a:lnSpc>
                          <a:spcPct val="100000"/>
                        </a:lnSpc>
                        <a:spcBef>
                          <a:spcPct val="20000"/>
                        </a:spcBef>
                        <a:spcAft>
                          <a:spcPct val="0"/>
                        </a:spcAft>
                        <a:buClrTx/>
                        <a:buSzTx/>
                        <a:buFont typeface="Arial" charset="0"/>
                        <a:buNone/>
                        <a:tabLst/>
                        <a:defRPr/>
                      </a:pPr>
                      <a:endParaRPr kumimoji="0" lang="en-US" sz="1600" b="1" i="0" u="none" strike="noStrike" kern="1200" cap="none" spc="0" normalizeH="0" baseline="0" noProof="0">
                        <a:ln>
                          <a:noFill/>
                        </a:ln>
                        <a:solidFill>
                          <a:srgbClr val="000000"/>
                        </a:solidFill>
                        <a:effectLst/>
                        <a:uLnTx/>
                        <a:uFillTx/>
                        <a:latin typeface="+mn-lt"/>
                        <a:ea typeface="+mn-ea"/>
                        <a:cs typeface="+mn-cs"/>
                      </a:endParaRPr>
                    </a:p>
                  </a:txBody>
                  <a:tcPr/>
                </a:tc>
                <a:extLst>
                  <a:ext uri="{0D108BD9-81ED-4DB2-BD59-A6C34878D82A}">
                    <a16:rowId xmlns:a16="http://schemas.microsoft.com/office/drawing/2014/main" val="1093029595"/>
                  </a:ext>
                </a:extLst>
              </a:tr>
            </a:tbl>
          </a:graphicData>
        </a:graphic>
      </p:graphicFrame>
      <p:sp>
        <p:nvSpPr>
          <p:cNvPr id="4" name="Title 2">
            <a:extLst>
              <a:ext uri="{FF2B5EF4-FFF2-40B4-BE49-F238E27FC236}">
                <a16:creationId xmlns:a16="http://schemas.microsoft.com/office/drawing/2014/main" id="{B5C60BEF-8C09-DE23-E92C-DFE985D38D10}"/>
              </a:ext>
            </a:extLst>
          </p:cNvPr>
          <p:cNvSpPr txBox="1">
            <a:spLocks/>
          </p:cNvSpPr>
          <p:nvPr/>
        </p:nvSpPr>
        <p:spPr>
          <a:xfrm>
            <a:off x="113371" y="14210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E7E6E6"/>
                </a:solidFill>
                <a:effectLst/>
                <a:uLnTx/>
                <a:uFillTx/>
                <a:latin typeface="Calibri"/>
                <a:ea typeface="+mj-ea"/>
                <a:cs typeface="+mj-cs"/>
              </a:rPr>
              <a:t>Tier III Mental Health Support via the BHAW Dept.</a:t>
            </a:r>
            <a:br>
              <a:rPr kumimoji="0" lang="en-US" sz="2400" b="0" i="0" u="none" strike="noStrike" kern="1200" cap="none" spc="0" normalizeH="0" baseline="0" noProof="0">
                <a:ln>
                  <a:noFill/>
                </a:ln>
                <a:solidFill>
                  <a:prstClr val="black"/>
                </a:solidFill>
                <a:effectLst/>
                <a:uLnTx/>
                <a:uFillTx/>
                <a:latin typeface="Calibri" charset="0"/>
                <a:ea typeface="+mj-ea"/>
                <a:cs typeface="+mj-cs"/>
              </a:rPr>
            </a:br>
            <a:endParaRPr kumimoji="0" lang="en-US" sz="4400" b="0" i="0" u="none" strike="noStrike" kern="1200" cap="none" spc="0" normalizeH="0" baseline="0" noProof="0">
              <a:ln>
                <a:noFill/>
              </a:ln>
              <a:solidFill>
                <a:srgbClr val="E7E6E6"/>
              </a:solidFill>
              <a:effectLst/>
              <a:uLnTx/>
              <a:uFillTx/>
              <a:latin typeface="Calibri Light" panose="020F0302020204030204"/>
              <a:ea typeface="+mj-ea"/>
              <a:cs typeface="+mj-cs"/>
            </a:endParaRPr>
          </a:p>
        </p:txBody>
      </p:sp>
    </p:spTree>
    <p:extLst>
      <p:ext uri="{BB962C8B-B14F-4D97-AF65-F5344CB8AC3E}">
        <p14:creationId xmlns:p14="http://schemas.microsoft.com/office/powerpoint/2010/main" val="14661246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862D657B-C20B-3746-A3AD-4BDFBA3FC04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D767A7-2FAD-0742-A737-624EC46740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2AD9029A-3F89-CC42-A854-7E09C407ECA3}"/>
              </a:ext>
            </a:extLst>
          </p:cNvPr>
          <p:cNvPicPr>
            <a:picLocks noChangeAspect="1"/>
          </p:cNvPicPr>
          <p:nvPr/>
        </p:nvPicPr>
        <p:blipFill>
          <a:blip r:embed="rId2"/>
          <a:stretch>
            <a:fillRect/>
          </a:stretch>
        </p:blipFill>
        <p:spPr>
          <a:xfrm>
            <a:off x="0" y="0"/>
            <a:ext cx="12192000" cy="901700"/>
          </a:xfrm>
          <a:prstGeom prst="rect">
            <a:avLst/>
          </a:prstGeom>
        </p:spPr>
      </p:pic>
      <p:sp>
        <p:nvSpPr>
          <p:cNvPr id="3" name="Title 2"/>
          <p:cNvSpPr>
            <a:spLocks noGrp="1"/>
          </p:cNvSpPr>
          <p:nvPr>
            <p:ph type="title"/>
          </p:nvPr>
        </p:nvSpPr>
        <p:spPr>
          <a:xfrm>
            <a:off x="169127" y="104930"/>
            <a:ext cx="10515600" cy="1325563"/>
          </a:xfrm>
        </p:spPr>
        <p:txBody>
          <a:bodyPr/>
          <a:lstStyle/>
          <a:p>
            <a:pPr lvl="0" defTabSz="457200" eaLnBrk="0" fontAlgn="base" hangingPunct="0">
              <a:lnSpc>
                <a:spcPct val="100000"/>
              </a:lnSpc>
              <a:spcAft>
                <a:spcPct val="0"/>
              </a:spcAft>
            </a:pPr>
            <a:r>
              <a:rPr lang="en-US" sz="2400" b="1">
                <a:solidFill>
                  <a:schemeClr val="bg2"/>
                </a:solidFill>
                <a:latin typeface="Calibri" charset="0"/>
                <a:ea typeface="+mn-ea"/>
                <a:cs typeface="+mn-cs"/>
              </a:rPr>
              <a:t>Reminders</a:t>
            </a:r>
            <a:br>
              <a:rPr lang="en-US" sz="2400">
                <a:solidFill>
                  <a:srgbClr val="000000"/>
                </a:solidFill>
                <a:latin typeface="Calibri" charset="0"/>
                <a:ea typeface="+mn-ea"/>
                <a:cs typeface="+mn-cs"/>
              </a:rPr>
            </a:br>
            <a:endParaRPr lang="en-US"/>
          </a:p>
        </p:txBody>
      </p:sp>
      <p:sp>
        <p:nvSpPr>
          <p:cNvPr id="5" name="Content Placeholder 4"/>
          <p:cNvSpPr>
            <a:spLocks noGrp="1"/>
          </p:cNvSpPr>
          <p:nvPr>
            <p:ph idx="1"/>
          </p:nvPr>
        </p:nvSpPr>
        <p:spPr>
          <a:xfrm>
            <a:off x="1744661" y="1728275"/>
            <a:ext cx="8940066" cy="3729168"/>
          </a:xfrm>
        </p:spPr>
        <p:txBody>
          <a:bodyPr vert="horz" lIns="91440" tIns="45720" rIns="91440" bIns="45720" rtlCol="0" anchor="t">
            <a:normAutofit/>
          </a:bodyPr>
          <a:lstStyle/>
          <a:p>
            <a:pPr marL="285750" lvl="0" indent="-285750">
              <a:spcAft>
                <a:spcPts val="1200"/>
              </a:spcAft>
            </a:pPr>
            <a:r>
              <a:rPr lang="en-US" sz="2400" b="1">
                <a:solidFill>
                  <a:prstClr val="black"/>
                </a:solidFill>
                <a:ea typeface="+mn-lt"/>
                <a:cs typeface="Calibri" panose="020F0502020204030204"/>
              </a:rPr>
              <a:t>Students MUST have a written parent consent</a:t>
            </a:r>
          </a:p>
          <a:p>
            <a:pPr marL="742950" lvl="1" indent="-285750">
              <a:spcAft>
                <a:spcPts val="1200"/>
              </a:spcAft>
            </a:pPr>
            <a:r>
              <a:rPr lang="en-US" sz="2000">
                <a:solidFill>
                  <a:prstClr val="black"/>
                </a:solidFill>
                <a:ea typeface="+mn-lt"/>
                <a:cs typeface="Calibri" panose="020F0502020204030204"/>
              </a:rPr>
              <a:t>To be referred for mental health services</a:t>
            </a:r>
          </a:p>
          <a:p>
            <a:pPr marL="742950" lvl="1" indent="-285750">
              <a:spcAft>
                <a:spcPts val="1200"/>
              </a:spcAft>
            </a:pPr>
            <a:r>
              <a:rPr lang="en-US" sz="2000">
                <a:solidFill>
                  <a:prstClr val="black"/>
                </a:solidFill>
                <a:ea typeface="+mn-lt"/>
                <a:cs typeface="Calibri" panose="020F0502020204030204"/>
              </a:rPr>
              <a:t>Start counseling with a therapist</a:t>
            </a:r>
          </a:p>
          <a:p>
            <a:pPr marL="0" indent="0">
              <a:spcAft>
                <a:spcPts val="1200"/>
              </a:spcAft>
              <a:buNone/>
            </a:pPr>
            <a:endParaRPr lang="en-US" sz="2400" b="1">
              <a:ea typeface="+mn-lt"/>
              <a:cs typeface="+mn-lt"/>
            </a:endParaRPr>
          </a:p>
          <a:p>
            <a:pPr marL="0" indent="0">
              <a:spcAft>
                <a:spcPts val="1200"/>
              </a:spcAft>
              <a:buNone/>
            </a:pPr>
            <a:endParaRPr lang="en-US" sz="2400" b="1">
              <a:ea typeface="+mn-lt"/>
              <a:cs typeface="+mn-lt"/>
            </a:endParaRPr>
          </a:p>
          <a:p>
            <a:pPr marL="285750" indent="-285750">
              <a:spcAft>
                <a:spcPts val="1200"/>
              </a:spcAft>
            </a:pPr>
            <a:r>
              <a:rPr lang="en-US" sz="2400" b="1">
                <a:ea typeface="+mn-lt"/>
                <a:cs typeface="+mn-lt"/>
              </a:rPr>
              <a:t>All referrals should come directly from the school counselor. </a:t>
            </a:r>
            <a:endParaRPr lang="en-US" sz="3600" b="1"/>
          </a:p>
        </p:txBody>
      </p:sp>
      <p:pic>
        <p:nvPicPr>
          <p:cNvPr id="2" name="Picture 1">
            <a:extLst>
              <a:ext uri="{FF2B5EF4-FFF2-40B4-BE49-F238E27FC236}">
                <a16:creationId xmlns:a16="http://schemas.microsoft.com/office/drawing/2014/main" id="{D1F70C6E-3D3C-6F5E-7D52-455531FCD919}"/>
              </a:ext>
            </a:extLst>
          </p:cNvPr>
          <p:cNvPicPr>
            <a:picLocks noChangeAspect="1"/>
          </p:cNvPicPr>
          <p:nvPr/>
        </p:nvPicPr>
        <p:blipFill>
          <a:blip r:embed="rId3"/>
          <a:stretch>
            <a:fillRect/>
          </a:stretch>
        </p:blipFill>
        <p:spPr>
          <a:xfrm>
            <a:off x="2030582" y="104930"/>
            <a:ext cx="592874" cy="592874"/>
          </a:xfrm>
          <a:prstGeom prst="rect">
            <a:avLst/>
          </a:prstGeom>
        </p:spPr>
      </p:pic>
      <p:pic>
        <p:nvPicPr>
          <p:cNvPr id="7" name="Picture 6">
            <a:extLst>
              <a:ext uri="{FF2B5EF4-FFF2-40B4-BE49-F238E27FC236}">
                <a16:creationId xmlns:a16="http://schemas.microsoft.com/office/drawing/2014/main" id="{1EC0C980-41EF-AC70-E390-2C4D8AC5881B}"/>
              </a:ext>
            </a:extLst>
          </p:cNvPr>
          <p:cNvPicPr>
            <a:picLocks noChangeAspect="1"/>
          </p:cNvPicPr>
          <p:nvPr/>
        </p:nvPicPr>
        <p:blipFill>
          <a:blip r:embed="rId4"/>
          <a:stretch>
            <a:fillRect/>
          </a:stretch>
        </p:blipFill>
        <p:spPr>
          <a:xfrm>
            <a:off x="169127" y="2190297"/>
            <a:ext cx="1614488" cy="1402562"/>
          </a:xfrm>
          <a:prstGeom prst="rect">
            <a:avLst/>
          </a:prstGeom>
        </p:spPr>
      </p:pic>
      <p:pic>
        <p:nvPicPr>
          <p:cNvPr id="8" name="Picture 7">
            <a:extLst>
              <a:ext uri="{FF2B5EF4-FFF2-40B4-BE49-F238E27FC236}">
                <a16:creationId xmlns:a16="http://schemas.microsoft.com/office/drawing/2014/main" id="{6AC56157-78D2-B39B-BB6A-1ABD05366CC7}"/>
              </a:ext>
            </a:extLst>
          </p:cNvPr>
          <p:cNvPicPr>
            <a:picLocks noChangeAspect="1"/>
          </p:cNvPicPr>
          <p:nvPr/>
        </p:nvPicPr>
        <p:blipFill>
          <a:blip r:embed="rId5"/>
          <a:stretch>
            <a:fillRect/>
          </a:stretch>
        </p:blipFill>
        <p:spPr>
          <a:xfrm>
            <a:off x="125582" y="3755572"/>
            <a:ext cx="1905000" cy="1905000"/>
          </a:xfrm>
          <a:prstGeom prst="rect">
            <a:avLst/>
          </a:prstGeom>
        </p:spPr>
      </p:pic>
    </p:spTree>
    <p:extLst>
      <p:ext uri="{BB962C8B-B14F-4D97-AF65-F5344CB8AC3E}">
        <p14:creationId xmlns:p14="http://schemas.microsoft.com/office/powerpoint/2010/main" val="3015384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linds(horizontal)">
                                      <p:cBhvr>
                                        <p:cTn id="7" dur="500"/>
                                        <p:tgtEl>
                                          <p:spTgt spid="5">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blinds(horizontal)">
                                      <p:cBhvr>
                                        <p:cTn id="10" dur="500"/>
                                        <p:tgtEl>
                                          <p:spTgt spid="5">
                                            <p:txEl>
                                              <p:pRg st="1" end="1"/>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blinds(horizontal)">
                                      <p:cBhvr>
                                        <p:cTn id="13" dur="500"/>
                                        <p:tgtEl>
                                          <p:spTgt spid="5">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nodeType="clickEffect">
                                  <p:stCondLst>
                                    <p:cond delay="0"/>
                                  </p:stCondLst>
                                  <p:childTnLst>
                                    <p:set>
                                      <p:cBhvr>
                                        <p:cTn id="17" dur="1" fill="hold">
                                          <p:stCondLst>
                                            <p:cond delay="0"/>
                                          </p:stCondLst>
                                        </p:cTn>
                                        <p:tgtEl>
                                          <p:spTgt spid="5">
                                            <p:txEl>
                                              <p:pRg st="5" end="5"/>
                                            </p:txEl>
                                          </p:spTgt>
                                        </p:tgtEl>
                                        <p:attrNameLst>
                                          <p:attrName>style.visibility</p:attrName>
                                        </p:attrNameLst>
                                      </p:cBhvr>
                                      <p:to>
                                        <p:strVal val="visible"/>
                                      </p:to>
                                    </p:set>
                                    <p:animEffect transition="in" filter="blinds(horizontal)">
                                      <p:cBhvr>
                                        <p:cTn id="18"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90170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90170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tle 2"/>
          <p:cNvSpPr>
            <a:spLocks noGrp="1"/>
          </p:cNvSpPr>
          <p:nvPr>
            <p:ph type="title"/>
          </p:nvPr>
        </p:nvSpPr>
        <p:spPr>
          <a:xfrm>
            <a:off x="640080" y="29760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lvl="0" algn="ctr" fontAlgn="base">
              <a:spcAft>
                <a:spcPct val="0"/>
              </a:spcAft>
            </a:pPr>
            <a:r>
              <a:rPr lang="en-US" sz="2600" b="1" kern="1200">
                <a:solidFill>
                  <a:srgbClr val="FFFFFF"/>
                </a:solidFill>
                <a:latin typeface="+mj-lt"/>
                <a:ea typeface="+mj-ea"/>
                <a:cs typeface="+mj-cs"/>
              </a:rPr>
              <a:t>Campuses with Mental Health Partners</a:t>
            </a:r>
            <a:endParaRPr lang="en-US" sz="2600" kern="1200"/>
          </a:p>
        </p:txBody>
      </p:sp>
      <p:sp>
        <p:nvSpPr>
          <p:cNvPr id="9" name="Slide Number Placeholder 8">
            <a:extLst>
              <a:ext uri="{FF2B5EF4-FFF2-40B4-BE49-F238E27FC236}">
                <a16:creationId xmlns:a16="http://schemas.microsoft.com/office/drawing/2014/main" id="{862D657B-C20B-3746-A3AD-4BDFBA3FC044}"/>
              </a:ext>
            </a:extLst>
          </p:cNvPr>
          <p:cNvSpPr>
            <a:spLocks noGrp="1"/>
          </p:cNvSpPr>
          <p:nvPr>
            <p:ph type="sldNum" sz="quarter" idx="12"/>
          </p:nvPr>
        </p:nvSpPr>
        <p:spPr>
          <a:xfrm>
            <a:off x="8610600" y="72580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4FD767A7-2FAD-0742-A737-624EC46740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34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4743510F-7B19-288A-A01E-0932E631F998}"/>
              </a:ext>
            </a:extLst>
          </p:cNvPr>
          <p:cNvPicPr>
            <a:picLocks noChangeAspect="1"/>
          </p:cNvPicPr>
          <p:nvPr/>
        </p:nvPicPr>
        <p:blipFill>
          <a:blip r:embed="rId2"/>
          <a:stretch>
            <a:fillRect/>
          </a:stretch>
        </p:blipFill>
        <p:spPr>
          <a:xfrm>
            <a:off x="0" y="0"/>
            <a:ext cx="12192000" cy="901700"/>
          </a:xfrm>
          <a:prstGeom prst="rect">
            <a:avLst/>
          </a:prstGeom>
        </p:spPr>
      </p:pic>
      <p:sp>
        <p:nvSpPr>
          <p:cNvPr id="11" name="Title 2">
            <a:extLst>
              <a:ext uri="{FF2B5EF4-FFF2-40B4-BE49-F238E27FC236}">
                <a16:creationId xmlns:a16="http://schemas.microsoft.com/office/drawing/2014/main" id="{568D023C-FF40-D9D4-A97E-95F63122CDE0}"/>
              </a:ext>
            </a:extLst>
          </p:cNvPr>
          <p:cNvSpPr txBox="1">
            <a:spLocks/>
          </p:cNvSpPr>
          <p:nvPr/>
        </p:nvSpPr>
        <p:spPr>
          <a:xfrm>
            <a:off x="113371" y="14210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E7E6E6"/>
                </a:solidFill>
                <a:effectLst/>
                <a:uLnTx/>
                <a:uFillTx/>
                <a:latin typeface="Calibri"/>
                <a:ea typeface="+mj-ea"/>
                <a:cs typeface="+mj-cs"/>
              </a:rPr>
              <a:t>Mental Health and Social Work Services</a:t>
            </a:r>
            <a:br>
              <a:rPr kumimoji="0" lang="en-US" sz="2400" b="0" i="0" u="none" strike="noStrike" kern="1200" cap="none" spc="0" normalizeH="0" baseline="0" noProof="0">
                <a:ln>
                  <a:noFill/>
                </a:ln>
                <a:solidFill>
                  <a:prstClr val="black"/>
                </a:solidFill>
                <a:effectLst/>
                <a:uLnTx/>
                <a:uFillTx/>
                <a:latin typeface="Calibri" charset="0"/>
                <a:ea typeface="+mj-ea"/>
                <a:cs typeface="+mj-cs"/>
              </a:rPr>
            </a:br>
            <a:endParaRPr kumimoji="0" lang="en-US" sz="4400" b="0" i="0" u="none" strike="noStrike" kern="1200" cap="none" spc="0" normalizeH="0" baseline="0" noProof="0">
              <a:ln>
                <a:noFill/>
              </a:ln>
              <a:solidFill>
                <a:srgbClr val="E7E6E6"/>
              </a:solidFill>
              <a:effectLst/>
              <a:uLnTx/>
              <a:uFillTx/>
              <a:latin typeface="Calibri Light" panose="020F0302020204030204"/>
              <a:ea typeface="+mj-ea"/>
              <a:cs typeface="+mj-cs"/>
            </a:endParaRPr>
          </a:p>
        </p:txBody>
      </p:sp>
      <p:graphicFrame>
        <p:nvGraphicFramePr>
          <p:cNvPr id="4" name="Chart 3">
            <a:extLst>
              <a:ext uri="{FF2B5EF4-FFF2-40B4-BE49-F238E27FC236}">
                <a16:creationId xmlns:a16="http://schemas.microsoft.com/office/drawing/2014/main" id="{F8115BDC-4AFA-4EFB-778D-A7262E965CC3}"/>
              </a:ext>
            </a:extLst>
          </p:cNvPr>
          <p:cNvGraphicFramePr>
            <a:graphicFrameLocks/>
          </p:cNvGraphicFramePr>
          <p:nvPr/>
        </p:nvGraphicFramePr>
        <p:xfrm>
          <a:off x="4599992" y="2083546"/>
          <a:ext cx="6288832" cy="373875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62684546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90170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90170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tle 2"/>
          <p:cNvSpPr>
            <a:spLocks noGrp="1"/>
          </p:cNvSpPr>
          <p:nvPr>
            <p:ph type="title"/>
          </p:nvPr>
        </p:nvSpPr>
        <p:spPr>
          <a:xfrm>
            <a:off x="640080" y="29760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lvl="0" algn="ctr" fontAlgn="base">
              <a:spcAft>
                <a:spcPct val="0"/>
              </a:spcAft>
            </a:pPr>
            <a:r>
              <a:rPr lang="en-US" sz="2600" b="1" kern="1200">
                <a:solidFill>
                  <a:srgbClr val="FFFFFF"/>
                </a:solidFill>
                <a:latin typeface="+mj-lt"/>
                <a:ea typeface="+mj-ea"/>
                <a:cs typeface="+mj-cs"/>
              </a:rPr>
              <a:t>Number of Therapists</a:t>
            </a:r>
            <a:endParaRPr lang="en-US" sz="2600" kern="1200"/>
          </a:p>
        </p:txBody>
      </p:sp>
      <p:sp>
        <p:nvSpPr>
          <p:cNvPr id="9" name="Slide Number Placeholder 8">
            <a:extLst>
              <a:ext uri="{FF2B5EF4-FFF2-40B4-BE49-F238E27FC236}">
                <a16:creationId xmlns:a16="http://schemas.microsoft.com/office/drawing/2014/main" id="{862D657B-C20B-3746-A3AD-4BDFBA3FC044}"/>
              </a:ext>
            </a:extLst>
          </p:cNvPr>
          <p:cNvSpPr>
            <a:spLocks noGrp="1"/>
          </p:cNvSpPr>
          <p:nvPr>
            <p:ph type="sldNum" sz="quarter" idx="12"/>
          </p:nvPr>
        </p:nvSpPr>
        <p:spPr>
          <a:xfrm>
            <a:off x="8610600" y="72580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4FD767A7-2FAD-0742-A737-624EC467408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35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F6B94C97-1748-A2E8-32CC-18DD05F59076}"/>
              </a:ext>
            </a:extLst>
          </p:cNvPr>
          <p:cNvPicPr>
            <a:picLocks noChangeAspect="1"/>
          </p:cNvPicPr>
          <p:nvPr/>
        </p:nvPicPr>
        <p:blipFill>
          <a:blip r:embed="rId2"/>
          <a:stretch>
            <a:fillRect/>
          </a:stretch>
        </p:blipFill>
        <p:spPr>
          <a:xfrm>
            <a:off x="3809801" y="2069474"/>
            <a:ext cx="7558203" cy="4494612"/>
          </a:xfrm>
          <a:prstGeom prst="rect">
            <a:avLst/>
          </a:prstGeom>
        </p:spPr>
      </p:pic>
      <p:pic>
        <p:nvPicPr>
          <p:cNvPr id="5" name="Picture 4">
            <a:extLst>
              <a:ext uri="{FF2B5EF4-FFF2-40B4-BE49-F238E27FC236}">
                <a16:creationId xmlns:a16="http://schemas.microsoft.com/office/drawing/2014/main" id="{063606B4-6127-D4D7-5742-E86E35E95EAB}"/>
              </a:ext>
            </a:extLst>
          </p:cNvPr>
          <p:cNvPicPr>
            <a:picLocks noChangeAspect="1"/>
          </p:cNvPicPr>
          <p:nvPr/>
        </p:nvPicPr>
        <p:blipFill>
          <a:blip r:embed="rId3"/>
          <a:stretch>
            <a:fillRect/>
          </a:stretch>
        </p:blipFill>
        <p:spPr>
          <a:xfrm>
            <a:off x="0" y="0"/>
            <a:ext cx="12192000" cy="901700"/>
          </a:xfrm>
          <a:prstGeom prst="rect">
            <a:avLst/>
          </a:prstGeom>
        </p:spPr>
      </p:pic>
      <p:sp>
        <p:nvSpPr>
          <p:cNvPr id="8" name="Title 2">
            <a:extLst>
              <a:ext uri="{FF2B5EF4-FFF2-40B4-BE49-F238E27FC236}">
                <a16:creationId xmlns:a16="http://schemas.microsoft.com/office/drawing/2014/main" id="{CB50CA36-C4C1-0BBB-7B94-8EF1E69A18B9}"/>
              </a:ext>
            </a:extLst>
          </p:cNvPr>
          <p:cNvSpPr txBox="1">
            <a:spLocks/>
          </p:cNvSpPr>
          <p:nvPr/>
        </p:nvSpPr>
        <p:spPr>
          <a:xfrm>
            <a:off x="113371" y="14210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E7E6E6"/>
                </a:solidFill>
                <a:effectLst/>
                <a:uLnTx/>
                <a:uFillTx/>
                <a:latin typeface="Calibri"/>
                <a:ea typeface="+mj-ea"/>
                <a:cs typeface="+mj-cs"/>
              </a:rPr>
              <a:t>Mental Health and Social Work Services</a:t>
            </a:r>
            <a:br>
              <a:rPr kumimoji="0" lang="en-US" sz="2400" b="0" i="0" u="none" strike="noStrike" kern="1200" cap="none" spc="0" normalizeH="0" baseline="0" noProof="0">
                <a:ln>
                  <a:noFill/>
                </a:ln>
                <a:solidFill>
                  <a:prstClr val="black"/>
                </a:solidFill>
                <a:effectLst/>
                <a:uLnTx/>
                <a:uFillTx/>
                <a:latin typeface="Calibri" charset="0"/>
                <a:ea typeface="+mj-ea"/>
                <a:cs typeface="+mj-cs"/>
              </a:rPr>
            </a:br>
            <a:endParaRPr kumimoji="0" lang="en-US" sz="4400" b="0" i="0" u="none" strike="noStrike" kern="1200" cap="none" spc="0" normalizeH="0" baseline="0" noProof="0">
              <a:ln>
                <a:noFill/>
              </a:ln>
              <a:solidFill>
                <a:srgbClr val="E7E6E6"/>
              </a:solidFill>
              <a:effectLst/>
              <a:uLnTx/>
              <a:uFillTx/>
              <a:latin typeface="Calibri Light" panose="020F0302020204030204"/>
              <a:ea typeface="+mj-ea"/>
              <a:cs typeface="+mj-cs"/>
            </a:endParaRPr>
          </a:p>
        </p:txBody>
      </p:sp>
    </p:spTree>
    <p:extLst>
      <p:ext uri="{BB962C8B-B14F-4D97-AF65-F5344CB8AC3E}">
        <p14:creationId xmlns:p14="http://schemas.microsoft.com/office/powerpoint/2010/main" val="237069230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 name="Rectangle 45">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90170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Rectangle 47">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90170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itle 7">
            <a:extLst>
              <a:ext uri="{FF2B5EF4-FFF2-40B4-BE49-F238E27FC236}">
                <a16:creationId xmlns:a16="http://schemas.microsoft.com/office/drawing/2014/main" id="{BF182442-9E26-5C0A-07A6-E0E6D88C11D7}"/>
              </a:ext>
            </a:extLst>
          </p:cNvPr>
          <p:cNvSpPr>
            <a:spLocks noGrp="1"/>
          </p:cNvSpPr>
          <p:nvPr>
            <p:ph type="title"/>
          </p:nvPr>
        </p:nvSpPr>
        <p:spPr>
          <a:xfrm>
            <a:off x="640080" y="29760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kern="1200">
                <a:solidFill>
                  <a:srgbClr val="FFFFFF"/>
                </a:solidFill>
                <a:latin typeface="+mj-lt"/>
                <a:ea typeface="+mj-ea"/>
                <a:cs typeface="+mj-cs"/>
              </a:rPr>
              <a:t>Tier III </a:t>
            </a:r>
            <a:r>
              <a:rPr lang="en-US" sz="2600">
                <a:solidFill>
                  <a:srgbClr val="FFFFFF"/>
                </a:solidFill>
              </a:rPr>
              <a:t>Students Seen</a:t>
            </a:r>
            <a:endParaRPr lang="en-US" sz="2600" kern="1200">
              <a:solidFill>
                <a:srgbClr val="FFFFFF"/>
              </a:solidFill>
              <a:latin typeface="+mj-lt"/>
              <a:ea typeface="+mj-ea"/>
              <a:cs typeface="+mj-cs"/>
            </a:endParaRPr>
          </a:p>
        </p:txBody>
      </p:sp>
      <p:pic>
        <p:nvPicPr>
          <p:cNvPr id="6" name="Picture 5">
            <a:extLst>
              <a:ext uri="{FF2B5EF4-FFF2-40B4-BE49-F238E27FC236}">
                <a16:creationId xmlns:a16="http://schemas.microsoft.com/office/drawing/2014/main" id="{2AD9029A-3F89-CC42-A854-7E09C407ECA3}"/>
              </a:ext>
            </a:extLst>
          </p:cNvPr>
          <p:cNvPicPr>
            <a:picLocks noChangeAspect="1"/>
          </p:cNvPicPr>
          <p:nvPr/>
        </p:nvPicPr>
        <p:blipFill>
          <a:blip r:embed="rId2"/>
          <a:stretch>
            <a:fillRect/>
          </a:stretch>
        </p:blipFill>
        <p:spPr>
          <a:xfrm>
            <a:off x="0" y="0"/>
            <a:ext cx="12192000" cy="901700"/>
          </a:xfrm>
          <a:prstGeom prst="rect">
            <a:avLst/>
          </a:prstGeom>
        </p:spPr>
      </p:pic>
      <p:sp>
        <p:nvSpPr>
          <p:cNvPr id="9" name="Slide Number Placeholder 8">
            <a:extLst>
              <a:ext uri="{FF2B5EF4-FFF2-40B4-BE49-F238E27FC236}">
                <a16:creationId xmlns:a16="http://schemas.microsoft.com/office/drawing/2014/main" id="{862D657B-C20B-3746-A3AD-4BDFBA3FC044}"/>
              </a:ext>
            </a:extLst>
          </p:cNvPr>
          <p:cNvSpPr>
            <a:spLocks noGrp="1"/>
          </p:cNvSpPr>
          <p:nvPr>
            <p:ph type="sldNum" sz="quarter" idx="12"/>
          </p:nvPr>
        </p:nvSpPr>
        <p:spPr>
          <a:xfrm>
            <a:off x="10265568" y="7211060"/>
            <a:ext cx="1088231" cy="365125"/>
          </a:xfrm>
        </p:spPr>
        <p:txBody>
          <a:bodyP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4FD767A7-2FAD-0742-A737-624EC467408B}"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36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Title 2">
            <a:extLst>
              <a:ext uri="{FF2B5EF4-FFF2-40B4-BE49-F238E27FC236}">
                <a16:creationId xmlns:a16="http://schemas.microsoft.com/office/drawing/2014/main" id="{FEC927E8-B1CF-8087-B07D-F683E6D8188E}"/>
              </a:ext>
            </a:extLst>
          </p:cNvPr>
          <p:cNvSpPr txBox="1">
            <a:spLocks/>
          </p:cNvSpPr>
          <p:nvPr/>
        </p:nvSpPr>
        <p:spPr>
          <a:xfrm>
            <a:off x="113371" y="14210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E7E6E6"/>
                </a:solidFill>
                <a:effectLst/>
                <a:uLnTx/>
                <a:uFillTx/>
                <a:latin typeface="Calibri"/>
                <a:ea typeface="+mj-ea"/>
                <a:cs typeface="+mj-cs"/>
              </a:rPr>
              <a:t>Mental Health and Social Work Services</a:t>
            </a:r>
            <a:br>
              <a:rPr kumimoji="0" lang="en-US" sz="2400" b="0" i="0" u="none" strike="noStrike" kern="1200" cap="none" spc="0" normalizeH="0" baseline="0" noProof="0">
                <a:ln>
                  <a:noFill/>
                </a:ln>
                <a:solidFill>
                  <a:prstClr val="black"/>
                </a:solidFill>
                <a:effectLst/>
                <a:uLnTx/>
                <a:uFillTx/>
                <a:latin typeface="Calibri" charset="0"/>
                <a:ea typeface="+mj-ea"/>
                <a:cs typeface="+mj-cs"/>
              </a:rPr>
            </a:br>
            <a:endParaRPr kumimoji="0" lang="en-US" sz="4400" b="0" i="0" u="none" strike="noStrike" kern="1200" cap="none" spc="0" normalizeH="0" baseline="0" noProof="0">
              <a:ln>
                <a:noFill/>
              </a:ln>
              <a:solidFill>
                <a:srgbClr val="E7E6E6"/>
              </a:solidFill>
              <a:effectLst/>
              <a:uLnTx/>
              <a:uFillTx/>
              <a:latin typeface="Calibri Light" panose="020F0302020204030204"/>
              <a:ea typeface="+mj-ea"/>
              <a:cs typeface="+mj-cs"/>
            </a:endParaRPr>
          </a:p>
        </p:txBody>
      </p:sp>
      <p:graphicFrame>
        <p:nvGraphicFramePr>
          <p:cNvPr id="3" name="Chart 2">
            <a:extLst>
              <a:ext uri="{FF2B5EF4-FFF2-40B4-BE49-F238E27FC236}">
                <a16:creationId xmlns:a16="http://schemas.microsoft.com/office/drawing/2014/main" id="{FA796167-462B-4ABB-AA3B-1EE47F8D50ED}"/>
              </a:ext>
            </a:extLst>
          </p:cNvPr>
          <p:cNvGraphicFramePr>
            <a:graphicFrameLocks/>
          </p:cNvGraphicFramePr>
          <p:nvPr/>
        </p:nvGraphicFramePr>
        <p:xfrm>
          <a:off x="4398652" y="1284196"/>
          <a:ext cx="5522080" cy="279670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 name="Chart 3">
            <a:extLst>
              <a:ext uri="{FF2B5EF4-FFF2-40B4-BE49-F238E27FC236}">
                <a16:creationId xmlns:a16="http://schemas.microsoft.com/office/drawing/2014/main" id="{96DAFF42-21D8-DC64-0658-D3F57B87F2A5}"/>
              </a:ext>
            </a:extLst>
          </p:cNvPr>
          <p:cNvGraphicFramePr>
            <a:graphicFrameLocks/>
          </p:cNvGraphicFramePr>
          <p:nvPr/>
        </p:nvGraphicFramePr>
        <p:xfrm>
          <a:off x="4397778" y="4074052"/>
          <a:ext cx="5523827" cy="2796707"/>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28629530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 name="Rectangle 26">
            <a:extLst>
              <a:ext uri="{FF2B5EF4-FFF2-40B4-BE49-F238E27FC236}">
                <a16:creationId xmlns:a16="http://schemas.microsoft.com/office/drawing/2014/main" id="{42A5316D-ED2F-4F89-B4B4-8D9240B1A3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90170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2AD9029A-3F89-CC42-A854-7E09C407ECA3}"/>
              </a:ext>
            </a:extLst>
          </p:cNvPr>
          <p:cNvPicPr>
            <a:picLocks noChangeAspect="1"/>
          </p:cNvPicPr>
          <p:nvPr/>
        </p:nvPicPr>
        <p:blipFill>
          <a:blip r:embed="rId2"/>
          <a:stretch>
            <a:fillRect/>
          </a:stretch>
        </p:blipFill>
        <p:spPr>
          <a:xfrm>
            <a:off x="0" y="0"/>
            <a:ext cx="12192000" cy="901700"/>
          </a:xfrm>
          <a:prstGeom prst="rect">
            <a:avLst/>
          </a:prstGeom>
        </p:spPr>
      </p:pic>
      <p:sp>
        <p:nvSpPr>
          <p:cNvPr id="9" name="Slide Number Placeholder 8">
            <a:extLst>
              <a:ext uri="{FF2B5EF4-FFF2-40B4-BE49-F238E27FC236}">
                <a16:creationId xmlns:a16="http://schemas.microsoft.com/office/drawing/2014/main" id="{862D657B-C20B-3746-A3AD-4BDFBA3FC044}"/>
              </a:ext>
            </a:extLst>
          </p:cNvPr>
          <p:cNvSpPr>
            <a:spLocks noGrp="1"/>
          </p:cNvSpPr>
          <p:nvPr>
            <p:ph type="sldNum" sz="quarter" idx="12"/>
          </p:nvPr>
        </p:nvSpPr>
        <p:spPr>
          <a:xfrm>
            <a:off x="10265568" y="7211060"/>
            <a:ext cx="1088231" cy="365125"/>
          </a:xfrm>
        </p:spPr>
        <p:txBody>
          <a:bodyP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4FD767A7-2FAD-0742-A737-624EC467408B}"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37</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26113BB4-3336-4A6B-594C-E2F7BD2C3950}"/>
              </a:ext>
            </a:extLst>
          </p:cNvPr>
          <p:cNvPicPr>
            <a:picLocks noChangeAspect="1"/>
          </p:cNvPicPr>
          <p:nvPr/>
        </p:nvPicPr>
        <p:blipFill>
          <a:blip r:embed="rId3"/>
          <a:stretch>
            <a:fillRect/>
          </a:stretch>
        </p:blipFill>
        <p:spPr>
          <a:xfrm>
            <a:off x="3877897" y="1337304"/>
            <a:ext cx="7912773" cy="5180228"/>
          </a:xfrm>
          <a:prstGeom prst="rect">
            <a:avLst/>
          </a:prstGeom>
        </p:spPr>
      </p:pic>
      <p:sp>
        <p:nvSpPr>
          <p:cNvPr id="10" name="Title 7">
            <a:extLst>
              <a:ext uri="{FF2B5EF4-FFF2-40B4-BE49-F238E27FC236}">
                <a16:creationId xmlns:a16="http://schemas.microsoft.com/office/drawing/2014/main" id="{40995B88-09B8-6C0B-ED9E-9DD8239DC712}"/>
              </a:ext>
            </a:extLst>
          </p:cNvPr>
          <p:cNvSpPr txBox="1">
            <a:spLocks/>
          </p:cNvSpPr>
          <p:nvPr/>
        </p:nvSpPr>
        <p:spPr>
          <a:xfrm>
            <a:off x="640080" y="2976063"/>
            <a:ext cx="2752354"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600" b="0" i="0" u="none" strike="noStrike" kern="1200" cap="none" spc="0" normalizeH="0" baseline="0" noProof="0">
                <a:ln>
                  <a:noFill/>
                </a:ln>
                <a:solidFill>
                  <a:srgbClr val="FFFFFF"/>
                </a:solidFill>
                <a:effectLst/>
                <a:uLnTx/>
                <a:uFillTx/>
                <a:latin typeface="Calibri Light" panose="020F0302020204030204"/>
                <a:ea typeface="+mj-ea"/>
                <a:cs typeface="+mj-cs"/>
              </a:rPr>
              <a:t>Tier II Social Work Support</a:t>
            </a:r>
          </a:p>
        </p:txBody>
      </p:sp>
      <p:sp>
        <p:nvSpPr>
          <p:cNvPr id="13" name="Title 2">
            <a:extLst>
              <a:ext uri="{FF2B5EF4-FFF2-40B4-BE49-F238E27FC236}">
                <a16:creationId xmlns:a16="http://schemas.microsoft.com/office/drawing/2014/main" id="{6D9F062D-A676-A353-7D38-E891F40DD400}"/>
              </a:ext>
            </a:extLst>
          </p:cNvPr>
          <p:cNvSpPr txBox="1">
            <a:spLocks/>
          </p:cNvSpPr>
          <p:nvPr/>
        </p:nvSpPr>
        <p:spPr>
          <a:xfrm>
            <a:off x="113371" y="14210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E7E6E6"/>
                </a:solidFill>
                <a:effectLst/>
                <a:uLnTx/>
                <a:uFillTx/>
                <a:latin typeface="Calibri"/>
                <a:ea typeface="+mj-ea"/>
                <a:cs typeface="+mj-cs"/>
              </a:rPr>
              <a:t>Mental Health and Social Work Services</a:t>
            </a:r>
            <a:br>
              <a:rPr kumimoji="0" lang="en-US" sz="2400" b="0" i="0" u="none" strike="noStrike" kern="1200" cap="none" spc="0" normalizeH="0" baseline="0" noProof="0">
                <a:ln>
                  <a:noFill/>
                </a:ln>
                <a:solidFill>
                  <a:prstClr val="black"/>
                </a:solidFill>
                <a:effectLst/>
                <a:uLnTx/>
                <a:uFillTx/>
                <a:latin typeface="Calibri" charset="0"/>
                <a:ea typeface="+mj-ea"/>
                <a:cs typeface="+mj-cs"/>
              </a:rPr>
            </a:br>
            <a:endParaRPr kumimoji="0" lang="en-US" sz="4400" b="0" i="0" u="none" strike="noStrike" kern="1200" cap="none" spc="0" normalizeH="0" baseline="0" noProof="0">
              <a:ln>
                <a:noFill/>
              </a:ln>
              <a:solidFill>
                <a:srgbClr val="E7E6E6"/>
              </a:solidFill>
              <a:effectLst/>
              <a:uLnTx/>
              <a:uFillTx/>
              <a:latin typeface="Calibri Light" panose="020F0302020204030204"/>
              <a:ea typeface="+mj-ea"/>
              <a:cs typeface="+mj-cs"/>
            </a:endParaRPr>
          </a:p>
        </p:txBody>
      </p:sp>
    </p:spTree>
    <p:extLst>
      <p:ext uri="{BB962C8B-B14F-4D97-AF65-F5344CB8AC3E}">
        <p14:creationId xmlns:p14="http://schemas.microsoft.com/office/powerpoint/2010/main" val="414094020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90170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9240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7394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15425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23203" y="15374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15374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D9CA410-4FA5-DA81-AA47-06222E268AD6}"/>
              </a:ext>
            </a:extLst>
          </p:cNvPr>
          <p:cNvSpPr>
            <a:spLocks noGrp="1"/>
          </p:cNvSpPr>
          <p:nvPr>
            <p:ph type="ctrTitle"/>
          </p:nvPr>
        </p:nvSpPr>
        <p:spPr>
          <a:xfrm>
            <a:off x="967799" y="1674214"/>
            <a:ext cx="10264697" cy="1212102"/>
          </a:xfrm>
        </p:spPr>
        <p:txBody>
          <a:bodyPr vert="horz" lIns="91440" tIns="45720" rIns="91440" bIns="45720" rtlCol="0" anchor="ctr">
            <a:normAutofit/>
          </a:bodyPr>
          <a:lstStyle/>
          <a:p>
            <a:pPr algn="l"/>
            <a:r>
              <a:rPr lang="en-US" sz="4000" kern="1200">
                <a:solidFill>
                  <a:srgbClr val="FFFFFF"/>
                </a:solidFill>
                <a:latin typeface="+mj-lt"/>
                <a:ea typeface="+mj-ea"/>
                <a:cs typeface="+mj-cs"/>
              </a:rPr>
              <a:t>Challenges</a:t>
            </a:r>
          </a:p>
        </p:txBody>
      </p:sp>
      <p:sp>
        <p:nvSpPr>
          <p:cNvPr id="3" name="Subtitle 2">
            <a:extLst>
              <a:ext uri="{FF2B5EF4-FFF2-40B4-BE49-F238E27FC236}">
                <a16:creationId xmlns:a16="http://schemas.microsoft.com/office/drawing/2014/main" id="{6C975818-AC97-B7C9-9B3C-955E0E1F4DC1}"/>
              </a:ext>
            </a:extLst>
          </p:cNvPr>
          <p:cNvSpPr>
            <a:spLocks noGrp="1"/>
          </p:cNvSpPr>
          <p:nvPr>
            <p:ph type="subTitle" idx="1"/>
          </p:nvPr>
        </p:nvSpPr>
        <p:spPr>
          <a:xfrm>
            <a:off x="1402807" y="3371203"/>
            <a:ext cx="10108820" cy="3703520"/>
          </a:xfrm>
        </p:spPr>
        <p:txBody>
          <a:bodyPr vert="horz" lIns="91440" tIns="45720" rIns="91440" bIns="45720" rtlCol="0" anchor="ctr">
            <a:normAutofit fontScale="92500" lnSpcReduction="20000"/>
          </a:bodyPr>
          <a:lstStyle/>
          <a:p>
            <a:pPr marL="4572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700" b="0" i="0" u="none" strike="noStrike" kern="1200" cap="none" spc="0" normalizeH="0" baseline="0" noProof="0">
                <a:ln>
                  <a:noFill/>
                </a:ln>
                <a:solidFill>
                  <a:prstClr val="black"/>
                </a:solidFill>
                <a:effectLst/>
                <a:uLnTx/>
                <a:uFillTx/>
                <a:latin typeface="Calibri" panose="020F0502020204030204"/>
                <a:ea typeface="+mn-ea"/>
                <a:cs typeface="+mn-cs"/>
              </a:rPr>
              <a:t>Parent consent to refer</a:t>
            </a:r>
          </a:p>
          <a:p>
            <a:pPr marL="685800" lvl="1" algn="l">
              <a:spcBef>
                <a:spcPts val="1000"/>
              </a:spcBef>
              <a:defRPr/>
            </a:pPr>
            <a:r>
              <a:rPr kumimoji="0" lang="en-US" sz="1300" b="0" i="1" u="none" strike="noStrike" kern="1200" cap="none" spc="0" normalizeH="0" baseline="0" noProof="0">
                <a:ln>
                  <a:noFill/>
                </a:ln>
                <a:solidFill>
                  <a:prstClr val="black"/>
                </a:solidFill>
                <a:effectLst/>
                <a:uLnTx/>
                <a:uFillTx/>
                <a:latin typeface="Calibri" panose="020F0502020204030204"/>
                <a:ea typeface="+mn-ea"/>
                <a:cs typeface="+mn-cs"/>
              </a:rPr>
              <a:t>	52% of youth ages 12-17 view their mental health differently than their parents. 2/3 rated it less positively than their parents</a:t>
            </a:r>
          </a:p>
          <a:p>
            <a:pPr marL="4572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700" b="0" i="0" u="none" strike="noStrike" kern="1200" cap="none" spc="0" normalizeH="0" baseline="0" noProof="0">
                <a:ln>
                  <a:noFill/>
                </a:ln>
                <a:solidFill>
                  <a:prstClr val="black"/>
                </a:solidFill>
                <a:effectLst/>
                <a:uLnTx/>
                <a:uFillTx/>
                <a:latin typeface="Calibri" panose="020F0502020204030204"/>
                <a:ea typeface="+mn-ea"/>
                <a:cs typeface="+mn-cs"/>
              </a:rPr>
              <a:t>Parent permission to start services</a:t>
            </a:r>
            <a:endParaRPr kumimoji="0" lang="en-US" sz="1700" b="0" i="0" u="none" strike="noStrike" kern="1200" cap="none" spc="0" normalizeH="0" baseline="0" noProof="0">
              <a:ln>
                <a:noFill/>
              </a:ln>
              <a:solidFill>
                <a:prstClr val="black"/>
              </a:solidFill>
              <a:effectLst/>
              <a:uLnTx/>
              <a:uFillTx/>
              <a:latin typeface="Calibri" panose="020F0502020204030204"/>
              <a:ea typeface="+mn-ea"/>
              <a:cs typeface="Calibri"/>
            </a:endParaRPr>
          </a:p>
          <a:p>
            <a:pPr marL="4572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700" b="0" i="0" u="none" strike="noStrike" kern="1200" cap="none" spc="0" normalizeH="0" baseline="0" noProof="0">
                <a:ln>
                  <a:noFill/>
                </a:ln>
                <a:solidFill>
                  <a:prstClr val="black"/>
                </a:solidFill>
                <a:effectLst/>
                <a:uLnTx/>
                <a:uFillTx/>
                <a:latin typeface="Calibri" panose="020F0502020204030204"/>
                <a:ea typeface="+mn-ea"/>
                <a:cs typeface="+mn-cs"/>
              </a:rPr>
              <a:t>Shortage of providers</a:t>
            </a:r>
          </a:p>
          <a:p>
            <a:pPr marL="685800" lvl="1" algn="l">
              <a:spcBef>
                <a:spcPts val="1000"/>
              </a:spcBef>
              <a:defRPr/>
            </a:pPr>
            <a:r>
              <a:rPr kumimoji="0" lang="en-US" sz="1300" b="0" i="1" u="none" strike="noStrike" kern="1200" cap="none" spc="0" normalizeH="0" baseline="0" noProof="0">
                <a:ln>
                  <a:noFill/>
                </a:ln>
                <a:solidFill>
                  <a:prstClr val="black"/>
                </a:solidFill>
                <a:effectLst/>
                <a:uLnTx/>
                <a:uFillTx/>
                <a:latin typeface="Calibri" panose="020F0502020204030204"/>
                <a:ea typeface="+mn-ea"/>
                <a:cs typeface="+mn-cs"/>
              </a:rPr>
              <a:t>	19.5 individuals providing Tier III Services in the district. FB county the patient to Clinician ratio is 1,351 to 1</a:t>
            </a:r>
          </a:p>
          <a:p>
            <a:pPr marL="4572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700" b="0" i="0" u="none" strike="noStrike" kern="1200" cap="none" spc="0" normalizeH="0" baseline="0" noProof="0">
                <a:ln>
                  <a:noFill/>
                </a:ln>
                <a:solidFill>
                  <a:prstClr val="black"/>
                </a:solidFill>
                <a:effectLst/>
                <a:uLnTx/>
                <a:uFillTx/>
                <a:latin typeface="Calibri" panose="020F0502020204030204"/>
                <a:ea typeface="+mn-ea"/>
                <a:cs typeface="Calibri"/>
              </a:rPr>
              <a:t>Shortage of bilingual therapists</a:t>
            </a:r>
          </a:p>
          <a:p>
            <a:pPr marL="4572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700" b="0" i="0" u="none" strike="noStrike" kern="1200" cap="none" spc="0" normalizeH="0" baseline="0" noProof="0">
                <a:ln>
                  <a:noFill/>
                </a:ln>
                <a:solidFill>
                  <a:prstClr val="black"/>
                </a:solidFill>
                <a:effectLst/>
                <a:uLnTx/>
                <a:uFillTx/>
                <a:latin typeface="Calibri" panose="020F0502020204030204"/>
                <a:ea typeface="+mn-ea"/>
                <a:cs typeface="Calibri"/>
              </a:rPr>
              <a:t>Continued stigma: Suffering in silence</a:t>
            </a:r>
          </a:p>
          <a:p>
            <a:pPr marL="4572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700" b="0" i="0" u="none" strike="noStrike" kern="1200" cap="none" spc="0" normalizeH="0" baseline="0" noProof="0">
                <a:ln>
                  <a:noFill/>
                </a:ln>
                <a:solidFill>
                  <a:prstClr val="black"/>
                </a:solidFill>
                <a:effectLst/>
                <a:uLnTx/>
                <a:uFillTx/>
                <a:latin typeface="Calibri" panose="020F0502020204030204"/>
                <a:ea typeface="+mn-ea"/>
                <a:cs typeface="+mn-cs"/>
              </a:rPr>
              <a:t>Funding: </a:t>
            </a:r>
            <a:endParaRPr kumimoji="0" lang="en-US" sz="1700" b="0" i="0" u="none" strike="noStrike" kern="1200" cap="none" spc="0" normalizeH="0" baseline="0" noProof="0">
              <a:ln>
                <a:noFill/>
              </a:ln>
              <a:solidFill>
                <a:prstClr val="black"/>
              </a:solidFill>
              <a:effectLst/>
              <a:uLnTx/>
              <a:uFillTx/>
              <a:latin typeface="Calibri" panose="020F0502020204030204"/>
              <a:ea typeface="+mn-ea"/>
              <a:cs typeface="Calibri"/>
            </a:endParaRPr>
          </a:p>
          <a:p>
            <a:pPr marL="685800" marR="0" lvl="1" algn="l" defTabSz="914400" rtl="0" eaLnBrk="1" fontAlgn="auto" latinLnBrk="0" hangingPunct="1">
              <a:lnSpc>
                <a:spcPct val="90000"/>
              </a:lnSpc>
              <a:spcBef>
                <a:spcPts val="500"/>
              </a:spcBef>
              <a:spcAft>
                <a:spcPts val="0"/>
              </a:spcAft>
              <a:buClrTx/>
              <a:buSzTx/>
              <a:tabLst/>
              <a:defRPr/>
            </a:pPr>
            <a:r>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t>	VOCA grant can only pay for counseling for Victims of Crime</a:t>
            </a:r>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Calibri"/>
            </a:endParaRPr>
          </a:p>
          <a:p>
            <a:pPr marL="685800" marR="0" lvl="1" algn="l" defTabSz="914400" rtl="0" eaLnBrk="1" fontAlgn="auto" latinLnBrk="0" hangingPunct="1">
              <a:lnSpc>
                <a:spcPct val="90000"/>
              </a:lnSpc>
              <a:spcBef>
                <a:spcPts val="500"/>
              </a:spcBef>
              <a:spcAft>
                <a:spcPts val="0"/>
              </a:spcAft>
              <a:buClrTx/>
              <a:buSzTx/>
              <a:tabLst/>
              <a:defRPr/>
            </a:pPr>
            <a:r>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t>	6 MH therapists in the district who support 13-16 campuses eac</a:t>
            </a:r>
            <a:r>
              <a:rPr kumimoji="0" lang="en-US" sz="1700" b="0" i="0" u="none" strike="noStrike" kern="1200" cap="none" spc="0" normalizeH="0" baseline="0" noProof="0">
                <a:ln>
                  <a:noFill/>
                </a:ln>
                <a:solidFill>
                  <a:prstClr val="black"/>
                </a:solidFill>
                <a:effectLst/>
                <a:uLnTx/>
                <a:uFillTx/>
                <a:latin typeface="Calibri" panose="020F0502020204030204"/>
                <a:ea typeface="+mn-ea"/>
                <a:cs typeface="+mn-cs"/>
              </a:rPr>
              <a:t>h</a:t>
            </a:r>
            <a:endParaRPr kumimoji="0" lang="en-US" sz="1700" b="0" i="0" u="none" strike="noStrike" kern="1200" cap="none" spc="0" normalizeH="0" baseline="0" noProof="0">
              <a:ln>
                <a:noFill/>
              </a:ln>
              <a:solidFill>
                <a:prstClr val="black"/>
              </a:solidFill>
              <a:effectLst/>
              <a:uLnTx/>
              <a:uFillTx/>
              <a:latin typeface="Calibri" panose="020F0502020204030204"/>
              <a:ea typeface="+mn-ea"/>
              <a:cs typeface="Calibri"/>
            </a:endParaRPr>
          </a:p>
          <a:p>
            <a:pPr marL="4572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700" b="0" i="0" u="none" strike="noStrike" kern="1200" cap="none" spc="0" normalizeH="0" baseline="0" noProof="0">
                <a:ln>
                  <a:noFill/>
                </a:ln>
                <a:solidFill>
                  <a:prstClr val="black"/>
                </a:solidFill>
                <a:effectLst/>
                <a:uLnTx/>
                <a:uFillTx/>
                <a:latin typeface="Calibri" panose="020F0502020204030204"/>
                <a:ea typeface="+mn-ea"/>
                <a:cs typeface="+mn-cs"/>
              </a:rPr>
              <a:t>Missing instructional time</a:t>
            </a:r>
            <a:endParaRPr kumimoji="0" lang="en-US" sz="1700" b="0" i="0" u="none" strike="noStrike" kern="1200" cap="none" spc="0" normalizeH="0" baseline="0" noProof="0">
              <a:ln>
                <a:noFill/>
              </a:ln>
              <a:solidFill>
                <a:prstClr val="black"/>
              </a:solidFill>
              <a:effectLst/>
              <a:uLnTx/>
              <a:uFillTx/>
              <a:latin typeface="Calibri" panose="020F0502020204030204"/>
              <a:ea typeface="+mn-ea"/>
              <a:cs typeface="Calibri"/>
            </a:endParaRPr>
          </a:p>
          <a:p>
            <a:pPr marL="4572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700" b="0" i="0" u="none" strike="noStrike" kern="1200" cap="none" spc="0" normalizeH="0" baseline="0" noProof="0">
                <a:ln>
                  <a:noFill/>
                </a:ln>
                <a:solidFill>
                  <a:prstClr val="black"/>
                </a:solidFill>
                <a:effectLst/>
                <a:uLnTx/>
                <a:uFillTx/>
                <a:latin typeface="Calibri" panose="020F0502020204030204"/>
                <a:ea typeface="+mn-ea"/>
                <a:cs typeface="+mn-cs"/>
              </a:rPr>
              <a:t>Student willingness to participate</a:t>
            </a:r>
          </a:p>
          <a:p>
            <a:pPr marL="4572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700" b="0" i="0" u="none" strike="noStrike" kern="1200" cap="none" spc="0" normalizeH="0" baseline="0" noProof="0">
                <a:ln>
                  <a:noFill/>
                </a:ln>
                <a:solidFill>
                  <a:prstClr val="black"/>
                </a:solidFill>
                <a:effectLst/>
                <a:uLnTx/>
                <a:uFillTx/>
                <a:latin typeface="Calibri" panose="020F0502020204030204"/>
                <a:ea typeface="+mn-ea"/>
                <a:cs typeface="Calibri"/>
              </a:rPr>
              <a:t>Attendance</a:t>
            </a:r>
          </a:p>
          <a:p>
            <a:pPr marL="457200" indent="-228600" algn="l">
              <a:buFont typeface="Arial" panose="020B0604020202020204" pitchFamily="34" charset="0"/>
              <a:buChar char="•"/>
            </a:pPr>
            <a:endParaRPr lang="en-US"/>
          </a:p>
        </p:txBody>
      </p:sp>
      <p:sp>
        <p:nvSpPr>
          <p:cNvPr id="9" name="Slide Number Placeholder 8">
            <a:extLst>
              <a:ext uri="{FF2B5EF4-FFF2-40B4-BE49-F238E27FC236}">
                <a16:creationId xmlns:a16="http://schemas.microsoft.com/office/drawing/2014/main" id="{862D657B-C20B-3746-A3AD-4BDFBA3FC044}"/>
              </a:ext>
            </a:extLst>
          </p:cNvPr>
          <p:cNvSpPr>
            <a:spLocks noGrp="1"/>
          </p:cNvSpPr>
          <p:nvPr>
            <p:ph type="sldNum" sz="quarter" idx="12"/>
          </p:nvPr>
        </p:nvSpPr>
        <p:spPr>
          <a:xfrm>
            <a:off x="10707624" y="7284212"/>
            <a:ext cx="685800" cy="320040"/>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4FD767A7-2FAD-0742-A737-624EC467408B}" type="slidenum">
              <a:rPr kumimoji="0" lang="en-US" sz="10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38</a:t>
            </a:fld>
            <a:endParaRPr kumimoji="0" lang="en-US" sz="10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2AD9029A-3F89-CC42-A854-7E09C407ECA3}"/>
              </a:ext>
            </a:extLst>
          </p:cNvPr>
          <p:cNvPicPr>
            <a:picLocks noChangeAspect="1"/>
          </p:cNvPicPr>
          <p:nvPr/>
        </p:nvPicPr>
        <p:blipFill>
          <a:blip r:embed="rId3"/>
          <a:stretch>
            <a:fillRect/>
          </a:stretch>
        </p:blipFill>
        <p:spPr>
          <a:xfrm>
            <a:off x="0" y="0"/>
            <a:ext cx="12192000" cy="901700"/>
          </a:xfrm>
          <a:prstGeom prst="rect">
            <a:avLst/>
          </a:prstGeom>
        </p:spPr>
      </p:pic>
      <p:sp>
        <p:nvSpPr>
          <p:cNvPr id="4" name="Title 2">
            <a:extLst>
              <a:ext uri="{FF2B5EF4-FFF2-40B4-BE49-F238E27FC236}">
                <a16:creationId xmlns:a16="http://schemas.microsoft.com/office/drawing/2014/main" id="{4261F243-CC4B-4B75-636C-8AE1AC5494B4}"/>
              </a:ext>
            </a:extLst>
          </p:cNvPr>
          <p:cNvSpPr txBox="1">
            <a:spLocks/>
          </p:cNvSpPr>
          <p:nvPr/>
        </p:nvSpPr>
        <p:spPr>
          <a:xfrm>
            <a:off x="113371" y="14210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E7E6E6"/>
                </a:solidFill>
                <a:effectLst/>
                <a:uLnTx/>
                <a:uFillTx/>
                <a:latin typeface="Calibri"/>
                <a:ea typeface="+mj-ea"/>
                <a:cs typeface="+mj-cs"/>
              </a:rPr>
              <a:t>Challenges</a:t>
            </a:r>
            <a:br>
              <a:rPr kumimoji="0" lang="en-US" sz="2400" b="0" i="0" u="none" strike="noStrike" kern="1200" cap="none" spc="0" normalizeH="0" baseline="0" noProof="0">
                <a:ln>
                  <a:noFill/>
                </a:ln>
                <a:solidFill>
                  <a:prstClr val="black"/>
                </a:solidFill>
                <a:effectLst/>
                <a:uLnTx/>
                <a:uFillTx/>
                <a:latin typeface="Calibri" charset="0"/>
                <a:ea typeface="+mj-ea"/>
                <a:cs typeface="+mj-cs"/>
              </a:rPr>
            </a:br>
            <a:endParaRPr kumimoji="0" lang="en-US" sz="4400" b="0" i="0" u="none" strike="noStrike" kern="1200" cap="none" spc="0" normalizeH="0" baseline="0" noProof="0">
              <a:ln>
                <a:noFill/>
              </a:ln>
              <a:solidFill>
                <a:srgbClr val="E7E6E6"/>
              </a:solidFill>
              <a:effectLst/>
              <a:uLnTx/>
              <a:uFillTx/>
              <a:latin typeface="Calibri Light" panose="020F0302020204030204"/>
              <a:ea typeface="+mj-ea"/>
              <a:cs typeface="+mj-cs"/>
            </a:endParaRPr>
          </a:p>
        </p:txBody>
      </p:sp>
      <p:pic>
        <p:nvPicPr>
          <p:cNvPr id="5" name="Picture 4">
            <a:extLst>
              <a:ext uri="{FF2B5EF4-FFF2-40B4-BE49-F238E27FC236}">
                <a16:creationId xmlns:a16="http://schemas.microsoft.com/office/drawing/2014/main" id="{2DC0613B-1914-3872-1C8C-9E1D00D4A2A0}"/>
              </a:ext>
            </a:extLst>
          </p:cNvPr>
          <p:cNvPicPr>
            <a:picLocks noChangeAspect="1"/>
          </p:cNvPicPr>
          <p:nvPr/>
        </p:nvPicPr>
        <p:blipFill>
          <a:blip r:embed="rId4"/>
          <a:stretch>
            <a:fillRect/>
          </a:stretch>
        </p:blipFill>
        <p:spPr>
          <a:xfrm>
            <a:off x="1251858" y="142100"/>
            <a:ext cx="1926771" cy="1011555"/>
          </a:xfrm>
          <a:prstGeom prst="rect">
            <a:avLst/>
          </a:prstGeom>
        </p:spPr>
      </p:pic>
    </p:spTree>
    <p:extLst>
      <p:ext uri="{BB962C8B-B14F-4D97-AF65-F5344CB8AC3E}">
        <p14:creationId xmlns:p14="http://schemas.microsoft.com/office/powerpoint/2010/main" val="319290080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13">
            <a:extLst>
              <a:ext uri="{FF2B5EF4-FFF2-40B4-BE49-F238E27FC236}">
                <a16:creationId xmlns:a16="http://schemas.microsoft.com/office/drawing/2014/main" id="{4C608BEB-860E-4094-8511-78603564A7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901700"/>
            <a:ext cx="4059050" cy="685800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D9CA410-4FA5-DA81-AA47-06222E268AD6}"/>
              </a:ext>
            </a:extLst>
          </p:cNvPr>
          <p:cNvSpPr>
            <a:spLocks noGrp="1"/>
          </p:cNvSpPr>
          <p:nvPr>
            <p:ph type="title"/>
          </p:nvPr>
        </p:nvSpPr>
        <p:spPr>
          <a:xfrm>
            <a:off x="578005" y="2342066"/>
            <a:ext cx="2899189" cy="1989957"/>
          </a:xfrm>
        </p:spPr>
        <p:txBody>
          <a:bodyPr vert="horz" lIns="91440" tIns="45720" rIns="91440" bIns="45720" rtlCol="0" anchor="t">
            <a:normAutofit/>
          </a:bodyPr>
          <a:lstStyle/>
          <a:p>
            <a:pPr algn="ctr"/>
            <a:r>
              <a:rPr lang="en-US" sz="4000" b="1" kern="1200">
                <a:solidFill>
                  <a:srgbClr val="FFFFFF"/>
                </a:solidFill>
                <a:latin typeface="+mj-lt"/>
                <a:ea typeface="+mj-ea"/>
                <a:cs typeface="+mj-cs"/>
              </a:rPr>
              <a:t>Spreading the </a:t>
            </a:r>
            <a:br>
              <a:rPr lang="en-US" sz="4000" b="1" kern="1200">
                <a:solidFill>
                  <a:srgbClr val="FFFFFF"/>
                </a:solidFill>
                <a:latin typeface="+mj-lt"/>
                <a:ea typeface="+mj-ea"/>
                <a:cs typeface="+mj-cs"/>
              </a:rPr>
            </a:br>
            <a:r>
              <a:rPr lang="en-US" sz="4000" b="1" kern="1200">
                <a:solidFill>
                  <a:srgbClr val="FFFFFF"/>
                </a:solidFill>
                <a:latin typeface="+mj-lt"/>
                <a:ea typeface="+mj-ea"/>
                <a:cs typeface="+mj-cs"/>
              </a:rPr>
              <a:t>Word</a:t>
            </a:r>
          </a:p>
        </p:txBody>
      </p:sp>
      <p:sp>
        <p:nvSpPr>
          <p:cNvPr id="7" name="Content Placeholder 6">
            <a:extLst>
              <a:ext uri="{FF2B5EF4-FFF2-40B4-BE49-F238E27FC236}">
                <a16:creationId xmlns:a16="http://schemas.microsoft.com/office/drawing/2014/main" id="{40DE242D-C0D4-5346-F4BA-1D15A8C1D888}"/>
              </a:ext>
            </a:extLst>
          </p:cNvPr>
          <p:cNvSpPr>
            <a:spLocks noGrp="1"/>
          </p:cNvSpPr>
          <p:nvPr>
            <p:ph sz="half" idx="1"/>
          </p:nvPr>
        </p:nvSpPr>
        <p:spPr>
          <a:xfrm>
            <a:off x="4337238" y="1496291"/>
            <a:ext cx="3488965" cy="5181742"/>
          </a:xfrm>
          <a:solidFill>
            <a:schemeClr val="accent1">
              <a:lumMod val="20000"/>
              <a:lumOff val="80000"/>
            </a:schemeClr>
          </a:solidFill>
        </p:spPr>
        <p:txBody>
          <a:bodyPr vert="horz" lIns="91440" tIns="45720" rIns="91440" bIns="45720" rtlCol="0" anchor="t">
            <a:normAutofit/>
          </a:bodyPr>
          <a:lstStyle/>
          <a:p>
            <a:pPr marL="0" indent="0" algn="ctr">
              <a:buNone/>
            </a:pPr>
            <a:r>
              <a:rPr lang="en-US" sz="2400" b="1"/>
              <a:t>Parents</a:t>
            </a:r>
          </a:p>
          <a:p>
            <a:pPr marL="0" indent="0" algn="ctr">
              <a:buNone/>
            </a:pPr>
            <a:endParaRPr lang="en-US" sz="2000"/>
          </a:p>
          <a:p>
            <a:r>
              <a:rPr lang="en-US" sz="2000" b="1"/>
              <a:t>Whole Child Health initiative (2</a:t>
            </a:r>
            <a:r>
              <a:rPr lang="en-US" sz="2000" b="1" baseline="30000"/>
              <a:t>nd</a:t>
            </a:r>
            <a:r>
              <a:rPr lang="en-US" sz="2000" b="1"/>
              <a:t> year)</a:t>
            </a:r>
            <a:endParaRPr lang="en-US" sz="2000" b="1">
              <a:cs typeface="Calibri"/>
            </a:endParaRPr>
          </a:p>
          <a:p>
            <a:r>
              <a:rPr lang="en-US" sz="2000" b="1"/>
              <a:t>Parent Webinars</a:t>
            </a:r>
            <a:endParaRPr lang="en-US" sz="2000" b="1">
              <a:cs typeface="Calibri"/>
            </a:endParaRPr>
          </a:p>
          <a:p>
            <a:r>
              <a:rPr lang="en-US" sz="2000" b="1"/>
              <a:t>Health Fairs –Aug and April</a:t>
            </a:r>
            <a:endParaRPr lang="en-US" sz="2000" b="1">
              <a:cs typeface="Calibri"/>
            </a:endParaRPr>
          </a:p>
          <a:p>
            <a:r>
              <a:rPr lang="en-US" sz="2000" b="1"/>
              <a:t>Campus newsletters</a:t>
            </a:r>
            <a:endParaRPr lang="en-US" sz="2000" b="1">
              <a:cs typeface="Calibri" panose="020F0502020204030204"/>
            </a:endParaRPr>
          </a:p>
          <a:p>
            <a:r>
              <a:rPr lang="en-US" sz="2000" b="1"/>
              <a:t>Open houses</a:t>
            </a:r>
            <a:endParaRPr lang="en-US" sz="2000" b="1">
              <a:cs typeface="Calibri" panose="020F0502020204030204"/>
            </a:endParaRPr>
          </a:p>
          <a:p>
            <a:r>
              <a:rPr lang="en-US" sz="2000" b="1"/>
              <a:t>District website</a:t>
            </a:r>
            <a:endParaRPr lang="en-US" sz="2000" b="1">
              <a:cs typeface="Calibri" panose="020F0502020204030204"/>
            </a:endParaRPr>
          </a:p>
          <a:p>
            <a:r>
              <a:rPr lang="en-US" sz="2000" b="1"/>
              <a:t>Campus parent trainings</a:t>
            </a:r>
            <a:endParaRPr lang="en-US" sz="2000" b="1">
              <a:cs typeface="Calibri" panose="020F0502020204030204"/>
            </a:endParaRPr>
          </a:p>
          <a:p>
            <a:r>
              <a:rPr lang="en-US" sz="2000" b="1"/>
              <a:t>Individual parent meetings</a:t>
            </a:r>
            <a:endParaRPr lang="en-US" sz="2000" b="1">
              <a:cs typeface="Calibri" panose="020F0502020204030204"/>
            </a:endParaRPr>
          </a:p>
          <a:p>
            <a:pPr marL="0" indent="0">
              <a:buNone/>
            </a:pPr>
            <a:endParaRPr lang="en-US" sz="2000"/>
          </a:p>
          <a:p>
            <a:pPr marL="457200" indent="-457200" algn="ctr">
              <a:buAutoNum type="arabicPeriod"/>
            </a:pPr>
            <a:endParaRPr lang="en-US" sz="2000"/>
          </a:p>
        </p:txBody>
      </p:sp>
      <p:cxnSp>
        <p:nvCxnSpPr>
          <p:cNvPr id="23" name="Straight Connector 15">
            <a:extLst>
              <a:ext uri="{FF2B5EF4-FFF2-40B4-BE49-F238E27FC236}">
                <a16:creationId xmlns:a16="http://schemas.microsoft.com/office/drawing/2014/main" id="{1F16A8D4-FE87-4604-88B2-394B5D1EB4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29871" y="2314188"/>
            <a:ext cx="0" cy="365760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8" name="Content Placeholder 7">
            <a:extLst>
              <a:ext uri="{FF2B5EF4-FFF2-40B4-BE49-F238E27FC236}">
                <a16:creationId xmlns:a16="http://schemas.microsoft.com/office/drawing/2014/main" id="{3E2BCF1B-1B78-BA3A-8672-E8F46A46D593}"/>
              </a:ext>
            </a:extLst>
          </p:cNvPr>
          <p:cNvSpPr>
            <a:spLocks noGrp="1"/>
          </p:cNvSpPr>
          <p:nvPr>
            <p:ph sz="half" idx="2"/>
          </p:nvPr>
        </p:nvSpPr>
        <p:spPr>
          <a:xfrm>
            <a:off x="8451604" y="1496291"/>
            <a:ext cx="3574140" cy="5181742"/>
          </a:xfrm>
          <a:solidFill>
            <a:schemeClr val="accent1">
              <a:lumMod val="20000"/>
              <a:lumOff val="80000"/>
            </a:schemeClr>
          </a:solidFill>
        </p:spPr>
        <p:txBody>
          <a:bodyPr vert="horz" lIns="91440" tIns="45720" rIns="91440" bIns="45720" rtlCol="0" anchor="t">
            <a:normAutofit/>
          </a:bodyPr>
          <a:lstStyle/>
          <a:p>
            <a:pPr marL="0" indent="0" algn="ctr">
              <a:buNone/>
            </a:pPr>
            <a:r>
              <a:rPr lang="en-US" sz="2400" b="1"/>
              <a:t>Students</a:t>
            </a:r>
          </a:p>
          <a:p>
            <a:pPr marL="0" indent="0" algn="ctr">
              <a:buNone/>
            </a:pPr>
            <a:endParaRPr lang="en-US" sz="2000" b="1"/>
          </a:p>
          <a:p>
            <a:r>
              <a:rPr lang="en-US" sz="2000" b="1"/>
              <a:t>Talkline posters at campuses</a:t>
            </a:r>
            <a:endParaRPr lang="en-US" sz="2000" b="1">
              <a:cs typeface="Calibri"/>
            </a:endParaRPr>
          </a:p>
          <a:p>
            <a:pPr marL="0" indent="0">
              <a:buNone/>
            </a:pPr>
            <a:endParaRPr lang="en-US" sz="2000" b="1">
              <a:cs typeface="Calibri"/>
            </a:endParaRPr>
          </a:p>
          <a:p>
            <a:r>
              <a:rPr lang="en-US" sz="2000" b="1">
                <a:cs typeface="Calibri"/>
              </a:rPr>
              <a:t>Student Wellness Committees</a:t>
            </a:r>
          </a:p>
          <a:p>
            <a:endParaRPr lang="en-US" sz="2000" b="1"/>
          </a:p>
          <a:p>
            <a:r>
              <a:rPr lang="en-US" sz="2000" b="1"/>
              <a:t>District website</a:t>
            </a:r>
            <a:endParaRPr lang="en-US" sz="2000" b="1">
              <a:cs typeface="Calibri" panose="020F0502020204030204"/>
            </a:endParaRPr>
          </a:p>
          <a:p>
            <a:endParaRPr lang="en-US" sz="2000" b="1">
              <a:cs typeface="Calibri" panose="020F0502020204030204"/>
            </a:endParaRPr>
          </a:p>
          <a:p>
            <a:r>
              <a:rPr lang="en-US" sz="2000" b="1"/>
              <a:t>Leadership meetings</a:t>
            </a:r>
            <a:endParaRPr lang="en-US" sz="2000" b="1">
              <a:cs typeface="Calibri" panose="020F0502020204030204"/>
            </a:endParaRPr>
          </a:p>
          <a:p>
            <a:endParaRPr lang="en-US" sz="2000" b="1">
              <a:cs typeface="Calibri" panose="020F0502020204030204"/>
            </a:endParaRPr>
          </a:p>
          <a:p>
            <a:r>
              <a:rPr lang="en-US" sz="2000" b="1"/>
              <a:t>Counselors</a:t>
            </a:r>
            <a:endParaRPr lang="en-US" sz="2000" b="1">
              <a:cs typeface="Calibri" panose="020F0502020204030204"/>
            </a:endParaRPr>
          </a:p>
          <a:p>
            <a:pPr marL="0" indent="0">
              <a:buNone/>
            </a:pPr>
            <a:endParaRPr lang="en-US" sz="2000"/>
          </a:p>
        </p:txBody>
      </p:sp>
      <p:sp>
        <p:nvSpPr>
          <p:cNvPr id="9" name="Slide Number Placeholder 8">
            <a:extLst>
              <a:ext uri="{FF2B5EF4-FFF2-40B4-BE49-F238E27FC236}">
                <a16:creationId xmlns:a16="http://schemas.microsoft.com/office/drawing/2014/main" id="{862D657B-C20B-3746-A3AD-4BDFBA3FC044}"/>
              </a:ext>
            </a:extLst>
          </p:cNvPr>
          <p:cNvSpPr>
            <a:spLocks noGrp="1"/>
          </p:cNvSpPr>
          <p:nvPr>
            <p:ph type="sldNum" sz="quarter" idx="12"/>
          </p:nvPr>
        </p:nvSpPr>
        <p:spPr>
          <a:xfrm>
            <a:off x="9202366" y="7258050"/>
            <a:ext cx="2151434" cy="365125"/>
          </a:xfrm>
        </p:spPr>
        <p:txBody>
          <a:bodyPr vert="horz" lIns="91440" tIns="45720" rIns="91440" bIns="45720" rtlCol="0">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4FD767A7-2FAD-0742-A737-624EC467408B}"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39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2AD9029A-3F89-CC42-A854-7E09C407ECA3}"/>
              </a:ext>
            </a:extLst>
          </p:cNvPr>
          <p:cNvPicPr>
            <a:picLocks noChangeAspect="1"/>
          </p:cNvPicPr>
          <p:nvPr/>
        </p:nvPicPr>
        <p:blipFill>
          <a:blip r:embed="rId3"/>
          <a:stretch>
            <a:fillRect/>
          </a:stretch>
        </p:blipFill>
        <p:spPr>
          <a:xfrm>
            <a:off x="0" y="0"/>
            <a:ext cx="12192000" cy="901700"/>
          </a:xfrm>
          <a:prstGeom prst="rect">
            <a:avLst/>
          </a:prstGeom>
        </p:spPr>
      </p:pic>
      <p:sp>
        <p:nvSpPr>
          <p:cNvPr id="3" name="Title 2">
            <a:extLst>
              <a:ext uri="{FF2B5EF4-FFF2-40B4-BE49-F238E27FC236}">
                <a16:creationId xmlns:a16="http://schemas.microsoft.com/office/drawing/2014/main" id="{D2366607-5514-BD9F-FC26-405B933FEF8A}"/>
              </a:ext>
            </a:extLst>
          </p:cNvPr>
          <p:cNvSpPr txBox="1">
            <a:spLocks/>
          </p:cNvSpPr>
          <p:nvPr/>
        </p:nvSpPr>
        <p:spPr>
          <a:xfrm>
            <a:off x="113371" y="14210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E7E6E6"/>
                </a:solidFill>
                <a:effectLst/>
                <a:uLnTx/>
                <a:uFillTx/>
                <a:latin typeface="Calibri"/>
                <a:ea typeface="+mj-ea"/>
                <a:cs typeface="+mj-cs"/>
              </a:rPr>
              <a:t>Socializing</a:t>
            </a:r>
            <a:br>
              <a:rPr kumimoji="0" lang="en-US" sz="2400" b="0" i="0" u="none" strike="noStrike" kern="1200" cap="none" spc="0" normalizeH="0" baseline="0" noProof="0">
                <a:ln>
                  <a:noFill/>
                </a:ln>
                <a:solidFill>
                  <a:prstClr val="black"/>
                </a:solidFill>
                <a:effectLst/>
                <a:uLnTx/>
                <a:uFillTx/>
                <a:latin typeface="Calibri" charset="0"/>
                <a:ea typeface="+mj-ea"/>
                <a:cs typeface="+mj-cs"/>
              </a:rPr>
            </a:br>
            <a:endParaRPr kumimoji="0" lang="en-US" sz="4400" b="0" i="0" u="none" strike="noStrike" kern="1200" cap="none" spc="0" normalizeH="0" baseline="0" noProof="0">
              <a:ln>
                <a:noFill/>
              </a:ln>
              <a:solidFill>
                <a:srgbClr val="E7E6E6"/>
              </a:solidFill>
              <a:effectLst/>
              <a:uLnTx/>
              <a:uFillTx/>
              <a:latin typeface="Calibri Light" panose="020F0302020204030204"/>
              <a:ea typeface="+mj-ea"/>
              <a:cs typeface="+mj-cs"/>
            </a:endParaRPr>
          </a:p>
        </p:txBody>
      </p:sp>
      <p:pic>
        <p:nvPicPr>
          <p:cNvPr id="4" name="Picture 3">
            <a:extLst>
              <a:ext uri="{FF2B5EF4-FFF2-40B4-BE49-F238E27FC236}">
                <a16:creationId xmlns:a16="http://schemas.microsoft.com/office/drawing/2014/main" id="{D1128C3F-78A5-CB67-B185-CE194E2358E7}"/>
              </a:ext>
            </a:extLst>
          </p:cNvPr>
          <p:cNvPicPr>
            <a:picLocks noChangeAspect="1"/>
          </p:cNvPicPr>
          <p:nvPr/>
        </p:nvPicPr>
        <p:blipFill>
          <a:blip r:embed="rId4"/>
          <a:stretch>
            <a:fillRect/>
          </a:stretch>
        </p:blipFill>
        <p:spPr>
          <a:xfrm>
            <a:off x="744313" y="4330700"/>
            <a:ext cx="2209800" cy="2209800"/>
          </a:xfrm>
          <a:prstGeom prst="rect">
            <a:avLst/>
          </a:prstGeom>
        </p:spPr>
      </p:pic>
    </p:spTree>
    <p:extLst>
      <p:ext uri="{BB962C8B-B14F-4D97-AF65-F5344CB8AC3E}">
        <p14:creationId xmlns:p14="http://schemas.microsoft.com/office/powerpoint/2010/main" val="18532490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hape, rectangle&#10;&#10;Description automatically generated">
            <a:extLst>
              <a:ext uri="{FF2B5EF4-FFF2-40B4-BE49-F238E27FC236}">
                <a16:creationId xmlns:a16="http://schemas.microsoft.com/office/drawing/2014/main" id="{05A642D0-1046-F0DC-7636-658A008AB33D}"/>
              </a:ext>
            </a:extLst>
          </p:cNvPr>
          <p:cNvPicPr>
            <a:picLocks noChangeAspect="1"/>
          </p:cNvPicPr>
          <p:nvPr/>
        </p:nvPicPr>
        <p:blipFill>
          <a:blip r:embed="rId2"/>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1644FB50-DCAF-58C5-121D-C2D7D28AB3AB}"/>
              </a:ext>
            </a:extLst>
          </p:cNvPr>
          <p:cNvSpPr txBox="1"/>
          <p:nvPr/>
        </p:nvSpPr>
        <p:spPr>
          <a:xfrm>
            <a:off x="3565922" y="238124"/>
            <a:ext cx="5072062"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b="1">
                <a:solidFill>
                  <a:schemeClr val="bg1"/>
                </a:solidFill>
                <a:cs typeface="Calibri"/>
              </a:rPr>
              <a:t>Welcome</a:t>
            </a:r>
            <a:endParaRPr lang="en-US">
              <a:solidFill>
                <a:schemeClr val="bg1"/>
              </a:solidFill>
              <a:cs typeface="Calibri" panose="020F0502020204030204"/>
            </a:endParaRPr>
          </a:p>
        </p:txBody>
      </p:sp>
      <p:sp>
        <p:nvSpPr>
          <p:cNvPr id="5" name="TextBox 4">
            <a:extLst>
              <a:ext uri="{FF2B5EF4-FFF2-40B4-BE49-F238E27FC236}">
                <a16:creationId xmlns:a16="http://schemas.microsoft.com/office/drawing/2014/main" id="{BF862618-0E5D-CEB1-65BF-B243EBF575B5}"/>
              </a:ext>
            </a:extLst>
          </p:cNvPr>
          <p:cNvSpPr txBox="1"/>
          <p:nvPr/>
        </p:nvSpPr>
        <p:spPr>
          <a:xfrm>
            <a:off x="2408903" y="5599637"/>
            <a:ext cx="7374193"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b="1">
                <a:solidFill>
                  <a:srgbClr val="C00000"/>
                </a:solidFill>
                <a:cs typeface="Calibri" panose="020F0502020204030204"/>
              </a:rPr>
              <a:t>Acknowledgment of Guests</a:t>
            </a:r>
          </a:p>
        </p:txBody>
      </p:sp>
      <p:pic>
        <p:nvPicPr>
          <p:cNvPr id="6" name="Picture 5">
            <a:extLst>
              <a:ext uri="{FF2B5EF4-FFF2-40B4-BE49-F238E27FC236}">
                <a16:creationId xmlns:a16="http://schemas.microsoft.com/office/drawing/2014/main" id="{B8630380-3421-12E8-8C5D-68FB3AA51113}"/>
              </a:ext>
            </a:extLst>
          </p:cNvPr>
          <p:cNvPicPr>
            <a:picLocks noChangeAspect="1"/>
          </p:cNvPicPr>
          <p:nvPr/>
        </p:nvPicPr>
        <p:blipFill>
          <a:blip r:embed="rId3"/>
          <a:stretch>
            <a:fillRect/>
          </a:stretch>
        </p:blipFill>
        <p:spPr>
          <a:xfrm>
            <a:off x="3611823" y="1126497"/>
            <a:ext cx="4968351" cy="4473140"/>
          </a:xfrm>
          <a:prstGeom prst="rect">
            <a:avLst/>
          </a:prstGeom>
        </p:spPr>
      </p:pic>
    </p:spTree>
    <p:extLst>
      <p:ext uri="{BB962C8B-B14F-4D97-AF65-F5344CB8AC3E}">
        <p14:creationId xmlns:p14="http://schemas.microsoft.com/office/powerpoint/2010/main" val="245963414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416C22-393E-06C7-FBDB-5832BA2A0A97}"/>
              </a:ext>
            </a:extLst>
          </p:cNvPr>
          <p:cNvSpPr>
            <a:spLocks noGrp="1"/>
          </p:cNvSpPr>
          <p:nvPr>
            <p:ph type="title"/>
          </p:nvPr>
        </p:nvSpPr>
        <p:spPr>
          <a:xfrm>
            <a:off x="838200" y="4384688"/>
            <a:ext cx="10515600" cy="848533"/>
          </a:xfrm>
        </p:spPr>
        <p:txBody>
          <a:bodyPr/>
          <a:lstStyle/>
          <a:p>
            <a:r>
              <a:rPr lang="en-US"/>
              <a:t>SHAC’s Legislative Priorities Update</a:t>
            </a:r>
          </a:p>
        </p:txBody>
      </p:sp>
      <p:sp>
        <p:nvSpPr>
          <p:cNvPr id="3" name="TextBox 2">
            <a:extLst>
              <a:ext uri="{FF2B5EF4-FFF2-40B4-BE49-F238E27FC236}">
                <a16:creationId xmlns:a16="http://schemas.microsoft.com/office/drawing/2014/main" id="{8778053A-7FD4-1B10-9749-0C0D87FAE955}"/>
              </a:ext>
            </a:extLst>
          </p:cNvPr>
          <p:cNvSpPr txBox="1"/>
          <p:nvPr/>
        </p:nvSpPr>
        <p:spPr>
          <a:xfrm>
            <a:off x="3832261" y="5211725"/>
            <a:ext cx="4705564" cy="523220"/>
          </a:xfrm>
          <a:prstGeom prst="rect">
            <a:avLst/>
          </a:prstGeom>
          <a:noFill/>
        </p:spPr>
        <p:txBody>
          <a:bodyPr wrap="square" rtlCol="0">
            <a:spAutoFit/>
          </a:bodyPr>
          <a:lstStyle/>
          <a:p>
            <a:pPr algn="ctr"/>
            <a:r>
              <a:rPr lang="en-US" sz="2800">
                <a:solidFill>
                  <a:schemeClr val="bg1"/>
                </a:solidFill>
              </a:rPr>
              <a:t>Allison Thummel</a:t>
            </a:r>
          </a:p>
        </p:txBody>
      </p:sp>
      <p:sp>
        <p:nvSpPr>
          <p:cNvPr id="4" name="TextBox 3">
            <a:extLst>
              <a:ext uri="{FF2B5EF4-FFF2-40B4-BE49-F238E27FC236}">
                <a16:creationId xmlns:a16="http://schemas.microsoft.com/office/drawing/2014/main" id="{12A48D53-4251-4C1F-26D0-57966408CADC}"/>
              </a:ext>
            </a:extLst>
          </p:cNvPr>
          <p:cNvSpPr txBox="1"/>
          <p:nvPr/>
        </p:nvSpPr>
        <p:spPr>
          <a:xfrm>
            <a:off x="4037744" y="5713634"/>
            <a:ext cx="4294598" cy="461665"/>
          </a:xfrm>
          <a:prstGeom prst="rect">
            <a:avLst/>
          </a:prstGeom>
          <a:noFill/>
        </p:spPr>
        <p:txBody>
          <a:bodyPr wrap="square" rtlCol="0">
            <a:spAutoFit/>
          </a:bodyPr>
          <a:lstStyle/>
          <a:p>
            <a:pPr algn="ctr"/>
            <a:r>
              <a:rPr lang="en-US" sz="2400">
                <a:solidFill>
                  <a:schemeClr val="bg1"/>
                </a:solidFill>
              </a:rPr>
              <a:t>FBISD SHAC Chair</a:t>
            </a:r>
          </a:p>
        </p:txBody>
      </p:sp>
    </p:spTree>
    <p:extLst>
      <p:ext uri="{BB962C8B-B14F-4D97-AF65-F5344CB8AC3E}">
        <p14:creationId xmlns:p14="http://schemas.microsoft.com/office/powerpoint/2010/main" val="315331145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2C8319-3D58-ECB8-F9A0-480535982C51}"/>
              </a:ext>
            </a:extLst>
          </p:cNvPr>
          <p:cNvSpPr>
            <a:spLocks noGrp="1"/>
          </p:cNvSpPr>
          <p:nvPr>
            <p:ph type="title"/>
          </p:nvPr>
        </p:nvSpPr>
        <p:spPr/>
        <p:txBody>
          <a:bodyPr/>
          <a:lstStyle/>
          <a:p>
            <a:pPr algn="ctr"/>
            <a:r>
              <a:rPr lang="en-US">
                <a:cs typeface="Calibri Light"/>
              </a:rPr>
              <a:t>SHAC's Legislative Priorities Update</a:t>
            </a:r>
          </a:p>
        </p:txBody>
      </p:sp>
      <p:pic>
        <p:nvPicPr>
          <p:cNvPr id="3" name="Picture 3" descr="Graphical user interface, text, email&#10;&#10;Description automatically generated">
            <a:extLst>
              <a:ext uri="{FF2B5EF4-FFF2-40B4-BE49-F238E27FC236}">
                <a16:creationId xmlns:a16="http://schemas.microsoft.com/office/drawing/2014/main" id="{CC5D41C1-A788-D57A-66F9-3C483AEA3982}"/>
              </a:ext>
            </a:extLst>
          </p:cNvPr>
          <p:cNvPicPr>
            <a:picLocks noChangeAspect="1"/>
          </p:cNvPicPr>
          <p:nvPr/>
        </p:nvPicPr>
        <p:blipFill>
          <a:blip r:embed="rId2"/>
          <a:stretch>
            <a:fillRect/>
          </a:stretch>
        </p:blipFill>
        <p:spPr>
          <a:xfrm>
            <a:off x="650240" y="1072515"/>
            <a:ext cx="11043920" cy="5789930"/>
          </a:xfrm>
          <a:prstGeom prst="rect">
            <a:avLst/>
          </a:prstGeom>
        </p:spPr>
      </p:pic>
    </p:spTree>
    <p:extLst>
      <p:ext uri="{BB962C8B-B14F-4D97-AF65-F5344CB8AC3E}">
        <p14:creationId xmlns:p14="http://schemas.microsoft.com/office/powerpoint/2010/main" val="87837617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hape, rectangle&#10;&#10;Description automatically generated">
            <a:extLst>
              <a:ext uri="{FF2B5EF4-FFF2-40B4-BE49-F238E27FC236}">
                <a16:creationId xmlns:a16="http://schemas.microsoft.com/office/drawing/2014/main" id="{B3CEBB64-9A3D-BFBB-9431-0946E564EDF8}"/>
              </a:ext>
            </a:extLst>
          </p:cNvPr>
          <p:cNvPicPr>
            <a:picLocks noChangeAspect="1"/>
          </p:cNvPicPr>
          <p:nvPr/>
        </p:nvPicPr>
        <p:blipFill>
          <a:blip r:embed="rId2"/>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83F57ABE-CEAF-166F-B683-CE1B82184B65}"/>
              </a:ext>
            </a:extLst>
          </p:cNvPr>
          <p:cNvSpPr txBox="1"/>
          <p:nvPr/>
        </p:nvSpPr>
        <p:spPr>
          <a:xfrm>
            <a:off x="2254666" y="13775"/>
            <a:ext cx="7682666"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a:solidFill>
                  <a:schemeClr val="bg1"/>
                </a:solidFill>
                <a:latin typeface="Arial"/>
                <a:cs typeface="Arial"/>
              </a:rPr>
              <a:t>Approve Minutes</a:t>
            </a:r>
          </a:p>
          <a:p>
            <a:pPr algn="ctr"/>
            <a:r>
              <a:rPr lang="en-US" sz="3200">
                <a:solidFill>
                  <a:schemeClr val="bg1"/>
                </a:solidFill>
                <a:latin typeface="Arial"/>
                <a:cs typeface="Arial"/>
              </a:rPr>
              <a:t>December 7, 2022 &amp; January 25, 2023</a:t>
            </a:r>
            <a:endParaRPr lang="en-US">
              <a:solidFill>
                <a:schemeClr val="bg1"/>
              </a:solidFill>
              <a:cs typeface="Calibri"/>
            </a:endParaRPr>
          </a:p>
        </p:txBody>
      </p:sp>
      <p:pic>
        <p:nvPicPr>
          <p:cNvPr id="4" name="Picture 4" descr="Logo, icon&#10;&#10;Description automatically generated">
            <a:extLst>
              <a:ext uri="{FF2B5EF4-FFF2-40B4-BE49-F238E27FC236}">
                <a16:creationId xmlns:a16="http://schemas.microsoft.com/office/drawing/2014/main" id="{891BC11F-1583-524A-6BBE-4F1211FB4D03}"/>
              </a:ext>
            </a:extLst>
          </p:cNvPr>
          <p:cNvPicPr>
            <a:picLocks noChangeAspect="1"/>
          </p:cNvPicPr>
          <p:nvPr/>
        </p:nvPicPr>
        <p:blipFill>
          <a:blip r:embed="rId3"/>
          <a:stretch>
            <a:fillRect/>
          </a:stretch>
        </p:blipFill>
        <p:spPr>
          <a:xfrm>
            <a:off x="3266252" y="1811867"/>
            <a:ext cx="5659495" cy="2820340"/>
          </a:xfrm>
          <a:prstGeom prst="rect">
            <a:avLst/>
          </a:prstGeom>
        </p:spPr>
      </p:pic>
      <p:sp>
        <p:nvSpPr>
          <p:cNvPr id="5" name="TextBox 4">
            <a:extLst>
              <a:ext uri="{FF2B5EF4-FFF2-40B4-BE49-F238E27FC236}">
                <a16:creationId xmlns:a16="http://schemas.microsoft.com/office/drawing/2014/main" id="{06A8DA03-F1F6-DC57-D230-DA39EE6A6022}"/>
              </a:ext>
            </a:extLst>
          </p:cNvPr>
          <p:cNvSpPr txBox="1"/>
          <p:nvPr/>
        </p:nvSpPr>
        <p:spPr>
          <a:xfrm>
            <a:off x="3508963" y="5014148"/>
            <a:ext cx="5324592"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a:cs typeface="Calibri" panose="020F0502020204030204"/>
              </a:rPr>
              <a:t>Cathy Hunter</a:t>
            </a:r>
          </a:p>
          <a:p>
            <a:pPr algn="ctr"/>
            <a:r>
              <a:rPr lang="en-US" sz="3200">
                <a:cs typeface="Calibri" panose="020F0502020204030204"/>
              </a:rPr>
              <a:t>FBISD SHAC Secretary</a:t>
            </a:r>
          </a:p>
        </p:txBody>
      </p:sp>
    </p:spTree>
    <p:extLst>
      <p:ext uri="{BB962C8B-B14F-4D97-AF65-F5344CB8AC3E}">
        <p14:creationId xmlns:p14="http://schemas.microsoft.com/office/powerpoint/2010/main" val="194237554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7D0A540-7BCD-0272-2A6E-49A26D8FF1B3}"/>
              </a:ext>
            </a:extLst>
          </p:cNvPr>
          <p:cNvSpPr>
            <a:spLocks noGrp="1"/>
          </p:cNvSpPr>
          <p:nvPr>
            <p:ph type="title"/>
          </p:nvPr>
        </p:nvSpPr>
        <p:spPr/>
        <p:txBody>
          <a:bodyPr/>
          <a:lstStyle/>
          <a:p>
            <a:pPr algn="ctr"/>
            <a:r>
              <a:rPr lang="en-US" b="1"/>
              <a:t>Virtual Voting?</a:t>
            </a:r>
          </a:p>
        </p:txBody>
      </p:sp>
      <p:sp>
        <p:nvSpPr>
          <p:cNvPr id="5" name="Content Placeholder 4">
            <a:extLst>
              <a:ext uri="{FF2B5EF4-FFF2-40B4-BE49-F238E27FC236}">
                <a16:creationId xmlns:a16="http://schemas.microsoft.com/office/drawing/2014/main" id="{F0ADC987-D972-560F-08BD-6C610584767B}"/>
              </a:ext>
            </a:extLst>
          </p:cNvPr>
          <p:cNvSpPr>
            <a:spLocks noGrp="1"/>
          </p:cNvSpPr>
          <p:nvPr>
            <p:ph idx="1"/>
          </p:nvPr>
        </p:nvSpPr>
        <p:spPr/>
        <p:txBody>
          <a:bodyPr>
            <a:normAutofit/>
          </a:bodyPr>
          <a:lstStyle/>
          <a:p>
            <a:pPr marL="0" indent="0" algn="ctr">
              <a:buNone/>
            </a:pPr>
            <a:r>
              <a:rPr lang="en-US"/>
              <a:t>Text vote to 281-217-8440</a:t>
            </a:r>
          </a:p>
          <a:p>
            <a:pPr marL="0" indent="0" algn="ctr">
              <a:buNone/>
            </a:pPr>
            <a:endParaRPr lang="en-US"/>
          </a:p>
          <a:p>
            <a:pPr marL="0" indent="0" algn="ctr">
              <a:buNone/>
            </a:pPr>
            <a:endParaRPr lang="en-US"/>
          </a:p>
          <a:p>
            <a:pPr marL="0" indent="0" algn="ctr">
              <a:buNone/>
            </a:pPr>
            <a:endParaRPr lang="en-US"/>
          </a:p>
          <a:p>
            <a:pPr marL="0" indent="0" algn="ctr">
              <a:buNone/>
            </a:pPr>
            <a:endParaRPr lang="en-US"/>
          </a:p>
          <a:p>
            <a:pPr marL="0" indent="0" algn="ctr">
              <a:buNone/>
            </a:pPr>
            <a:endParaRPr lang="en-US"/>
          </a:p>
          <a:p>
            <a:pPr marL="0" indent="0" algn="ctr">
              <a:buNone/>
            </a:pPr>
            <a:endParaRPr lang="en-US"/>
          </a:p>
          <a:p>
            <a:pPr marL="0" indent="0" algn="ctr">
              <a:buNone/>
            </a:pPr>
            <a:endParaRPr lang="en-US"/>
          </a:p>
        </p:txBody>
      </p:sp>
      <p:pic>
        <p:nvPicPr>
          <p:cNvPr id="3" name="Picture 2" descr="Shape, rectangle&#10;&#10;Description automatically generated">
            <a:extLst>
              <a:ext uri="{FF2B5EF4-FFF2-40B4-BE49-F238E27FC236}">
                <a16:creationId xmlns:a16="http://schemas.microsoft.com/office/drawing/2014/main" id="{D95B9A94-CD04-C6F6-FBF3-A7F3B03208C4}"/>
              </a:ext>
            </a:extLst>
          </p:cNvPr>
          <p:cNvPicPr>
            <a:picLocks noChangeAspect="1"/>
          </p:cNvPicPr>
          <p:nvPr/>
        </p:nvPicPr>
        <p:blipFill>
          <a:blip r:embed="rId2"/>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0C6F950E-5A18-A8C3-366C-944F8DBA9557}"/>
              </a:ext>
            </a:extLst>
          </p:cNvPr>
          <p:cNvSpPr txBox="1"/>
          <p:nvPr/>
        </p:nvSpPr>
        <p:spPr>
          <a:xfrm>
            <a:off x="4019909" y="1446362"/>
            <a:ext cx="4166558"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b="1">
                <a:latin typeface="Calibri Light"/>
                <a:ea typeface="+mj-ea"/>
                <a:cs typeface="+mj-cs"/>
              </a:rPr>
              <a:t>Virtual Voting?</a:t>
            </a:r>
            <a:endParaRPr lang="en-US"/>
          </a:p>
        </p:txBody>
      </p:sp>
      <p:sp>
        <p:nvSpPr>
          <p:cNvPr id="7" name="TextBox 6">
            <a:extLst>
              <a:ext uri="{FF2B5EF4-FFF2-40B4-BE49-F238E27FC236}">
                <a16:creationId xmlns:a16="http://schemas.microsoft.com/office/drawing/2014/main" id="{F44524F0-CE12-1057-17E4-DA499B8C98FC}"/>
              </a:ext>
            </a:extLst>
          </p:cNvPr>
          <p:cNvSpPr txBox="1"/>
          <p:nvPr/>
        </p:nvSpPr>
        <p:spPr>
          <a:xfrm>
            <a:off x="3301041" y="2567796"/>
            <a:ext cx="5029199"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a:t>Text vote to: 281-217-8440</a:t>
            </a:r>
          </a:p>
        </p:txBody>
      </p:sp>
      <p:pic>
        <p:nvPicPr>
          <p:cNvPr id="9" name="Picture 4" descr="Logo, icon&#10;&#10;Description automatically generated">
            <a:extLst>
              <a:ext uri="{FF2B5EF4-FFF2-40B4-BE49-F238E27FC236}">
                <a16:creationId xmlns:a16="http://schemas.microsoft.com/office/drawing/2014/main" id="{E08B479A-A012-E43A-350D-3853AE37DE4F}"/>
              </a:ext>
            </a:extLst>
          </p:cNvPr>
          <p:cNvPicPr>
            <a:picLocks noChangeAspect="1"/>
          </p:cNvPicPr>
          <p:nvPr/>
        </p:nvPicPr>
        <p:blipFill>
          <a:blip r:embed="rId3"/>
          <a:stretch>
            <a:fillRect/>
          </a:stretch>
        </p:blipFill>
        <p:spPr>
          <a:xfrm>
            <a:off x="3266252" y="3652169"/>
            <a:ext cx="5659495" cy="2820340"/>
          </a:xfrm>
          <a:prstGeom prst="rect">
            <a:avLst/>
          </a:prstGeom>
        </p:spPr>
      </p:pic>
    </p:spTree>
    <p:extLst>
      <p:ext uri="{BB962C8B-B14F-4D97-AF65-F5344CB8AC3E}">
        <p14:creationId xmlns:p14="http://schemas.microsoft.com/office/powerpoint/2010/main" val="80739201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5DF906-3232-88E1-278A-9BFB19FF4828}"/>
              </a:ext>
            </a:extLst>
          </p:cNvPr>
          <p:cNvSpPr>
            <a:spLocks noGrp="1"/>
          </p:cNvSpPr>
          <p:nvPr>
            <p:ph type="title"/>
          </p:nvPr>
        </p:nvSpPr>
        <p:spPr>
          <a:xfrm>
            <a:off x="838200" y="4682639"/>
            <a:ext cx="10515600" cy="848533"/>
          </a:xfrm>
        </p:spPr>
        <p:txBody>
          <a:bodyPr>
            <a:normAutofit fontScale="90000"/>
          </a:bodyPr>
          <a:lstStyle/>
          <a:p>
            <a:r>
              <a:rPr lang="en-US" sz="3600" dirty="0"/>
              <a:t>Brain Break</a:t>
            </a:r>
            <a:br>
              <a:rPr lang="en-US" dirty="0"/>
            </a:br>
            <a:r>
              <a:rPr lang="en-US" sz="3100" dirty="0"/>
              <a:t>Rosa Martinez</a:t>
            </a:r>
            <a:br>
              <a:rPr lang="en-US" dirty="0"/>
            </a:br>
            <a:r>
              <a:rPr lang="en-US" sz="2700" dirty="0"/>
              <a:t>Coordinator of SEL &amp; Enrichment Programs</a:t>
            </a:r>
          </a:p>
        </p:txBody>
      </p:sp>
    </p:spTree>
    <p:extLst>
      <p:ext uri="{BB962C8B-B14F-4D97-AF65-F5344CB8AC3E}">
        <p14:creationId xmlns:p14="http://schemas.microsoft.com/office/powerpoint/2010/main" val="405427676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72" name="Rectangle 2063">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59" name="Title 1">
            <a:extLst>
              <a:ext uri="{FF2B5EF4-FFF2-40B4-BE49-F238E27FC236}">
                <a16:creationId xmlns:a16="http://schemas.microsoft.com/office/drawing/2014/main" id="{6C734FFD-7B38-B994-660A-02782581D948}"/>
              </a:ext>
            </a:extLst>
          </p:cNvPr>
          <p:cNvSpPr>
            <a:spLocks noGrp="1"/>
          </p:cNvSpPr>
          <p:nvPr>
            <p:ph type="title"/>
          </p:nvPr>
        </p:nvSpPr>
        <p:spPr>
          <a:xfrm>
            <a:off x="890338" y="640080"/>
            <a:ext cx="3734014" cy="3566160"/>
          </a:xfrm>
        </p:spPr>
        <p:txBody>
          <a:bodyPr vert="horz" lIns="91440" tIns="45720" rIns="91440" bIns="45720" rtlCol="0" anchor="b">
            <a:normAutofit/>
          </a:bodyPr>
          <a:lstStyle/>
          <a:p>
            <a:r>
              <a:rPr lang="en-US" sz="5400"/>
              <a:t>Special People in Our Lives </a:t>
            </a:r>
            <a:endParaRPr lang="en-US" sz="5400" dirty="0"/>
          </a:p>
        </p:txBody>
      </p:sp>
      <p:sp>
        <p:nvSpPr>
          <p:cNvPr id="2073"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338" y="4409267"/>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50" name="Picture 2" descr="63 Happy Valentine's Day Wishes 2023 for Everyone You Love">
            <a:extLst>
              <a:ext uri="{FF2B5EF4-FFF2-40B4-BE49-F238E27FC236}">
                <a16:creationId xmlns:a16="http://schemas.microsoft.com/office/drawing/2014/main" id="{CA915B8A-90B7-DBD2-E8FE-85DCD6ABDCB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303"/>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046199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7D0A540-7BCD-0272-2A6E-49A26D8FF1B3}"/>
              </a:ext>
            </a:extLst>
          </p:cNvPr>
          <p:cNvSpPr>
            <a:spLocks noGrp="1"/>
          </p:cNvSpPr>
          <p:nvPr>
            <p:ph type="title"/>
          </p:nvPr>
        </p:nvSpPr>
        <p:spPr/>
        <p:txBody>
          <a:bodyPr/>
          <a:lstStyle/>
          <a:p>
            <a:pPr algn="ctr"/>
            <a:r>
              <a:rPr lang="en-US" b="1"/>
              <a:t>Virtual Voting?</a:t>
            </a:r>
          </a:p>
        </p:txBody>
      </p:sp>
      <p:sp>
        <p:nvSpPr>
          <p:cNvPr id="5" name="Content Placeholder 4">
            <a:extLst>
              <a:ext uri="{FF2B5EF4-FFF2-40B4-BE49-F238E27FC236}">
                <a16:creationId xmlns:a16="http://schemas.microsoft.com/office/drawing/2014/main" id="{F0ADC987-D972-560F-08BD-6C610584767B}"/>
              </a:ext>
            </a:extLst>
          </p:cNvPr>
          <p:cNvSpPr>
            <a:spLocks noGrp="1"/>
          </p:cNvSpPr>
          <p:nvPr>
            <p:ph idx="1"/>
          </p:nvPr>
        </p:nvSpPr>
        <p:spPr/>
        <p:txBody>
          <a:bodyPr>
            <a:normAutofit/>
          </a:bodyPr>
          <a:lstStyle/>
          <a:p>
            <a:pPr marL="0" indent="0" algn="ctr">
              <a:buNone/>
            </a:pPr>
            <a:r>
              <a:rPr lang="en-US"/>
              <a:t>Text vote to 281-217-8440</a:t>
            </a:r>
          </a:p>
          <a:p>
            <a:pPr marL="0" indent="0" algn="ctr">
              <a:buNone/>
            </a:pPr>
            <a:endParaRPr lang="en-US"/>
          </a:p>
          <a:p>
            <a:pPr marL="0" indent="0" algn="ctr">
              <a:buNone/>
            </a:pPr>
            <a:endParaRPr lang="en-US"/>
          </a:p>
          <a:p>
            <a:pPr marL="0" indent="0" algn="ctr">
              <a:buNone/>
            </a:pPr>
            <a:endParaRPr lang="en-US"/>
          </a:p>
          <a:p>
            <a:pPr marL="0" indent="0" algn="ctr">
              <a:buNone/>
            </a:pPr>
            <a:endParaRPr lang="en-US"/>
          </a:p>
          <a:p>
            <a:pPr marL="0" indent="0" algn="ctr">
              <a:buNone/>
            </a:pPr>
            <a:endParaRPr lang="en-US"/>
          </a:p>
          <a:p>
            <a:pPr marL="0" indent="0" algn="ctr">
              <a:buNone/>
            </a:pPr>
            <a:endParaRPr lang="en-US"/>
          </a:p>
          <a:p>
            <a:pPr marL="0" indent="0" algn="ctr">
              <a:buNone/>
            </a:pPr>
            <a:endParaRPr lang="en-US"/>
          </a:p>
        </p:txBody>
      </p:sp>
      <p:pic>
        <p:nvPicPr>
          <p:cNvPr id="3" name="Picture 2" descr="Shape, rectangle&#10;&#10;Description automatically generated">
            <a:extLst>
              <a:ext uri="{FF2B5EF4-FFF2-40B4-BE49-F238E27FC236}">
                <a16:creationId xmlns:a16="http://schemas.microsoft.com/office/drawing/2014/main" id="{D95B9A94-CD04-C6F6-FBF3-A7F3B03208C4}"/>
              </a:ext>
            </a:extLst>
          </p:cNvPr>
          <p:cNvPicPr>
            <a:picLocks noChangeAspect="1"/>
          </p:cNvPicPr>
          <p:nvPr/>
        </p:nvPicPr>
        <p:blipFill>
          <a:blip r:embed="rId2"/>
          <a:stretch>
            <a:fillRect/>
          </a:stretch>
        </p:blipFill>
        <p:spPr>
          <a:xfrm>
            <a:off x="0" y="0"/>
            <a:ext cx="12192000" cy="6858000"/>
          </a:xfrm>
          <a:prstGeom prst="rect">
            <a:avLst/>
          </a:prstGeom>
        </p:spPr>
      </p:pic>
      <p:pic>
        <p:nvPicPr>
          <p:cNvPr id="2" name="Picture 3">
            <a:extLst>
              <a:ext uri="{FF2B5EF4-FFF2-40B4-BE49-F238E27FC236}">
                <a16:creationId xmlns:a16="http://schemas.microsoft.com/office/drawing/2014/main" id="{1E47BB2A-8552-AF7A-1E9D-1E71FD127C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90527" y="1690688"/>
            <a:ext cx="8677275" cy="3886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Oval 7">
            <a:extLst>
              <a:ext uri="{FF2B5EF4-FFF2-40B4-BE49-F238E27FC236}">
                <a16:creationId xmlns:a16="http://schemas.microsoft.com/office/drawing/2014/main" id="{EC45FF8B-504D-009B-ADC5-E1D4771D76EA}"/>
              </a:ext>
            </a:extLst>
          </p:cNvPr>
          <p:cNvSpPr/>
          <p:nvPr/>
        </p:nvSpPr>
        <p:spPr>
          <a:xfrm>
            <a:off x="2041864" y="1580225"/>
            <a:ext cx="3317999" cy="3180025"/>
          </a:xfrm>
          <a:prstGeom prst="ellipse">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Title 1">
            <a:extLst>
              <a:ext uri="{FF2B5EF4-FFF2-40B4-BE49-F238E27FC236}">
                <a16:creationId xmlns:a16="http://schemas.microsoft.com/office/drawing/2014/main" id="{70AC3BCC-B8E9-9383-B4FC-BE7AC4F24564}"/>
              </a:ext>
            </a:extLst>
          </p:cNvPr>
          <p:cNvSpPr txBox="1">
            <a:spLocks/>
          </p:cNvSpPr>
          <p:nvPr/>
        </p:nvSpPr>
        <p:spPr>
          <a:xfrm>
            <a:off x="588926" y="76951"/>
            <a:ext cx="10515600" cy="868461"/>
          </a:xfrm>
          <a:prstGeom prst="rect">
            <a:avLst/>
          </a:prstGeom>
        </p:spPr>
        <p:txBody>
          <a:bodyPr vert="horz" lIns="91440" tIns="45720" rIns="91440" bIns="45720" rtlCol="0" anchor="b">
            <a:normAutofit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6000" b="0" i="0" u="none" strike="noStrike" kern="1200" cap="none" spc="0" normalizeH="0" baseline="0" noProof="0" dirty="0">
              <a:ln>
                <a:noFill/>
              </a:ln>
              <a:solidFill>
                <a:prstClr val="white"/>
              </a:solidFill>
              <a:effectLst/>
              <a:uLnTx/>
              <a:uFillTx/>
              <a:latin typeface="Calibri Light" panose="020F0302020204030204"/>
              <a:ea typeface="+mj-ea"/>
              <a:cs typeface="+mj-cs"/>
            </a:endParaRPr>
          </a:p>
        </p:txBody>
      </p:sp>
      <p:sp>
        <p:nvSpPr>
          <p:cNvPr id="11" name="Title 1">
            <a:extLst>
              <a:ext uri="{FF2B5EF4-FFF2-40B4-BE49-F238E27FC236}">
                <a16:creationId xmlns:a16="http://schemas.microsoft.com/office/drawing/2014/main" id="{F2B85F9B-E631-9E3D-C830-B4B28B94BFA7}"/>
              </a:ext>
            </a:extLst>
          </p:cNvPr>
          <p:cNvSpPr txBox="1">
            <a:spLocks/>
          </p:cNvSpPr>
          <p:nvPr/>
        </p:nvSpPr>
        <p:spPr>
          <a:xfrm>
            <a:off x="739846" y="57956"/>
            <a:ext cx="10515600" cy="868461"/>
          </a:xfrm>
          <a:prstGeom prst="rect">
            <a:avLst/>
          </a:prstGeom>
        </p:spPr>
        <p:txBody>
          <a:bodyPr vert="horz" lIns="91440" tIns="45720" rIns="91440" bIns="45720" rtlCol="0" anchor="b">
            <a:normAutofit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6000" b="1" i="0" u="none" strike="noStrike" kern="1200" cap="none" spc="0" normalizeH="0" baseline="0" noProof="0" dirty="0">
                <a:ln>
                  <a:noFill/>
                </a:ln>
                <a:solidFill>
                  <a:prstClr val="white"/>
                </a:solidFill>
                <a:effectLst/>
                <a:uLnTx/>
                <a:uFillTx/>
                <a:latin typeface="Calibri Light" panose="020F0302020204030204"/>
                <a:ea typeface="+mj-ea"/>
                <a:cs typeface="+mj-cs"/>
              </a:rPr>
              <a:t>Mentor</a:t>
            </a:r>
          </a:p>
        </p:txBody>
      </p:sp>
    </p:spTree>
    <p:extLst>
      <p:ext uri="{BB962C8B-B14F-4D97-AF65-F5344CB8AC3E}">
        <p14:creationId xmlns:p14="http://schemas.microsoft.com/office/powerpoint/2010/main" val="1171912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7D0A540-7BCD-0272-2A6E-49A26D8FF1B3}"/>
              </a:ext>
            </a:extLst>
          </p:cNvPr>
          <p:cNvSpPr>
            <a:spLocks noGrp="1"/>
          </p:cNvSpPr>
          <p:nvPr>
            <p:ph type="title"/>
          </p:nvPr>
        </p:nvSpPr>
        <p:spPr/>
        <p:txBody>
          <a:bodyPr/>
          <a:lstStyle/>
          <a:p>
            <a:pPr algn="ctr"/>
            <a:r>
              <a:rPr lang="en-US" b="1"/>
              <a:t>Virtual Voting?</a:t>
            </a:r>
          </a:p>
        </p:txBody>
      </p:sp>
      <p:sp>
        <p:nvSpPr>
          <p:cNvPr id="5" name="Content Placeholder 4">
            <a:extLst>
              <a:ext uri="{FF2B5EF4-FFF2-40B4-BE49-F238E27FC236}">
                <a16:creationId xmlns:a16="http://schemas.microsoft.com/office/drawing/2014/main" id="{F0ADC987-D972-560F-08BD-6C610584767B}"/>
              </a:ext>
            </a:extLst>
          </p:cNvPr>
          <p:cNvSpPr>
            <a:spLocks noGrp="1"/>
          </p:cNvSpPr>
          <p:nvPr>
            <p:ph idx="1"/>
          </p:nvPr>
        </p:nvSpPr>
        <p:spPr/>
        <p:txBody>
          <a:bodyPr>
            <a:normAutofit/>
          </a:bodyPr>
          <a:lstStyle/>
          <a:p>
            <a:pPr marL="0" indent="0" algn="ctr">
              <a:buNone/>
            </a:pPr>
            <a:r>
              <a:rPr lang="en-US"/>
              <a:t>Text vote to 281-217-8440</a:t>
            </a:r>
          </a:p>
          <a:p>
            <a:pPr marL="0" indent="0" algn="ctr">
              <a:buNone/>
            </a:pPr>
            <a:endParaRPr lang="en-US"/>
          </a:p>
          <a:p>
            <a:pPr marL="0" indent="0" algn="ctr">
              <a:buNone/>
            </a:pPr>
            <a:endParaRPr lang="en-US"/>
          </a:p>
          <a:p>
            <a:pPr marL="0" indent="0" algn="ctr">
              <a:buNone/>
            </a:pPr>
            <a:endParaRPr lang="en-US"/>
          </a:p>
          <a:p>
            <a:pPr marL="0" indent="0" algn="ctr">
              <a:buNone/>
            </a:pPr>
            <a:endParaRPr lang="en-US"/>
          </a:p>
          <a:p>
            <a:pPr marL="0" indent="0" algn="ctr">
              <a:buNone/>
            </a:pPr>
            <a:endParaRPr lang="en-US"/>
          </a:p>
          <a:p>
            <a:pPr marL="0" indent="0" algn="ctr">
              <a:buNone/>
            </a:pPr>
            <a:endParaRPr lang="en-US"/>
          </a:p>
          <a:p>
            <a:pPr marL="0" indent="0" algn="ctr">
              <a:buNone/>
            </a:pPr>
            <a:endParaRPr lang="en-US"/>
          </a:p>
        </p:txBody>
      </p:sp>
      <p:pic>
        <p:nvPicPr>
          <p:cNvPr id="3" name="Picture 2" descr="Shape, rectangle&#10;&#10;Description automatically generated">
            <a:extLst>
              <a:ext uri="{FF2B5EF4-FFF2-40B4-BE49-F238E27FC236}">
                <a16:creationId xmlns:a16="http://schemas.microsoft.com/office/drawing/2014/main" id="{D95B9A94-CD04-C6F6-FBF3-A7F3B03208C4}"/>
              </a:ext>
            </a:extLst>
          </p:cNvPr>
          <p:cNvPicPr>
            <a:picLocks noChangeAspect="1"/>
          </p:cNvPicPr>
          <p:nvPr/>
        </p:nvPicPr>
        <p:blipFill>
          <a:blip r:embed="rId2"/>
          <a:stretch>
            <a:fillRect/>
          </a:stretch>
        </p:blipFill>
        <p:spPr>
          <a:xfrm>
            <a:off x="0" y="0"/>
            <a:ext cx="12192000" cy="6858000"/>
          </a:xfrm>
          <a:prstGeom prst="rect">
            <a:avLst/>
          </a:prstGeom>
        </p:spPr>
      </p:pic>
      <p:sp>
        <p:nvSpPr>
          <p:cNvPr id="10" name="Title 1">
            <a:extLst>
              <a:ext uri="{FF2B5EF4-FFF2-40B4-BE49-F238E27FC236}">
                <a16:creationId xmlns:a16="http://schemas.microsoft.com/office/drawing/2014/main" id="{70AC3BCC-B8E9-9383-B4FC-BE7AC4F24564}"/>
              </a:ext>
            </a:extLst>
          </p:cNvPr>
          <p:cNvSpPr txBox="1">
            <a:spLocks/>
          </p:cNvSpPr>
          <p:nvPr/>
        </p:nvSpPr>
        <p:spPr>
          <a:xfrm>
            <a:off x="739846" y="57956"/>
            <a:ext cx="10515600" cy="868461"/>
          </a:xfrm>
          <a:prstGeom prst="rect">
            <a:avLst/>
          </a:prstGeom>
        </p:spPr>
        <p:txBody>
          <a:bodyPr vert="horz" lIns="91440" tIns="45720" rIns="91440" bIns="45720" rtlCol="0" anchor="b">
            <a:normAutofit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6000" b="1" i="0" u="none" strike="noStrike" kern="1200" cap="none" spc="0" normalizeH="0" baseline="0" noProof="0" dirty="0">
                <a:ln>
                  <a:noFill/>
                </a:ln>
                <a:solidFill>
                  <a:prstClr val="white"/>
                </a:solidFill>
                <a:effectLst/>
                <a:uLnTx/>
                <a:uFillTx/>
                <a:latin typeface="Calibri Light" panose="020F0302020204030204"/>
                <a:ea typeface="+mj-ea"/>
                <a:cs typeface="+mj-cs"/>
              </a:rPr>
              <a:t>Friend</a:t>
            </a:r>
          </a:p>
        </p:txBody>
      </p:sp>
      <p:pic>
        <p:nvPicPr>
          <p:cNvPr id="6" name="Content Placeholder 4" descr="Two women taking a selfie&#10;&#10;Description automatically generated">
            <a:extLst>
              <a:ext uri="{FF2B5EF4-FFF2-40B4-BE49-F238E27FC236}">
                <a16:creationId xmlns:a16="http://schemas.microsoft.com/office/drawing/2014/main" id="{F84F677B-F42C-9DD7-8B6A-51AEE0C612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50988" y="1413230"/>
            <a:ext cx="2338844" cy="43513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descr="A picture containing text, person, posing, standing&#10;&#10;Description automatically generated">
            <a:extLst>
              <a:ext uri="{FF2B5EF4-FFF2-40B4-BE49-F238E27FC236}">
                <a16:creationId xmlns:a16="http://schemas.microsoft.com/office/drawing/2014/main" id="{2A63A689-86C7-446F-5B71-1BB3E6E2994F}"/>
              </a:ext>
            </a:extLst>
          </p:cNvPr>
          <p:cNvPicPr>
            <a:picLocks noChangeAspect="1"/>
          </p:cNvPicPr>
          <p:nvPr/>
        </p:nvPicPr>
        <p:blipFill rotWithShape="1">
          <a:blip r:embed="rId4">
            <a:extLst>
              <a:ext uri="{28A0092B-C50C-407E-A947-70E740481C1C}">
                <a14:useLocalDpi xmlns:a14="http://schemas.microsoft.com/office/drawing/2010/main" val="0"/>
              </a:ext>
            </a:extLst>
          </a:blip>
          <a:srcRect l="7676" r="4834"/>
          <a:stretch/>
        </p:blipFill>
        <p:spPr>
          <a:xfrm>
            <a:off x="7040156" y="2172208"/>
            <a:ext cx="3305262" cy="283338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Oval 8">
            <a:extLst>
              <a:ext uri="{FF2B5EF4-FFF2-40B4-BE49-F238E27FC236}">
                <a16:creationId xmlns:a16="http://schemas.microsoft.com/office/drawing/2014/main" id="{697ECE4D-610C-97D0-1830-53AADDBD97AB}"/>
              </a:ext>
            </a:extLst>
          </p:cNvPr>
          <p:cNvSpPr/>
          <p:nvPr/>
        </p:nvSpPr>
        <p:spPr>
          <a:xfrm>
            <a:off x="3320410" y="2177501"/>
            <a:ext cx="1371600" cy="1492898"/>
          </a:xfrm>
          <a:prstGeom prst="ellipse">
            <a:avLst/>
          </a:prstGeom>
          <a:no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9270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7D0A540-7BCD-0272-2A6E-49A26D8FF1B3}"/>
              </a:ext>
            </a:extLst>
          </p:cNvPr>
          <p:cNvSpPr>
            <a:spLocks noGrp="1"/>
          </p:cNvSpPr>
          <p:nvPr>
            <p:ph type="title"/>
          </p:nvPr>
        </p:nvSpPr>
        <p:spPr/>
        <p:txBody>
          <a:bodyPr/>
          <a:lstStyle/>
          <a:p>
            <a:pPr algn="ctr"/>
            <a:r>
              <a:rPr lang="en-US" b="1"/>
              <a:t>Virtual Voting?</a:t>
            </a:r>
          </a:p>
        </p:txBody>
      </p:sp>
      <p:sp>
        <p:nvSpPr>
          <p:cNvPr id="5" name="Content Placeholder 4">
            <a:extLst>
              <a:ext uri="{FF2B5EF4-FFF2-40B4-BE49-F238E27FC236}">
                <a16:creationId xmlns:a16="http://schemas.microsoft.com/office/drawing/2014/main" id="{F0ADC987-D972-560F-08BD-6C610584767B}"/>
              </a:ext>
            </a:extLst>
          </p:cNvPr>
          <p:cNvSpPr>
            <a:spLocks noGrp="1"/>
          </p:cNvSpPr>
          <p:nvPr>
            <p:ph idx="1"/>
          </p:nvPr>
        </p:nvSpPr>
        <p:spPr/>
        <p:txBody>
          <a:bodyPr>
            <a:normAutofit/>
          </a:bodyPr>
          <a:lstStyle/>
          <a:p>
            <a:pPr marL="0" indent="0" algn="ctr">
              <a:buNone/>
            </a:pPr>
            <a:r>
              <a:rPr lang="en-US"/>
              <a:t>Text vote to 281-217-8440</a:t>
            </a:r>
          </a:p>
          <a:p>
            <a:pPr marL="0" indent="0" algn="ctr">
              <a:buNone/>
            </a:pPr>
            <a:endParaRPr lang="en-US"/>
          </a:p>
          <a:p>
            <a:pPr marL="0" indent="0" algn="ctr">
              <a:buNone/>
            </a:pPr>
            <a:endParaRPr lang="en-US"/>
          </a:p>
          <a:p>
            <a:pPr marL="0" indent="0" algn="ctr">
              <a:buNone/>
            </a:pPr>
            <a:endParaRPr lang="en-US"/>
          </a:p>
          <a:p>
            <a:pPr marL="0" indent="0" algn="ctr">
              <a:buNone/>
            </a:pPr>
            <a:endParaRPr lang="en-US"/>
          </a:p>
          <a:p>
            <a:pPr marL="0" indent="0" algn="ctr">
              <a:buNone/>
            </a:pPr>
            <a:endParaRPr lang="en-US"/>
          </a:p>
          <a:p>
            <a:pPr marL="0" indent="0" algn="ctr">
              <a:buNone/>
            </a:pPr>
            <a:endParaRPr lang="en-US"/>
          </a:p>
          <a:p>
            <a:pPr marL="0" indent="0" algn="ctr">
              <a:buNone/>
            </a:pPr>
            <a:endParaRPr lang="en-US"/>
          </a:p>
        </p:txBody>
      </p:sp>
      <p:pic>
        <p:nvPicPr>
          <p:cNvPr id="3" name="Picture 2" descr="Shape, rectangle&#10;&#10;Description automatically generated">
            <a:extLst>
              <a:ext uri="{FF2B5EF4-FFF2-40B4-BE49-F238E27FC236}">
                <a16:creationId xmlns:a16="http://schemas.microsoft.com/office/drawing/2014/main" id="{D95B9A94-CD04-C6F6-FBF3-A7F3B03208C4}"/>
              </a:ext>
            </a:extLst>
          </p:cNvPr>
          <p:cNvPicPr>
            <a:picLocks noChangeAspect="1"/>
          </p:cNvPicPr>
          <p:nvPr/>
        </p:nvPicPr>
        <p:blipFill>
          <a:blip r:embed="rId2"/>
          <a:stretch>
            <a:fillRect/>
          </a:stretch>
        </p:blipFill>
        <p:spPr>
          <a:xfrm>
            <a:off x="0" y="0"/>
            <a:ext cx="12192000" cy="6858000"/>
          </a:xfrm>
          <a:prstGeom prst="rect">
            <a:avLst/>
          </a:prstGeom>
        </p:spPr>
      </p:pic>
      <p:sp>
        <p:nvSpPr>
          <p:cNvPr id="10" name="Title 1">
            <a:extLst>
              <a:ext uri="{FF2B5EF4-FFF2-40B4-BE49-F238E27FC236}">
                <a16:creationId xmlns:a16="http://schemas.microsoft.com/office/drawing/2014/main" id="{70AC3BCC-B8E9-9383-B4FC-BE7AC4F24564}"/>
              </a:ext>
            </a:extLst>
          </p:cNvPr>
          <p:cNvSpPr txBox="1">
            <a:spLocks/>
          </p:cNvSpPr>
          <p:nvPr/>
        </p:nvSpPr>
        <p:spPr>
          <a:xfrm>
            <a:off x="739846" y="57956"/>
            <a:ext cx="10515600" cy="868461"/>
          </a:xfrm>
          <a:prstGeom prst="rect">
            <a:avLst/>
          </a:prstGeom>
        </p:spPr>
        <p:txBody>
          <a:bodyPr vert="horz" lIns="91440" tIns="45720" rIns="91440" bIns="45720" rtlCol="0" anchor="b">
            <a:normAutofit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6000" b="1" i="0" u="none" strike="noStrike" kern="1200" cap="none" spc="0" normalizeH="0" baseline="0" noProof="0" dirty="0">
                <a:ln>
                  <a:noFill/>
                </a:ln>
                <a:solidFill>
                  <a:prstClr val="white"/>
                </a:solidFill>
                <a:effectLst/>
                <a:uLnTx/>
                <a:uFillTx/>
                <a:latin typeface="Calibri Light" panose="020F0302020204030204"/>
                <a:ea typeface="+mj-ea"/>
                <a:cs typeface="+mj-cs"/>
              </a:rPr>
              <a:t>Colleague</a:t>
            </a:r>
          </a:p>
        </p:txBody>
      </p:sp>
      <p:pic>
        <p:nvPicPr>
          <p:cNvPr id="2" name="B9540DBC-37CC-4419-AEF2-29F7077662C4" descr="IMG_2380.jpg">
            <a:extLst>
              <a:ext uri="{FF2B5EF4-FFF2-40B4-BE49-F238E27FC236}">
                <a16:creationId xmlns:a16="http://schemas.microsoft.com/office/drawing/2014/main" id="{8835E1E8-FE29-B69E-6230-BFDBA196BD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96276" y="1542045"/>
            <a:ext cx="3273568" cy="436475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57513941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7D0A540-7BCD-0272-2A6E-49A26D8FF1B3}"/>
              </a:ext>
            </a:extLst>
          </p:cNvPr>
          <p:cNvSpPr>
            <a:spLocks noGrp="1"/>
          </p:cNvSpPr>
          <p:nvPr>
            <p:ph type="title"/>
          </p:nvPr>
        </p:nvSpPr>
        <p:spPr/>
        <p:txBody>
          <a:bodyPr/>
          <a:lstStyle/>
          <a:p>
            <a:pPr algn="ctr"/>
            <a:r>
              <a:rPr lang="en-US" b="1"/>
              <a:t>Virtual Voting?</a:t>
            </a:r>
          </a:p>
        </p:txBody>
      </p:sp>
      <p:sp>
        <p:nvSpPr>
          <p:cNvPr id="5" name="Content Placeholder 4">
            <a:extLst>
              <a:ext uri="{FF2B5EF4-FFF2-40B4-BE49-F238E27FC236}">
                <a16:creationId xmlns:a16="http://schemas.microsoft.com/office/drawing/2014/main" id="{F0ADC987-D972-560F-08BD-6C610584767B}"/>
              </a:ext>
            </a:extLst>
          </p:cNvPr>
          <p:cNvSpPr>
            <a:spLocks noGrp="1"/>
          </p:cNvSpPr>
          <p:nvPr>
            <p:ph idx="1"/>
          </p:nvPr>
        </p:nvSpPr>
        <p:spPr/>
        <p:txBody>
          <a:bodyPr>
            <a:normAutofit/>
          </a:bodyPr>
          <a:lstStyle/>
          <a:p>
            <a:pPr marL="0" indent="0" algn="ctr">
              <a:buNone/>
            </a:pPr>
            <a:r>
              <a:rPr lang="en-US"/>
              <a:t>Text vote to 281-217-8440</a:t>
            </a:r>
          </a:p>
          <a:p>
            <a:pPr marL="0" indent="0" algn="ctr">
              <a:buNone/>
            </a:pPr>
            <a:endParaRPr lang="en-US"/>
          </a:p>
          <a:p>
            <a:pPr marL="0" indent="0" algn="ctr">
              <a:buNone/>
            </a:pPr>
            <a:endParaRPr lang="en-US"/>
          </a:p>
          <a:p>
            <a:pPr marL="0" indent="0" algn="ctr">
              <a:buNone/>
            </a:pPr>
            <a:endParaRPr lang="en-US"/>
          </a:p>
          <a:p>
            <a:pPr marL="0" indent="0" algn="ctr">
              <a:buNone/>
            </a:pPr>
            <a:endParaRPr lang="en-US"/>
          </a:p>
          <a:p>
            <a:pPr marL="0" indent="0" algn="ctr">
              <a:buNone/>
            </a:pPr>
            <a:endParaRPr lang="en-US"/>
          </a:p>
          <a:p>
            <a:pPr marL="0" indent="0" algn="ctr">
              <a:buNone/>
            </a:pPr>
            <a:endParaRPr lang="en-US"/>
          </a:p>
          <a:p>
            <a:pPr marL="0" indent="0" algn="ctr">
              <a:buNone/>
            </a:pPr>
            <a:endParaRPr lang="en-US"/>
          </a:p>
        </p:txBody>
      </p:sp>
      <p:pic>
        <p:nvPicPr>
          <p:cNvPr id="3" name="Picture 2" descr="Shape, rectangle&#10;&#10;Description automatically generated">
            <a:extLst>
              <a:ext uri="{FF2B5EF4-FFF2-40B4-BE49-F238E27FC236}">
                <a16:creationId xmlns:a16="http://schemas.microsoft.com/office/drawing/2014/main" id="{D95B9A94-CD04-C6F6-FBF3-A7F3B03208C4}"/>
              </a:ext>
            </a:extLst>
          </p:cNvPr>
          <p:cNvPicPr>
            <a:picLocks noChangeAspect="1"/>
          </p:cNvPicPr>
          <p:nvPr/>
        </p:nvPicPr>
        <p:blipFill>
          <a:blip r:embed="rId2"/>
          <a:stretch>
            <a:fillRect/>
          </a:stretch>
        </p:blipFill>
        <p:spPr>
          <a:xfrm>
            <a:off x="0" y="0"/>
            <a:ext cx="12192000" cy="6858000"/>
          </a:xfrm>
          <a:prstGeom prst="rect">
            <a:avLst/>
          </a:prstGeom>
        </p:spPr>
      </p:pic>
      <p:sp>
        <p:nvSpPr>
          <p:cNvPr id="10" name="Title 1">
            <a:extLst>
              <a:ext uri="{FF2B5EF4-FFF2-40B4-BE49-F238E27FC236}">
                <a16:creationId xmlns:a16="http://schemas.microsoft.com/office/drawing/2014/main" id="{70AC3BCC-B8E9-9383-B4FC-BE7AC4F24564}"/>
              </a:ext>
            </a:extLst>
          </p:cNvPr>
          <p:cNvSpPr txBox="1">
            <a:spLocks/>
          </p:cNvSpPr>
          <p:nvPr/>
        </p:nvSpPr>
        <p:spPr>
          <a:xfrm>
            <a:off x="739846" y="57956"/>
            <a:ext cx="10515600" cy="868461"/>
          </a:xfrm>
          <a:prstGeom prst="rect">
            <a:avLst/>
          </a:prstGeom>
        </p:spPr>
        <p:txBody>
          <a:bodyPr vert="horz" lIns="91440" tIns="45720" rIns="91440" bIns="45720" rtlCol="0" anchor="b">
            <a:normAutofit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6000" b="1" i="0" u="none" strike="noStrike" kern="1200" cap="none" spc="0" normalizeH="0" baseline="0" noProof="0" dirty="0">
                <a:ln>
                  <a:noFill/>
                </a:ln>
                <a:solidFill>
                  <a:prstClr val="white"/>
                </a:solidFill>
                <a:effectLst/>
                <a:uLnTx/>
                <a:uFillTx/>
                <a:latin typeface="Calibri Light" panose="020F0302020204030204"/>
                <a:ea typeface="+mj-ea"/>
                <a:cs typeface="+mj-cs"/>
              </a:rPr>
              <a:t>Think about…</a:t>
            </a:r>
          </a:p>
        </p:txBody>
      </p:sp>
      <p:pic>
        <p:nvPicPr>
          <p:cNvPr id="8" name="Picture 3">
            <a:extLst>
              <a:ext uri="{FF2B5EF4-FFF2-40B4-BE49-F238E27FC236}">
                <a16:creationId xmlns:a16="http://schemas.microsoft.com/office/drawing/2014/main" id="{A525A7C9-561B-B2AB-B2C3-467E8BD73AF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61756"/>
          <a:stretch/>
        </p:blipFill>
        <p:spPr bwMode="auto">
          <a:xfrm>
            <a:off x="1446826" y="2055813"/>
            <a:ext cx="2413420" cy="282629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Content Placeholder 4" descr="Two women taking a selfie&#10;&#10;Description automatically generated">
            <a:extLst>
              <a:ext uri="{FF2B5EF4-FFF2-40B4-BE49-F238E27FC236}">
                <a16:creationId xmlns:a16="http://schemas.microsoft.com/office/drawing/2014/main" id="{FA6DD80C-5272-F131-4270-26D93E30B070}"/>
              </a:ext>
            </a:extLst>
          </p:cNvPr>
          <p:cNvPicPr>
            <a:picLocks noChangeAspect="1"/>
          </p:cNvPicPr>
          <p:nvPr/>
        </p:nvPicPr>
        <p:blipFill rotWithShape="1">
          <a:blip r:embed="rId4">
            <a:extLst>
              <a:ext uri="{28A0092B-C50C-407E-A947-70E740481C1C}">
                <a14:useLocalDpi xmlns:a14="http://schemas.microsoft.com/office/drawing/2010/main" val="0"/>
              </a:ext>
            </a:extLst>
          </a:blip>
          <a:srcRect l="56082" t="9351" b="27392"/>
          <a:stretch/>
        </p:blipFill>
        <p:spPr>
          <a:xfrm>
            <a:off x="5669232" y="1947225"/>
            <a:ext cx="1095227" cy="293488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B9540DBC-37CC-4419-AEF2-29F7077662C4" descr="IMG_2380.jpg">
            <a:extLst>
              <a:ext uri="{FF2B5EF4-FFF2-40B4-BE49-F238E27FC236}">
                <a16:creationId xmlns:a16="http://schemas.microsoft.com/office/drawing/2014/main" id="{A663F03F-118B-B375-E675-368866692C3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30044" y="1972859"/>
            <a:ext cx="2184212" cy="291228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Title 1">
            <a:extLst>
              <a:ext uri="{FF2B5EF4-FFF2-40B4-BE49-F238E27FC236}">
                <a16:creationId xmlns:a16="http://schemas.microsoft.com/office/drawing/2014/main" id="{25B57069-EA1A-33B8-B35E-DDC207E88B93}"/>
              </a:ext>
            </a:extLst>
          </p:cNvPr>
          <p:cNvSpPr txBox="1">
            <a:spLocks/>
          </p:cNvSpPr>
          <p:nvPr/>
        </p:nvSpPr>
        <p:spPr>
          <a:xfrm>
            <a:off x="1177744" y="493712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libri Light" panose="020F0302020204030204"/>
                <a:ea typeface="+mj-ea"/>
                <a:cs typeface="+mj-cs"/>
              </a:rPr>
              <a:t>    Mentor                 Friend               Colleague </a:t>
            </a:r>
          </a:p>
        </p:txBody>
      </p:sp>
    </p:spTree>
    <p:extLst>
      <p:ext uri="{BB962C8B-B14F-4D97-AF65-F5344CB8AC3E}">
        <p14:creationId xmlns:p14="http://schemas.microsoft.com/office/powerpoint/2010/main" val="10928748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1F2DF94B-FA98-4A22-98BD-4E5FB3E15E3E}"/>
              </a:ext>
            </a:extLst>
          </p:cNvPr>
          <p:cNvSpPr txBox="1">
            <a:spLocks/>
          </p:cNvSpPr>
          <p:nvPr/>
        </p:nvSpPr>
        <p:spPr>
          <a:xfrm>
            <a:off x="1524000" y="4287502"/>
            <a:ext cx="9144000" cy="441464"/>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base"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a:ln>
                  <a:noFill/>
                </a:ln>
                <a:solidFill>
                  <a:prstClr val="black"/>
                </a:solidFill>
                <a:effectLst/>
                <a:uLnTx/>
                <a:uFillTx/>
                <a:latin typeface="Calibri" panose="020F0502020204030204"/>
                <a:ea typeface="+mn-ea"/>
                <a:cs typeface="+mn-cs"/>
              </a:rPr>
              <a:t>n </a:t>
            </a:r>
            <a:r>
              <a:rPr kumimoji="0" lang="en-US" sz="2800" b="0" i="0" u="none" strike="noStrike" kern="1200" cap="none" spc="0" normalizeH="0" baseline="0" noProof="0">
                <a:ln>
                  <a:noFill/>
                </a:ln>
                <a:solidFill>
                  <a:prstClr val="white"/>
                </a:solidFill>
                <a:effectLst/>
                <a:uLnTx/>
                <a:uFillTx/>
                <a:latin typeface="Calibri" panose="020F0502020204030204"/>
                <a:ea typeface="+mn-ea"/>
                <a:cs typeface="+mn-cs"/>
              </a:rPr>
              <a:t>Public Hearing #1 </a:t>
            </a:r>
          </a:p>
        </p:txBody>
      </p:sp>
      <p:sp>
        <p:nvSpPr>
          <p:cNvPr id="4" name="Subtitle 2">
            <a:extLst>
              <a:ext uri="{FF2B5EF4-FFF2-40B4-BE49-F238E27FC236}">
                <a16:creationId xmlns:a16="http://schemas.microsoft.com/office/drawing/2014/main" id="{097302BF-79B5-488F-B83D-01C798EF96B0}"/>
              </a:ext>
            </a:extLst>
          </p:cNvPr>
          <p:cNvSpPr txBox="1">
            <a:spLocks/>
          </p:cNvSpPr>
          <p:nvPr/>
        </p:nvSpPr>
        <p:spPr>
          <a:xfrm>
            <a:off x="1524000" y="4807387"/>
            <a:ext cx="9144000" cy="1100317"/>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Lori Sartain</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solidFill>
                  <a:prstClr val="white"/>
                </a:solidFill>
                <a:latin typeface="Arial" panose="020B0604020202020204" pitchFamily="34" charset="0"/>
                <a:cs typeface="Arial" panose="020B0604020202020204" pitchFamily="34" charset="0"/>
              </a:rPr>
              <a:t>FBISD Assistant Director of Health &amp; Wellness</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Allis</a:t>
            </a:r>
            <a:r>
              <a:rPr lang="en-US">
                <a:solidFill>
                  <a:prstClr val="white"/>
                </a:solidFill>
                <a:latin typeface="Arial" panose="020B0604020202020204" pitchFamily="34" charset="0"/>
                <a:cs typeface="Arial" panose="020B0604020202020204" pitchFamily="34" charset="0"/>
              </a:rPr>
              <a:t>on Thummel</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FBISD SHAC C</a:t>
            </a:r>
            <a:r>
              <a:rPr lang="en-US">
                <a:solidFill>
                  <a:prstClr val="white"/>
                </a:solidFill>
                <a:latin typeface="Arial" panose="020B0604020202020204" pitchFamily="34" charset="0"/>
                <a:cs typeface="Arial" panose="020B0604020202020204" pitchFamily="34" charset="0"/>
              </a:rPr>
              <a:t>hair</a:t>
            </a:r>
            <a:endParaRPr kumimoji="0" lang="en-US"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 name="Title 1">
            <a:extLst>
              <a:ext uri="{FF2B5EF4-FFF2-40B4-BE49-F238E27FC236}">
                <a16:creationId xmlns:a16="http://schemas.microsoft.com/office/drawing/2014/main" id="{F7E5945F-71B3-4268-A5DF-5E61B0059960}"/>
              </a:ext>
            </a:extLst>
          </p:cNvPr>
          <p:cNvSpPr txBox="1">
            <a:spLocks noGrp="1"/>
          </p:cNvSpPr>
          <p:nvPr>
            <p:ph type="title"/>
          </p:nvPr>
        </p:nvSpPr>
        <p:spPr bwMode="auto">
          <a:xfrm>
            <a:off x="838200" y="3658922"/>
            <a:ext cx="10515600" cy="849312"/>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l" defTabSz="457200" rtl="0" eaLnBrk="1" fontAlgn="base" hangingPunct="1">
              <a:spcBef>
                <a:spcPct val="0"/>
              </a:spcBef>
              <a:spcAft>
                <a:spcPct val="0"/>
              </a:spcAft>
              <a:defRPr sz="4000" kern="1200">
                <a:solidFill>
                  <a:schemeClr val="tx1"/>
                </a:solidFill>
                <a:latin typeface="+mj-lt"/>
                <a:ea typeface="+mj-ea"/>
                <a:cs typeface="+mj-cs"/>
              </a:defRPr>
            </a:lvl1pPr>
            <a:lvl2pPr algn="l" defTabSz="457200" rtl="0" eaLnBrk="1" fontAlgn="base" hangingPunct="1">
              <a:spcBef>
                <a:spcPct val="0"/>
              </a:spcBef>
              <a:spcAft>
                <a:spcPct val="0"/>
              </a:spcAft>
              <a:defRPr sz="4000">
                <a:solidFill>
                  <a:schemeClr val="tx1"/>
                </a:solidFill>
                <a:latin typeface="Calibri" charset="0"/>
              </a:defRPr>
            </a:lvl2pPr>
            <a:lvl3pPr algn="l" defTabSz="457200" rtl="0" eaLnBrk="1" fontAlgn="base" hangingPunct="1">
              <a:spcBef>
                <a:spcPct val="0"/>
              </a:spcBef>
              <a:spcAft>
                <a:spcPct val="0"/>
              </a:spcAft>
              <a:defRPr sz="4000">
                <a:solidFill>
                  <a:schemeClr val="tx1"/>
                </a:solidFill>
                <a:latin typeface="Calibri" charset="0"/>
              </a:defRPr>
            </a:lvl3pPr>
            <a:lvl4pPr algn="l" defTabSz="457200" rtl="0" eaLnBrk="1" fontAlgn="base" hangingPunct="1">
              <a:spcBef>
                <a:spcPct val="0"/>
              </a:spcBef>
              <a:spcAft>
                <a:spcPct val="0"/>
              </a:spcAft>
              <a:defRPr sz="4000">
                <a:solidFill>
                  <a:schemeClr val="tx1"/>
                </a:solidFill>
                <a:latin typeface="Calibri" charset="0"/>
              </a:defRPr>
            </a:lvl4pPr>
            <a:lvl5pPr algn="l" defTabSz="457200" rtl="0" eaLnBrk="1" fontAlgn="base" hangingPunct="1">
              <a:spcBef>
                <a:spcPct val="0"/>
              </a:spcBef>
              <a:spcAft>
                <a:spcPct val="0"/>
              </a:spcAft>
              <a:defRPr sz="4000">
                <a:solidFill>
                  <a:schemeClr val="tx1"/>
                </a:solidFill>
                <a:latin typeface="Calibri" charset="0"/>
              </a:defRPr>
            </a:lvl5pPr>
            <a:lvl6pPr marL="457200" algn="l" defTabSz="457200" rtl="0" eaLnBrk="1" fontAlgn="base" hangingPunct="1">
              <a:spcBef>
                <a:spcPct val="0"/>
              </a:spcBef>
              <a:spcAft>
                <a:spcPct val="0"/>
              </a:spcAft>
              <a:defRPr sz="4000">
                <a:solidFill>
                  <a:schemeClr val="tx1"/>
                </a:solidFill>
                <a:latin typeface="Calibri" charset="0"/>
              </a:defRPr>
            </a:lvl6pPr>
            <a:lvl7pPr marL="914400" algn="l" defTabSz="457200" rtl="0" eaLnBrk="1" fontAlgn="base" hangingPunct="1">
              <a:spcBef>
                <a:spcPct val="0"/>
              </a:spcBef>
              <a:spcAft>
                <a:spcPct val="0"/>
              </a:spcAft>
              <a:defRPr sz="4000">
                <a:solidFill>
                  <a:schemeClr val="tx1"/>
                </a:solidFill>
                <a:latin typeface="Calibri" charset="0"/>
              </a:defRPr>
            </a:lvl7pPr>
            <a:lvl8pPr marL="1371600" algn="l" defTabSz="457200" rtl="0" eaLnBrk="1" fontAlgn="base" hangingPunct="1">
              <a:spcBef>
                <a:spcPct val="0"/>
              </a:spcBef>
              <a:spcAft>
                <a:spcPct val="0"/>
              </a:spcAft>
              <a:defRPr sz="4000">
                <a:solidFill>
                  <a:schemeClr val="tx1"/>
                </a:solidFill>
                <a:latin typeface="Calibri" charset="0"/>
              </a:defRPr>
            </a:lvl8pPr>
            <a:lvl9pPr marL="1828800" algn="l" defTabSz="457200" rtl="0" eaLnBrk="1" fontAlgn="base" hangingPunct="1">
              <a:spcBef>
                <a:spcPct val="0"/>
              </a:spcBef>
              <a:spcAft>
                <a:spcPct val="0"/>
              </a:spcAft>
              <a:defRPr sz="4000">
                <a:solidFill>
                  <a:schemeClr val="tx1"/>
                </a:solidFill>
                <a:latin typeface="Calibri" charset="0"/>
              </a:defRPr>
            </a:lvl9pPr>
          </a:lstStyle>
          <a:p>
            <a:pPr algn="ctr">
              <a:defRPr/>
            </a:pPr>
            <a:r>
              <a:rPr lang="en-US" b="1">
                <a:solidFill>
                  <a:schemeClr val="bg1"/>
                </a:solidFill>
              </a:rPr>
              <a:t>Prevention Support Materials </a:t>
            </a:r>
            <a:endParaRPr kumimoji="0" lang="en-US" sz="2200" b="0" i="0" u="none" strike="noStrike" kern="1200" cap="none" spc="0" normalizeH="0" baseline="0" noProof="0">
              <a:ln>
                <a:noFill/>
              </a:ln>
              <a:solidFill>
                <a:schemeClr val="bg1"/>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8423135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7D0A540-7BCD-0272-2A6E-49A26D8FF1B3}"/>
              </a:ext>
            </a:extLst>
          </p:cNvPr>
          <p:cNvSpPr>
            <a:spLocks noGrp="1"/>
          </p:cNvSpPr>
          <p:nvPr>
            <p:ph type="title"/>
          </p:nvPr>
        </p:nvSpPr>
        <p:spPr/>
        <p:txBody>
          <a:bodyPr/>
          <a:lstStyle/>
          <a:p>
            <a:pPr algn="ctr"/>
            <a:r>
              <a:rPr lang="en-US" b="1"/>
              <a:t>Virtual Voting?</a:t>
            </a:r>
          </a:p>
        </p:txBody>
      </p:sp>
      <p:sp>
        <p:nvSpPr>
          <p:cNvPr id="5" name="Content Placeholder 4">
            <a:extLst>
              <a:ext uri="{FF2B5EF4-FFF2-40B4-BE49-F238E27FC236}">
                <a16:creationId xmlns:a16="http://schemas.microsoft.com/office/drawing/2014/main" id="{F0ADC987-D972-560F-08BD-6C610584767B}"/>
              </a:ext>
            </a:extLst>
          </p:cNvPr>
          <p:cNvSpPr>
            <a:spLocks noGrp="1"/>
          </p:cNvSpPr>
          <p:nvPr>
            <p:ph idx="1"/>
          </p:nvPr>
        </p:nvSpPr>
        <p:spPr/>
        <p:txBody>
          <a:bodyPr>
            <a:normAutofit/>
          </a:bodyPr>
          <a:lstStyle/>
          <a:p>
            <a:pPr marL="0" indent="0" algn="ctr">
              <a:buNone/>
            </a:pPr>
            <a:r>
              <a:rPr lang="en-US"/>
              <a:t>Text vote to 281-217-8440</a:t>
            </a:r>
          </a:p>
          <a:p>
            <a:pPr marL="0" indent="0" algn="ctr">
              <a:buNone/>
            </a:pPr>
            <a:endParaRPr lang="en-US"/>
          </a:p>
          <a:p>
            <a:pPr marL="0" indent="0" algn="ctr">
              <a:buNone/>
            </a:pPr>
            <a:endParaRPr lang="en-US"/>
          </a:p>
          <a:p>
            <a:pPr marL="0" indent="0" algn="ctr">
              <a:buNone/>
            </a:pPr>
            <a:endParaRPr lang="en-US"/>
          </a:p>
          <a:p>
            <a:pPr marL="0" indent="0" algn="ctr">
              <a:buNone/>
            </a:pPr>
            <a:endParaRPr lang="en-US"/>
          </a:p>
          <a:p>
            <a:pPr marL="0" indent="0" algn="ctr">
              <a:buNone/>
            </a:pPr>
            <a:endParaRPr lang="en-US"/>
          </a:p>
          <a:p>
            <a:pPr marL="0" indent="0" algn="ctr">
              <a:buNone/>
            </a:pPr>
            <a:endParaRPr lang="en-US"/>
          </a:p>
          <a:p>
            <a:pPr marL="0" indent="0" algn="ctr">
              <a:buNone/>
            </a:pPr>
            <a:endParaRPr lang="en-US"/>
          </a:p>
        </p:txBody>
      </p:sp>
      <p:pic>
        <p:nvPicPr>
          <p:cNvPr id="3" name="Picture 2" descr="Shape, rectangle&#10;&#10;Description automatically generated">
            <a:extLst>
              <a:ext uri="{FF2B5EF4-FFF2-40B4-BE49-F238E27FC236}">
                <a16:creationId xmlns:a16="http://schemas.microsoft.com/office/drawing/2014/main" id="{D95B9A94-CD04-C6F6-FBF3-A7F3B03208C4}"/>
              </a:ext>
            </a:extLst>
          </p:cNvPr>
          <p:cNvPicPr>
            <a:picLocks noChangeAspect="1"/>
          </p:cNvPicPr>
          <p:nvPr/>
        </p:nvPicPr>
        <p:blipFill>
          <a:blip r:embed="rId2"/>
          <a:stretch>
            <a:fillRect/>
          </a:stretch>
        </p:blipFill>
        <p:spPr>
          <a:xfrm>
            <a:off x="0" y="0"/>
            <a:ext cx="12192000" cy="6858000"/>
          </a:xfrm>
          <a:prstGeom prst="rect">
            <a:avLst/>
          </a:prstGeom>
        </p:spPr>
      </p:pic>
      <p:sp>
        <p:nvSpPr>
          <p:cNvPr id="10" name="Title 1">
            <a:extLst>
              <a:ext uri="{FF2B5EF4-FFF2-40B4-BE49-F238E27FC236}">
                <a16:creationId xmlns:a16="http://schemas.microsoft.com/office/drawing/2014/main" id="{70AC3BCC-B8E9-9383-B4FC-BE7AC4F24564}"/>
              </a:ext>
            </a:extLst>
          </p:cNvPr>
          <p:cNvSpPr txBox="1">
            <a:spLocks/>
          </p:cNvSpPr>
          <p:nvPr/>
        </p:nvSpPr>
        <p:spPr>
          <a:xfrm>
            <a:off x="739846" y="57956"/>
            <a:ext cx="10515600" cy="868461"/>
          </a:xfrm>
          <a:prstGeom prst="rect">
            <a:avLst/>
          </a:prstGeom>
        </p:spPr>
        <p:txBody>
          <a:bodyPr vert="horz" lIns="91440" tIns="45720" rIns="91440" bIns="45720" rtlCol="0" anchor="b">
            <a:normAutofit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6000" b="1" i="0" u="none" strike="noStrike" kern="1200" cap="none" spc="0" normalizeH="0" baseline="0" noProof="0">
                <a:ln>
                  <a:noFill/>
                </a:ln>
                <a:solidFill>
                  <a:prstClr val="white"/>
                </a:solidFill>
                <a:effectLst/>
                <a:uLnTx/>
                <a:uFillTx/>
                <a:latin typeface="Calibri Light" panose="020F0302020204030204"/>
                <a:ea typeface="+mj-ea"/>
                <a:cs typeface="+mj-cs"/>
              </a:rPr>
              <a:t>Let’s Share</a:t>
            </a:r>
            <a:r>
              <a:rPr kumimoji="0" lang="en-US" sz="6000" b="1" i="0" u="none" strike="noStrike" kern="1200" cap="none" spc="0" normalizeH="0" baseline="0" noProof="0" dirty="0">
                <a:ln>
                  <a:noFill/>
                </a:ln>
                <a:solidFill>
                  <a:prstClr val="white"/>
                </a:solidFill>
                <a:effectLst/>
                <a:uLnTx/>
                <a:uFillTx/>
                <a:latin typeface="Calibri Light" panose="020F0302020204030204"/>
                <a:ea typeface="+mj-ea"/>
                <a:cs typeface="+mj-cs"/>
              </a:rPr>
              <a:t>!</a:t>
            </a:r>
          </a:p>
        </p:txBody>
      </p:sp>
      <p:pic>
        <p:nvPicPr>
          <p:cNvPr id="2" name="Picture 1" descr="A group of people dancing&#10;&#10;Description automatically generated with medium confidence">
            <a:extLst>
              <a:ext uri="{FF2B5EF4-FFF2-40B4-BE49-F238E27FC236}">
                <a16:creationId xmlns:a16="http://schemas.microsoft.com/office/drawing/2014/main" id="{2A6CE13B-9C64-9483-9717-8166B76539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97279" y="1690688"/>
            <a:ext cx="2824993" cy="376665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Box 5">
            <a:extLst>
              <a:ext uri="{FF2B5EF4-FFF2-40B4-BE49-F238E27FC236}">
                <a16:creationId xmlns:a16="http://schemas.microsoft.com/office/drawing/2014/main" id="{55F7BCAD-4AFB-6A94-137A-C1B4C450E274}"/>
              </a:ext>
            </a:extLst>
          </p:cNvPr>
          <p:cNvSpPr txBox="1"/>
          <p:nvPr/>
        </p:nvSpPr>
        <p:spPr>
          <a:xfrm>
            <a:off x="5938227" y="2512188"/>
            <a:ext cx="5301844" cy="2123658"/>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Greet your partner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Take turns to share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Thank your partner</a:t>
            </a:r>
          </a:p>
        </p:txBody>
      </p:sp>
    </p:spTree>
    <p:extLst>
      <p:ext uri="{BB962C8B-B14F-4D97-AF65-F5344CB8AC3E}">
        <p14:creationId xmlns:p14="http://schemas.microsoft.com/office/powerpoint/2010/main" val="34223937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416C22-393E-06C7-FBDB-5832BA2A0A97}"/>
              </a:ext>
            </a:extLst>
          </p:cNvPr>
          <p:cNvSpPr>
            <a:spLocks noGrp="1"/>
          </p:cNvSpPr>
          <p:nvPr>
            <p:ph type="title"/>
          </p:nvPr>
        </p:nvSpPr>
        <p:spPr>
          <a:xfrm>
            <a:off x="838200" y="4384688"/>
            <a:ext cx="10515600" cy="848533"/>
          </a:xfrm>
        </p:spPr>
        <p:txBody>
          <a:bodyPr/>
          <a:lstStyle/>
          <a:p>
            <a:r>
              <a:rPr lang="en-US"/>
              <a:t>Upcoming Events</a:t>
            </a:r>
          </a:p>
        </p:txBody>
      </p:sp>
      <p:sp>
        <p:nvSpPr>
          <p:cNvPr id="3" name="TextBox 2">
            <a:extLst>
              <a:ext uri="{FF2B5EF4-FFF2-40B4-BE49-F238E27FC236}">
                <a16:creationId xmlns:a16="http://schemas.microsoft.com/office/drawing/2014/main" id="{8778053A-7FD4-1B10-9749-0C0D87FAE955}"/>
              </a:ext>
            </a:extLst>
          </p:cNvPr>
          <p:cNvSpPr txBox="1"/>
          <p:nvPr/>
        </p:nvSpPr>
        <p:spPr>
          <a:xfrm>
            <a:off x="3832261" y="5211725"/>
            <a:ext cx="470556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a:solidFill>
                  <a:prstClr val="white"/>
                </a:solidFill>
                <a:latin typeface="Calibri" panose="020F0502020204030204"/>
              </a:rPr>
              <a:t>LaDonna Green</a:t>
            </a:r>
            <a:endParaRPr kumimoji="0" lang="en-US" sz="2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12A48D53-4251-4C1F-26D0-57966408CADC}"/>
              </a:ext>
            </a:extLst>
          </p:cNvPr>
          <p:cNvSpPr txBox="1"/>
          <p:nvPr/>
        </p:nvSpPr>
        <p:spPr>
          <a:xfrm>
            <a:off x="3010328" y="5734945"/>
            <a:ext cx="634943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Calibri" panose="020F0502020204030204"/>
                <a:ea typeface="+mn-ea"/>
                <a:cs typeface="+mn-cs"/>
              </a:rPr>
              <a:t>FBISD Wellness, Health &amp; Prevention Specialist</a:t>
            </a:r>
          </a:p>
        </p:txBody>
      </p:sp>
    </p:spTree>
    <p:extLst>
      <p:ext uri="{BB962C8B-B14F-4D97-AF65-F5344CB8AC3E}">
        <p14:creationId xmlns:p14="http://schemas.microsoft.com/office/powerpoint/2010/main" val="213505359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hape, rectangle&#10;&#10;Description automatically generated">
            <a:extLst>
              <a:ext uri="{FF2B5EF4-FFF2-40B4-BE49-F238E27FC236}">
                <a16:creationId xmlns:a16="http://schemas.microsoft.com/office/drawing/2014/main" id="{A1D53C26-3002-3EFA-40A5-B7402FEACE4A}"/>
              </a:ext>
            </a:extLst>
          </p:cNvPr>
          <p:cNvPicPr>
            <a:picLocks noChangeAspect="1"/>
          </p:cNvPicPr>
          <p:nvPr/>
        </p:nvPicPr>
        <p:blipFill>
          <a:blip r:embed="rId2"/>
          <a:stretch>
            <a:fillRect/>
          </a:stretch>
        </p:blipFill>
        <p:spPr>
          <a:xfrm>
            <a:off x="4704" y="0"/>
            <a:ext cx="12192000" cy="6858000"/>
          </a:xfrm>
          <a:prstGeom prst="rect">
            <a:avLst/>
          </a:prstGeom>
        </p:spPr>
      </p:pic>
      <p:sp>
        <p:nvSpPr>
          <p:cNvPr id="4" name="TextBox 3">
            <a:extLst>
              <a:ext uri="{FF2B5EF4-FFF2-40B4-BE49-F238E27FC236}">
                <a16:creationId xmlns:a16="http://schemas.microsoft.com/office/drawing/2014/main" id="{A62D4DE4-78D2-7CDB-94FC-723BC6A617CA}"/>
              </a:ext>
            </a:extLst>
          </p:cNvPr>
          <p:cNvSpPr txBox="1"/>
          <p:nvPr/>
        </p:nvSpPr>
        <p:spPr>
          <a:xfrm>
            <a:off x="2008329" y="301795"/>
            <a:ext cx="9097113"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a:solidFill>
                  <a:schemeClr val="bg1"/>
                </a:solidFill>
                <a:latin typeface="Arial"/>
                <a:cs typeface="Arial"/>
              </a:rPr>
              <a:t>Upcoming Whole Child Health Parent Webinar</a:t>
            </a:r>
            <a:endParaRPr lang="en-US">
              <a:solidFill>
                <a:schemeClr val="bg1"/>
              </a:solidFill>
            </a:endParaRPr>
          </a:p>
        </p:txBody>
      </p:sp>
      <p:pic>
        <p:nvPicPr>
          <p:cNvPr id="5" name="Picture 5">
            <a:extLst>
              <a:ext uri="{FF2B5EF4-FFF2-40B4-BE49-F238E27FC236}">
                <a16:creationId xmlns:a16="http://schemas.microsoft.com/office/drawing/2014/main" id="{86E02E10-8D11-B2DF-41A3-04CC93A09034}"/>
              </a:ext>
            </a:extLst>
          </p:cNvPr>
          <p:cNvPicPr>
            <a:picLocks noChangeAspect="1"/>
          </p:cNvPicPr>
          <p:nvPr/>
        </p:nvPicPr>
        <p:blipFill>
          <a:blip r:embed="rId3"/>
          <a:stretch>
            <a:fillRect/>
          </a:stretch>
        </p:blipFill>
        <p:spPr>
          <a:xfrm>
            <a:off x="4594991" y="1416751"/>
            <a:ext cx="5692422" cy="759668"/>
          </a:xfrm>
          <a:prstGeom prst="rect">
            <a:avLst/>
          </a:prstGeom>
        </p:spPr>
      </p:pic>
      <p:pic>
        <p:nvPicPr>
          <p:cNvPr id="6" name="Picture 6" descr="Icon&#10;&#10;Description automatically generated">
            <a:extLst>
              <a:ext uri="{FF2B5EF4-FFF2-40B4-BE49-F238E27FC236}">
                <a16:creationId xmlns:a16="http://schemas.microsoft.com/office/drawing/2014/main" id="{7F59694E-6EED-2BDE-70FA-C8CAF521A59E}"/>
              </a:ext>
            </a:extLst>
          </p:cNvPr>
          <p:cNvPicPr>
            <a:picLocks noChangeAspect="1"/>
          </p:cNvPicPr>
          <p:nvPr/>
        </p:nvPicPr>
        <p:blipFill>
          <a:blip r:embed="rId4"/>
          <a:stretch>
            <a:fillRect/>
          </a:stretch>
        </p:blipFill>
        <p:spPr>
          <a:xfrm>
            <a:off x="6558500" y="2240224"/>
            <a:ext cx="2009423" cy="483567"/>
          </a:xfrm>
          <a:prstGeom prst="rect">
            <a:avLst/>
          </a:prstGeom>
        </p:spPr>
      </p:pic>
      <p:pic>
        <p:nvPicPr>
          <p:cNvPr id="7" name="Picture 7" descr="Logo&#10;&#10;Description automatically generated">
            <a:extLst>
              <a:ext uri="{FF2B5EF4-FFF2-40B4-BE49-F238E27FC236}">
                <a16:creationId xmlns:a16="http://schemas.microsoft.com/office/drawing/2014/main" id="{115CC498-FF02-4B9C-D992-B670E8E773BB}"/>
              </a:ext>
            </a:extLst>
          </p:cNvPr>
          <p:cNvPicPr>
            <a:picLocks noChangeAspect="1"/>
          </p:cNvPicPr>
          <p:nvPr/>
        </p:nvPicPr>
        <p:blipFill>
          <a:blip r:embed="rId5"/>
          <a:stretch>
            <a:fillRect/>
          </a:stretch>
        </p:blipFill>
        <p:spPr>
          <a:xfrm>
            <a:off x="884800" y="1497295"/>
            <a:ext cx="2743200" cy="1355762"/>
          </a:xfrm>
          <a:prstGeom prst="rect">
            <a:avLst/>
          </a:prstGeom>
        </p:spPr>
      </p:pic>
      <p:pic>
        <p:nvPicPr>
          <p:cNvPr id="8" name="Picture 8">
            <a:extLst>
              <a:ext uri="{FF2B5EF4-FFF2-40B4-BE49-F238E27FC236}">
                <a16:creationId xmlns:a16="http://schemas.microsoft.com/office/drawing/2014/main" id="{F8430F4A-B5AC-4E5A-21C4-0B5B9FE05BA6}"/>
              </a:ext>
            </a:extLst>
          </p:cNvPr>
          <p:cNvPicPr>
            <a:picLocks noChangeAspect="1"/>
          </p:cNvPicPr>
          <p:nvPr/>
        </p:nvPicPr>
        <p:blipFill>
          <a:blip r:embed="rId6"/>
          <a:stretch>
            <a:fillRect/>
          </a:stretch>
        </p:blipFill>
        <p:spPr>
          <a:xfrm>
            <a:off x="931264" y="3095989"/>
            <a:ext cx="2743200" cy="3586677"/>
          </a:xfrm>
          <a:prstGeom prst="rect">
            <a:avLst/>
          </a:prstGeom>
        </p:spPr>
      </p:pic>
      <p:pic>
        <p:nvPicPr>
          <p:cNvPr id="9" name="Picture 9">
            <a:extLst>
              <a:ext uri="{FF2B5EF4-FFF2-40B4-BE49-F238E27FC236}">
                <a16:creationId xmlns:a16="http://schemas.microsoft.com/office/drawing/2014/main" id="{816C70CB-E8C3-DCD4-4F38-193C3CED3507}"/>
              </a:ext>
            </a:extLst>
          </p:cNvPr>
          <p:cNvPicPr>
            <a:picLocks noChangeAspect="1"/>
          </p:cNvPicPr>
          <p:nvPr/>
        </p:nvPicPr>
        <p:blipFill>
          <a:blip r:embed="rId7"/>
          <a:stretch>
            <a:fillRect/>
          </a:stretch>
        </p:blipFill>
        <p:spPr>
          <a:xfrm>
            <a:off x="6247367" y="2788833"/>
            <a:ext cx="2743200" cy="350378"/>
          </a:xfrm>
          <a:prstGeom prst="rect">
            <a:avLst/>
          </a:prstGeom>
        </p:spPr>
      </p:pic>
      <p:pic>
        <p:nvPicPr>
          <p:cNvPr id="10" name="Picture 10">
            <a:extLst>
              <a:ext uri="{FF2B5EF4-FFF2-40B4-BE49-F238E27FC236}">
                <a16:creationId xmlns:a16="http://schemas.microsoft.com/office/drawing/2014/main" id="{346E386B-533F-38DF-3F73-4061A57F800E}"/>
              </a:ext>
            </a:extLst>
          </p:cNvPr>
          <p:cNvPicPr>
            <a:picLocks noChangeAspect="1"/>
          </p:cNvPicPr>
          <p:nvPr/>
        </p:nvPicPr>
        <p:blipFill>
          <a:blip r:embed="rId8"/>
          <a:stretch>
            <a:fillRect/>
          </a:stretch>
        </p:blipFill>
        <p:spPr>
          <a:xfrm>
            <a:off x="5223795" y="3232362"/>
            <a:ext cx="4676422" cy="568461"/>
          </a:xfrm>
          <a:prstGeom prst="rect">
            <a:avLst/>
          </a:prstGeom>
        </p:spPr>
      </p:pic>
      <p:sp>
        <p:nvSpPr>
          <p:cNvPr id="11" name="TextBox 10">
            <a:extLst>
              <a:ext uri="{FF2B5EF4-FFF2-40B4-BE49-F238E27FC236}">
                <a16:creationId xmlns:a16="http://schemas.microsoft.com/office/drawing/2014/main" id="{FB581AD6-6164-44E8-F868-80A4C6E1BEB8}"/>
              </a:ext>
            </a:extLst>
          </p:cNvPr>
          <p:cNvSpPr txBox="1"/>
          <p:nvPr/>
        </p:nvSpPr>
        <p:spPr>
          <a:xfrm>
            <a:off x="4805692" y="3938376"/>
            <a:ext cx="5799666" cy="22467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a:cs typeface="Calibri"/>
              </a:rPr>
              <a:t>Parents and caregivers will be equipped with research-based strategies and tools to help students to be better prepared for school, state, and national assessments. Information about test anxiety symptoms, current district and campus support systems to address it, and best practices regarding how to lower and/or minimize it will also be shared.</a:t>
            </a:r>
            <a:endParaRPr lang="en-US"/>
          </a:p>
        </p:txBody>
      </p:sp>
    </p:spTree>
    <p:extLst>
      <p:ext uri="{BB962C8B-B14F-4D97-AF65-F5344CB8AC3E}">
        <p14:creationId xmlns:p14="http://schemas.microsoft.com/office/powerpoint/2010/main" val="288282379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hape, rectangle&#10;&#10;Description automatically generated">
            <a:extLst>
              <a:ext uri="{FF2B5EF4-FFF2-40B4-BE49-F238E27FC236}">
                <a16:creationId xmlns:a16="http://schemas.microsoft.com/office/drawing/2014/main" id="{EE8E5E64-3E04-47BB-68EC-4D8CFDA431E2}"/>
              </a:ext>
            </a:extLst>
          </p:cNvPr>
          <p:cNvPicPr>
            <a:picLocks noChangeAspect="1"/>
          </p:cNvPicPr>
          <p:nvPr/>
        </p:nvPicPr>
        <p:blipFill>
          <a:blip r:embed="rId2"/>
          <a:stretch>
            <a:fillRect/>
          </a:stretch>
        </p:blipFill>
        <p:spPr>
          <a:xfrm>
            <a:off x="-4703" y="0"/>
            <a:ext cx="12192000" cy="6858000"/>
          </a:xfrm>
          <a:prstGeom prst="rect">
            <a:avLst/>
          </a:prstGeom>
        </p:spPr>
      </p:pic>
      <p:pic>
        <p:nvPicPr>
          <p:cNvPr id="5" name="Picture 5">
            <a:extLst>
              <a:ext uri="{FF2B5EF4-FFF2-40B4-BE49-F238E27FC236}">
                <a16:creationId xmlns:a16="http://schemas.microsoft.com/office/drawing/2014/main" id="{FE6EADB1-86F7-D070-3FF5-7C9F93ABE4F5}"/>
              </a:ext>
            </a:extLst>
          </p:cNvPr>
          <p:cNvPicPr>
            <a:picLocks noChangeAspect="1"/>
          </p:cNvPicPr>
          <p:nvPr/>
        </p:nvPicPr>
        <p:blipFill>
          <a:blip r:embed="rId3"/>
          <a:stretch>
            <a:fillRect/>
          </a:stretch>
        </p:blipFill>
        <p:spPr>
          <a:xfrm>
            <a:off x="3880027" y="1115714"/>
            <a:ext cx="5692422" cy="759668"/>
          </a:xfrm>
          <a:prstGeom prst="rect">
            <a:avLst/>
          </a:prstGeom>
        </p:spPr>
      </p:pic>
      <p:pic>
        <p:nvPicPr>
          <p:cNvPr id="7" name="Picture 6" descr="Icon&#10;&#10;Description automatically generated">
            <a:extLst>
              <a:ext uri="{FF2B5EF4-FFF2-40B4-BE49-F238E27FC236}">
                <a16:creationId xmlns:a16="http://schemas.microsoft.com/office/drawing/2014/main" id="{B18A0FFA-18D1-97B8-0C3A-ACC3EAC5E9AA}"/>
              </a:ext>
            </a:extLst>
          </p:cNvPr>
          <p:cNvPicPr>
            <a:picLocks noChangeAspect="1"/>
          </p:cNvPicPr>
          <p:nvPr/>
        </p:nvPicPr>
        <p:blipFill>
          <a:blip r:embed="rId4"/>
          <a:stretch>
            <a:fillRect/>
          </a:stretch>
        </p:blipFill>
        <p:spPr>
          <a:xfrm>
            <a:off x="5721240" y="1863927"/>
            <a:ext cx="2009423" cy="483567"/>
          </a:xfrm>
          <a:prstGeom prst="rect">
            <a:avLst/>
          </a:prstGeom>
        </p:spPr>
      </p:pic>
      <p:sp>
        <p:nvSpPr>
          <p:cNvPr id="8" name="TextBox 7">
            <a:extLst>
              <a:ext uri="{FF2B5EF4-FFF2-40B4-BE49-F238E27FC236}">
                <a16:creationId xmlns:a16="http://schemas.microsoft.com/office/drawing/2014/main" id="{32166D6E-16B9-FA2A-0B23-C78BE66C21C8}"/>
              </a:ext>
            </a:extLst>
          </p:cNvPr>
          <p:cNvSpPr txBox="1"/>
          <p:nvPr/>
        </p:nvSpPr>
        <p:spPr>
          <a:xfrm>
            <a:off x="3839284" y="249144"/>
            <a:ext cx="6296286"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a:solidFill>
                  <a:schemeClr val="bg1"/>
                </a:solidFill>
                <a:cs typeface="Calibri"/>
              </a:rPr>
              <a:t>Upcoming WCH Webinars</a:t>
            </a:r>
            <a:endParaRPr lang="en-US" sz="3600">
              <a:solidFill>
                <a:schemeClr val="bg1"/>
              </a:solidFill>
            </a:endParaRPr>
          </a:p>
        </p:txBody>
      </p:sp>
      <p:pic>
        <p:nvPicPr>
          <p:cNvPr id="10" name="Picture 7" descr="Logo&#10;&#10;Description automatically generated">
            <a:extLst>
              <a:ext uri="{FF2B5EF4-FFF2-40B4-BE49-F238E27FC236}">
                <a16:creationId xmlns:a16="http://schemas.microsoft.com/office/drawing/2014/main" id="{79D12924-24A6-347F-7F6C-5B8C03BC7181}"/>
              </a:ext>
            </a:extLst>
          </p:cNvPr>
          <p:cNvPicPr>
            <a:picLocks noChangeAspect="1"/>
          </p:cNvPicPr>
          <p:nvPr/>
        </p:nvPicPr>
        <p:blipFill>
          <a:blip r:embed="rId5"/>
          <a:stretch>
            <a:fillRect/>
          </a:stretch>
        </p:blipFill>
        <p:spPr>
          <a:xfrm>
            <a:off x="504" y="1186850"/>
            <a:ext cx="2743200" cy="1355762"/>
          </a:xfrm>
          <a:prstGeom prst="rect">
            <a:avLst/>
          </a:prstGeom>
        </p:spPr>
      </p:pic>
      <p:pic>
        <p:nvPicPr>
          <p:cNvPr id="12" name="Picture 8">
            <a:extLst>
              <a:ext uri="{FF2B5EF4-FFF2-40B4-BE49-F238E27FC236}">
                <a16:creationId xmlns:a16="http://schemas.microsoft.com/office/drawing/2014/main" id="{9A0877B5-6519-F88B-75E1-37B800C012B3}"/>
              </a:ext>
            </a:extLst>
          </p:cNvPr>
          <p:cNvPicPr>
            <a:picLocks noChangeAspect="1"/>
          </p:cNvPicPr>
          <p:nvPr/>
        </p:nvPicPr>
        <p:blipFill>
          <a:blip r:embed="rId6"/>
          <a:stretch>
            <a:fillRect/>
          </a:stretch>
        </p:blipFill>
        <p:spPr>
          <a:xfrm>
            <a:off x="-69" y="2747915"/>
            <a:ext cx="2743200" cy="3586677"/>
          </a:xfrm>
          <a:prstGeom prst="rect">
            <a:avLst/>
          </a:prstGeom>
        </p:spPr>
      </p:pic>
      <p:pic>
        <p:nvPicPr>
          <p:cNvPr id="15" name="Picture 15" descr="Text&#10;&#10;Description automatically generated">
            <a:extLst>
              <a:ext uri="{FF2B5EF4-FFF2-40B4-BE49-F238E27FC236}">
                <a16:creationId xmlns:a16="http://schemas.microsoft.com/office/drawing/2014/main" id="{AA8791F6-45DE-C3D3-9C35-1C0506268D45}"/>
              </a:ext>
            </a:extLst>
          </p:cNvPr>
          <p:cNvPicPr>
            <a:picLocks noChangeAspect="1"/>
          </p:cNvPicPr>
          <p:nvPr/>
        </p:nvPicPr>
        <p:blipFill>
          <a:blip r:embed="rId7"/>
          <a:stretch>
            <a:fillRect/>
          </a:stretch>
        </p:blipFill>
        <p:spPr>
          <a:xfrm>
            <a:off x="3369733" y="2837594"/>
            <a:ext cx="3627496" cy="2330515"/>
          </a:xfrm>
          <a:prstGeom prst="rect">
            <a:avLst/>
          </a:prstGeom>
        </p:spPr>
      </p:pic>
      <p:pic>
        <p:nvPicPr>
          <p:cNvPr id="17" name="Picture 17" descr="Text&#10;&#10;Description automatically generated">
            <a:extLst>
              <a:ext uri="{FF2B5EF4-FFF2-40B4-BE49-F238E27FC236}">
                <a16:creationId xmlns:a16="http://schemas.microsoft.com/office/drawing/2014/main" id="{AC2EC26A-1D3D-6A0D-D0CC-925EADFE36A8}"/>
              </a:ext>
            </a:extLst>
          </p:cNvPr>
          <p:cNvPicPr>
            <a:picLocks noChangeAspect="1"/>
          </p:cNvPicPr>
          <p:nvPr/>
        </p:nvPicPr>
        <p:blipFill>
          <a:blip r:embed="rId8"/>
          <a:stretch>
            <a:fillRect/>
          </a:stretch>
        </p:blipFill>
        <p:spPr>
          <a:xfrm>
            <a:off x="7565437" y="2750047"/>
            <a:ext cx="3552237" cy="2834869"/>
          </a:xfrm>
          <a:prstGeom prst="rect">
            <a:avLst/>
          </a:prstGeom>
        </p:spPr>
      </p:pic>
    </p:spTree>
    <p:extLst>
      <p:ext uri="{BB962C8B-B14F-4D97-AF65-F5344CB8AC3E}">
        <p14:creationId xmlns:p14="http://schemas.microsoft.com/office/powerpoint/2010/main" val="163478023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hape, rectangle&#10;&#10;Description automatically generated">
            <a:extLst>
              <a:ext uri="{FF2B5EF4-FFF2-40B4-BE49-F238E27FC236}">
                <a16:creationId xmlns:a16="http://schemas.microsoft.com/office/drawing/2014/main" id="{F7144650-11E9-BD41-A33E-449E5F215799}"/>
              </a:ext>
            </a:extLst>
          </p:cNvPr>
          <p:cNvPicPr>
            <a:picLocks noChangeAspect="1"/>
          </p:cNvPicPr>
          <p:nvPr/>
        </p:nvPicPr>
        <p:blipFill>
          <a:blip r:embed="rId2"/>
          <a:stretch>
            <a:fillRect/>
          </a:stretch>
        </p:blipFill>
        <p:spPr>
          <a:xfrm>
            <a:off x="-4703" y="0"/>
            <a:ext cx="12192000" cy="6858000"/>
          </a:xfrm>
          <a:prstGeom prst="rect">
            <a:avLst/>
          </a:prstGeom>
        </p:spPr>
      </p:pic>
      <p:sp>
        <p:nvSpPr>
          <p:cNvPr id="2" name="TextBox 1">
            <a:extLst>
              <a:ext uri="{FF2B5EF4-FFF2-40B4-BE49-F238E27FC236}">
                <a16:creationId xmlns:a16="http://schemas.microsoft.com/office/drawing/2014/main" id="{F3A23DCE-3B9C-AD05-C76F-38FFB7702B9C}"/>
              </a:ext>
            </a:extLst>
          </p:cNvPr>
          <p:cNvSpPr txBox="1"/>
          <p:nvPr/>
        </p:nvSpPr>
        <p:spPr>
          <a:xfrm>
            <a:off x="2287215" y="247423"/>
            <a:ext cx="7608164" cy="584775"/>
          </a:xfrm>
          <a:prstGeom prst="rect">
            <a:avLst/>
          </a:prstGeom>
          <a:noFill/>
        </p:spPr>
        <p:txBody>
          <a:bodyPr wrap="square" rtlCol="0">
            <a:spAutoFit/>
          </a:bodyPr>
          <a:lstStyle/>
          <a:p>
            <a:pPr algn="ctr"/>
            <a:r>
              <a:rPr lang="en-US" sz="3200" err="1">
                <a:solidFill>
                  <a:schemeClr val="bg1"/>
                </a:solidFill>
              </a:rPr>
              <a:t>HealthCode’s</a:t>
            </a:r>
            <a:r>
              <a:rPr lang="en-US" sz="3200">
                <a:solidFill>
                  <a:schemeClr val="bg1"/>
                </a:solidFill>
              </a:rPr>
              <a:t> April Million Mile Month</a:t>
            </a:r>
          </a:p>
        </p:txBody>
      </p:sp>
      <p:pic>
        <p:nvPicPr>
          <p:cNvPr id="4" name="Picture 3">
            <a:extLst>
              <a:ext uri="{FF2B5EF4-FFF2-40B4-BE49-F238E27FC236}">
                <a16:creationId xmlns:a16="http://schemas.microsoft.com/office/drawing/2014/main" id="{969276AB-9B60-26C7-9331-C59EFFE52FE0}"/>
              </a:ext>
            </a:extLst>
          </p:cNvPr>
          <p:cNvPicPr>
            <a:picLocks noChangeAspect="1"/>
          </p:cNvPicPr>
          <p:nvPr/>
        </p:nvPicPr>
        <p:blipFill>
          <a:blip r:embed="rId3"/>
          <a:stretch>
            <a:fillRect/>
          </a:stretch>
        </p:blipFill>
        <p:spPr>
          <a:xfrm>
            <a:off x="693428" y="1079621"/>
            <a:ext cx="3026226" cy="1739053"/>
          </a:xfrm>
          <a:prstGeom prst="rect">
            <a:avLst/>
          </a:prstGeom>
        </p:spPr>
      </p:pic>
      <p:pic>
        <p:nvPicPr>
          <p:cNvPr id="6" name="Picture 5">
            <a:extLst>
              <a:ext uri="{FF2B5EF4-FFF2-40B4-BE49-F238E27FC236}">
                <a16:creationId xmlns:a16="http://schemas.microsoft.com/office/drawing/2014/main" id="{48A09420-C69B-42D6-DF6D-D26F1A0EE543}"/>
              </a:ext>
            </a:extLst>
          </p:cNvPr>
          <p:cNvPicPr>
            <a:picLocks noChangeAspect="1"/>
          </p:cNvPicPr>
          <p:nvPr/>
        </p:nvPicPr>
        <p:blipFill>
          <a:blip r:embed="rId4"/>
          <a:stretch>
            <a:fillRect/>
          </a:stretch>
        </p:blipFill>
        <p:spPr>
          <a:xfrm>
            <a:off x="293608" y="2823061"/>
            <a:ext cx="3825865" cy="243036"/>
          </a:xfrm>
          <a:prstGeom prst="rect">
            <a:avLst/>
          </a:prstGeom>
        </p:spPr>
      </p:pic>
      <p:pic>
        <p:nvPicPr>
          <p:cNvPr id="8" name="Picture 7">
            <a:extLst>
              <a:ext uri="{FF2B5EF4-FFF2-40B4-BE49-F238E27FC236}">
                <a16:creationId xmlns:a16="http://schemas.microsoft.com/office/drawing/2014/main" id="{52E2C0CA-CABF-BA62-A7F8-AA20A2BF7B14}"/>
              </a:ext>
            </a:extLst>
          </p:cNvPr>
          <p:cNvPicPr>
            <a:picLocks noChangeAspect="1"/>
          </p:cNvPicPr>
          <p:nvPr/>
        </p:nvPicPr>
        <p:blipFill>
          <a:blip r:embed="rId5"/>
          <a:stretch>
            <a:fillRect/>
          </a:stretch>
        </p:blipFill>
        <p:spPr>
          <a:xfrm>
            <a:off x="293608" y="3232446"/>
            <a:ext cx="5284208" cy="2409289"/>
          </a:xfrm>
          <a:prstGeom prst="rect">
            <a:avLst/>
          </a:prstGeom>
        </p:spPr>
      </p:pic>
      <p:pic>
        <p:nvPicPr>
          <p:cNvPr id="10" name="Picture 9">
            <a:extLst>
              <a:ext uri="{FF2B5EF4-FFF2-40B4-BE49-F238E27FC236}">
                <a16:creationId xmlns:a16="http://schemas.microsoft.com/office/drawing/2014/main" id="{58B183EF-7088-C979-026A-3F245DA7A44B}"/>
              </a:ext>
            </a:extLst>
          </p:cNvPr>
          <p:cNvPicPr>
            <a:picLocks noChangeAspect="1"/>
          </p:cNvPicPr>
          <p:nvPr/>
        </p:nvPicPr>
        <p:blipFill>
          <a:blip r:embed="rId6"/>
          <a:stretch>
            <a:fillRect/>
          </a:stretch>
        </p:blipFill>
        <p:spPr>
          <a:xfrm>
            <a:off x="5169462" y="1779028"/>
            <a:ext cx="7017835" cy="1283220"/>
          </a:xfrm>
          <a:prstGeom prst="rect">
            <a:avLst/>
          </a:prstGeom>
        </p:spPr>
      </p:pic>
      <p:pic>
        <p:nvPicPr>
          <p:cNvPr id="14" name="Picture 13">
            <a:extLst>
              <a:ext uri="{FF2B5EF4-FFF2-40B4-BE49-F238E27FC236}">
                <a16:creationId xmlns:a16="http://schemas.microsoft.com/office/drawing/2014/main" id="{D173F3D9-4425-67ED-2627-32B8A5541E73}"/>
              </a:ext>
            </a:extLst>
          </p:cNvPr>
          <p:cNvPicPr>
            <a:picLocks noChangeAspect="1"/>
          </p:cNvPicPr>
          <p:nvPr/>
        </p:nvPicPr>
        <p:blipFill>
          <a:blip r:embed="rId7"/>
          <a:stretch>
            <a:fillRect/>
          </a:stretch>
        </p:blipFill>
        <p:spPr>
          <a:xfrm>
            <a:off x="5974083" y="3205043"/>
            <a:ext cx="5816946" cy="3272465"/>
          </a:xfrm>
          <a:prstGeom prst="rect">
            <a:avLst/>
          </a:prstGeom>
        </p:spPr>
      </p:pic>
    </p:spTree>
    <p:extLst>
      <p:ext uri="{BB962C8B-B14F-4D97-AF65-F5344CB8AC3E}">
        <p14:creationId xmlns:p14="http://schemas.microsoft.com/office/powerpoint/2010/main" val="36582187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EC5251D-42AD-65B8-B5C1-3EAEFD665AD1}"/>
              </a:ext>
            </a:extLst>
          </p:cNvPr>
          <p:cNvPicPr>
            <a:picLocks noChangeAspect="1"/>
          </p:cNvPicPr>
          <p:nvPr/>
        </p:nvPicPr>
        <p:blipFill>
          <a:blip r:embed="rId2"/>
          <a:stretch>
            <a:fillRect/>
          </a:stretch>
        </p:blipFill>
        <p:spPr>
          <a:xfrm>
            <a:off x="5579261" y="1597982"/>
            <a:ext cx="6612738" cy="4126938"/>
          </a:xfrm>
          <a:prstGeom prst="rect">
            <a:avLst/>
          </a:prstGeom>
        </p:spPr>
      </p:pic>
      <p:sp>
        <p:nvSpPr>
          <p:cNvPr id="2" name="Title 1">
            <a:extLst>
              <a:ext uri="{FF2B5EF4-FFF2-40B4-BE49-F238E27FC236}">
                <a16:creationId xmlns:a16="http://schemas.microsoft.com/office/drawing/2014/main" id="{40B029B0-1BA1-3412-416B-8097E0B7149E}"/>
              </a:ext>
            </a:extLst>
          </p:cNvPr>
          <p:cNvSpPr>
            <a:spLocks noGrp="1"/>
          </p:cNvSpPr>
          <p:nvPr>
            <p:ph type="title"/>
          </p:nvPr>
        </p:nvSpPr>
        <p:spPr/>
        <p:txBody>
          <a:bodyPr/>
          <a:lstStyle/>
          <a:p>
            <a:pPr algn="ctr"/>
            <a:r>
              <a:rPr lang="en-US"/>
              <a:t>Healthy Wage Team Challenge</a:t>
            </a:r>
          </a:p>
        </p:txBody>
      </p:sp>
      <p:pic>
        <p:nvPicPr>
          <p:cNvPr id="4" name="Picture 3">
            <a:extLst>
              <a:ext uri="{FF2B5EF4-FFF2-40B4-BE49-F238E27FC236}">
                <a16:creationId xmlns:a16="http://schemas.microsoft.com/office/drawing/2014/main" id="{30BDA9CF-983B-F297-098E-34AA3149AAE0}"/>
              </a:ext>
            </a:extLst>
          </p:cNvPr>
          <p:cNvPicPr>
            <a:picLocks noChangeAspect="1"/>
          </p:cNvPicPr>
          <p:nvPr/>
        </p:nvPicPr>
        <p:blipFill>
          <a:blip r:embed="rId3"/>
          <a:stretch>
            <a:fillRect/>
          </a:stretch>
        </p:blipFill>
        <p:spPr>
          <a:xfrm>
            <a:off x="1" y="1133082"/>
            <a:ext cx="5609378" cy="3092690"/>
          </a:xfrm>
          <a:prstGeom prst="rect">
            <a:avLst/>
          </a:prstGeom>
        </p:spPr>
      </p:pic>
      <p:pic>
        <p:nvPicPr>
          <p:cNvPr id="6" name="Picture 5">
            <a:extLst>
              <a:ext uri="{FF2B5EF4-FFF2-40B4-BE49-F238E27FC236}">
                <a16:creationId xmlns:a16="http://schemas.microsoft.com/office/drawing/2014/main" id="{05A25018-4F8F-44EC-1EDC-CC4E4F1F26DD}"/>
              </a:ext>
            </a:extLst>
          </p:cNvPr>
          <p:cNvPicPr>
            <a:picLocks noChangeAspect="1"/>
          </p:cNvPicPr>
          <p:nvPr/>
        </p:nvPicPr>
        <p:blipFill>
          <a:blip r:embed="rId4"/>
          <a:stretch>
            <a:fillRect/>
          </a:stretch>
        </p:blipFill>
        <p:spPr>
          <a:xfrm>
            <a:off x="157942" y="4636293"/>
            <a:ext cx="5602016" cy="2093280"/>
          </a:xfrm>
          <a:prstGeom prst="rect">
            <a:avLst/>
          </a:prstGeom>
        </p:spPr>
      </p:pic>
    </p:spTree>
    <p:extLst>
      <p:ext uri="{BB962C8B-B14F-4D97-AF65-F5344CB8AC3E}">
        <p14:creationId xmlns:p14="http://schemas.microsoft.com/office/powerpoint/2010/main" val="402411101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hape, rectangle&#10;&#10;Description automatically generated">
            <a:extLst>
              <a:ext uri="{FF2B5EF4-FFF2-40B4-BE49-F238E27FC236}">
                <a16:creationId xmlns:a16="http://schemas.microsoft.com/office/drawing/2014/main" id="{6E6E847C-A4F3-B6A7-01F4-0A9539CC624D}"/>
              </a:ext>
            </a:extLst>
          </p:cNvPr>
          <p:cNvPicPr>
            <a:picLocks noChangeAspect="1"/>
          </p:cNvPicPr>
          <p:nvPr/>
        </p:nvPicPr>
        <p:blipFill>
          <a:blip r:embed="rId2"/>
          <a:stretch>
            <a:fillRect/>
          </a:stretch>
        </p:blipFill>
        <p:spPr>
          <a:xfrm>
            <a:off x="-4703" y="0"/>
            <a:ext cx="12192000" cy="6858000"/>
          </a:xfrm>
          <a:prstGeom prst="rect">
            <a:avLst/>
          </a:prstGeom>
        </p:spPr>
      </p:pic>
      <p:pic>
        <p:nvPicPr>
          <p:cNvPr id="7" name="Picture 6">
            <a:extLst>
              <a:ext uri="{FF2B5EF4-FFF2-40B4-BE49-F238E27FC236}">
                <a16:creationId xmlns:a16="http://schemas.microsoft.com/office/drawing/2014/main" id="{50DEA1A2-AED8-18A3-B49F-BEAA2680511F}"/>
              </a:ext>
            </a:extLst>
          </p:cNvPr>
          <p:cNvPicPr>
            <a:picLocks noChangeAspect="1"/>
          </p:cNvPicPr>
          <p:nvPr/>
        </p:nvPicPr>
        <p:blipFill rotWithShape="1">
          <a:blip r:embed="rId3"/>
          <a:srcRect l="24304" t="37974" r="28132" b="16210"/>
          <a:stretch/>
        </p:blipFill>
        <p:spPr>
          <a:xfrm>
            <a:off x="3359395" y="3261673"/>
            <a:ext cx="6637776" cy="3603217"/>
          </a:xfrm>
          <a:prstGeom prst="rect">
            <a:avLst/>
          </a:prstGeom>
        </p:spPr>
      </p:pic>
      <p:pic>
        <p:nvPicPr>
          <p:cNvPr id="5" name="Picture 4">
            <a:extLst>
              <a:ext uri="{FF2B5EF4-FFF2-40B4-BE49-F238E27FC236}">
                <a16:creationId xmlns:a16="http://schemas.microsoft.com/office/drawing/2014/main" id="{278DB74F-524F-699E-D873-DC752DED5407}"/>
              </a:ext>
            </a:extLst>
          </p:cNvPr>
          <p:cNvPicPr>
            <a:picLocks noChangeAspect="1"/>
          </p:cNvPicPr>
          <p:nvPr/>
        </p:nvPicPr>
        <p:blipFill rotWithShape="1">
          <a:blip r:embed="rId4"/>
          <a:srcRect l="8070" t="13292" r="11424" b="37763"/>
          <a:stretch/>
        </p:blipFill>
        <p:spPr>
          <a:xfrm>
            <a:off x="3937327" y="1272696"/>
            <a:ext cx="5468516" cy="1875352"/>
          </a:xfrm>
          <a:prstGeom prst="rect">
            <a:avLst/>
          </a:prstGeom>
        </p:spPr>
      </p:pic>
      <p:sp>
        <p:nvSpPr>
          <p:cNvPr id="4" name="TextBox 3">
            <a:extLst>
              <a:ext uri="{FF2B5EF4-FFF2-40B4-BE49-F238E27FC236}">
                <a16:creationId xmlns:a16="http://schemas.microsoft.com/office/drawing/2014/main" id="{F6ECBCD4-C4A0-1367-1982-1791811EF408}"/>
              </a:ext>
            </a:extLst>
          </p:cNvPr>
          <p:cNvSpPr txBox="1"/>
          <p:nvPr/>
        </p:nvSpPr>
        <p:spPr>
          <a:xfrm>
            <a:off x="2984131" y="103960"/>
            <a:ext cx="621323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b="1">
                <a:solidFill>
                  <a:schemeClr val="bg1"/>
                </a:solidFill>
                <a:cs typeface="Calibri"/>
              </a:rPr>
              <a:t>Creative Arts Contest</a:t>
            </a:r>
            <a:endParaRPr lang="en-US" b="1">
              <a:solidFill>
                <a:schemeClr val="bg1"/>
              </a:solidFill>
              <a:cs typeface="Calibri" panose="020F0502020204030204"/>
            </a:endParaRPr>
          </a:p>
        </p:txBody>
      </p:sp>
    </p:spTree>
    <p:extLst>
      <p:ext uri="{BB962C8B-B14F-4D97-AF65-F5344CB8AC3E}">
        <p14:creationId xmlns:p14="http://schemas.microsoft.com/office/powerpoint/2010/main" val="310411468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hape, rectangle&#10;&#10;Description automatically generated">
            <a:extLst>
              <a:ext uri="{FF2B5EF4-FFF2-40B4-BE49-F238E27FC236}">
                <a16:creationId xmlns:a16="http://schemas.microsoft.com/office/drawing/2014/main" id="{0C4D72B3-210E-225B-AA83-D77573A8D427}"/>
              </a:ext>
            </a:extLst>
          </p:cNvPr>
          <p:cNvPicPr>
            <a:picLocks noChangeAspect="1"/>
          </p:cNvPicPr>
          <p:nvPr/>
        </p:nvPicPr>
        <p:blipFill>
          <a:blip r:embed="rId2"/>
          <a:stretch>
            <a:fillRect/>
          </a:stretch>
        </p:blipFill>
        <p:spPr>
          <a:xfrm>
            <a:off x="-14415" y="0"/>
            <a:ext cx="12314903" cy="6858000"/>
          </a:xfrm>
          <a:prstGeom prst="rect">
            <a:avLst/>
          </a:prstGeom>
        </p:spPr>
      </p:pic>
      <p:pic>
        <p:nvPicPr>
          <p:cNvPr id="2" name="Picture 2">
            <a:extLst>
              <a:ext uri="{FF2B5EF4-FFF2-40B4-BE49-F238E27FC236}">
                <a16:creationId xmlns:a16="http://schemas.microsoft.com/office/drawing/2014/main" id="{CEA830C1-CE74-B7E0-C22D-4055CDE6CF59}"/>
              </a:ext>
            </a:extLst>
          </p:cNvPr>
          <p:cNvPicPr>
            <a:picLocks noChangeAspect="1"/>
          </p:cNvPicPr>
          <p:nvPr/>
        </p:nvPicPr>
        <p:blipFill>
          <a:blip r:embed="rId3"/>
          <a:stretch>
            <a:fillRect/>
          </a:stretch>
        </p:blipFill>
        <p:spPr>
          <a:xfrm>
            <a:off x="4918" y="1084316"/>
            <a:ext cx="12182164" cy="6065886"/>
          </a:xfrm>
          <a:prstGeom prst="rect">
            <a:avLst/>
          </a:prstGeom>
        </p:spPr>
      </p:pic>
      <p:sp>
        <p:nvSpPr>
          <p:cNvPr id="5" name="TextBox 4">
            <a:extLst>
              <a:ext uri="{FF2B5EF4-FFF2-40B4-BE49-F238E27FC236}">
                <a16:creationId xmlns:a16="http://schemas.microsoft.com/office/drawing/2014/main" id="{128EEC20-5690-D572-EB40-D2582D35B968}"/>
              </a:ext>
            </a:extLst>
          </p:cNvPr>
          <p:cNvSpPr txBox="1"/>
          <p:nvPr/>
        </p:nvSpPr>
        <p:spPr>
          <a:xfrm>
            <a:off x="2350335" y="180258"/>
            <a:ext cx="7058286"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a:solidFill>
                  <a:schemeClr val="bg1"/>
                </a:solidFill>
                <a:latin typeface="Arial"/>
                <a:cs typeface="Arial"/>
              </a:rPr>
              <a:t>Child Nutrition Upcoming Events</a:t>
            </a:r>
            <a:endParaRPr lang="en-US">
              <a:solidFill>
                <a:schemeClr val="bg1"/>
              </a:solidFill>
              <a:cs typeface="Calibri" panose="020F0502020204030204"/>
            </a:endParaRPr>
          </a:p>
        </p:txBody>
      </p:sp>
    </p:spTree>
    <p:extLst>
      <p:ext uri="{BB962C8B-B14F-4D97-AF65-F5344CB8AC3E}">
        <p14:creationId xmlns:p14="http://schemas.microsoft.com/office/powerpoint/2010/main" val="106313434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hape, rectangle&#10;&#10;Description automatically generated">
            <a:extLst>
              <a:ext uri="{FF2B5EF4-FFF2-40B4-BE49-F238E27FC236}">
                <a16:creationId xmlns:a16="http://schemas.microsoft.com/office/drawing/2014/main" id="{3DDF1263-3CC2-C5A2-288B-0463233EEB41}"/>
              </a:ext>
            </a:extLst>
          </p:cNvPr>
          <p:cNvPicPr>
            <a:picLocks noChangeAspect="1"/>
          </p:cNvPicPr>
          <p:nvPr/>
        </p:nvPicPr>
        <p:blipFill>
          <a:blip r:embed="rId2"/>
          <a:stretch>
            <a:fillRect/>
          </a:stretch>
        </p:blipFill>
        <p:spPr>
          <a:xfrm>
            <a:off x="0" y="0"/>
            <a:ext cx="12192000" cy="6858000"/>
          </a:xfrm>
          <a:prstGeom prst="rect">
            <a:avLst/>
          </a:prstGeom>
        </p:spPr>
      </p:pic>
      <p:pic>
        <p:nvPicPr>
          <p:cNvPr id="4" name="Picture 4" descr="A picture containing calendar&#10;&#10;Description automatically generated">
            <a:extLst>
              <a:ext uri="{FF2B5EF4-FFF2-40B4-BE49-F238E27FC236}">
                <a16:creationId xmlns:a16="http://schemas.microsoft.com/office/drawing/2014/main" id="{046C4DA5-C2B2-40EE-20EC-87F03C75348A}"/>
              </a:ext>
            </a:extLst>
          </p:cNvPr>
          <p:cNvPicPr>
            <a:picLocks noChangeAspect="1"/>
          </p:cNvPicPr>
          <p:nvPr/>
        </p:nvPicPr>
        <p:blipFill>
          <a:blip r:embed="rId3"/>
          <a:stretch>
            <a:fillRect/>
          </a:stretch>
        </p:blipFill>
        <p:spPr>
          <a:xfrm>
            <a:off x="431831" y="1402446"/>
            <a:ext cx="5044296" cy="4022309"/>
          </a:xfrm>
          <a:prstGeom prst="rect">
            <a:avLst/>
          </a:prstGeom>
        </p:spPr>
      </p:pic>
      <p:sp>
        <p:nvSpPr>
          <p:cNvPr id="5" name="TextBox 4">
            <a:extLst>
              <a:ext uri="{FF2B5EF4-FFF2-40B4-BE49-F238E27FC236}">
                <a16:creationId xmlns:a16="http://schemas.microsoft.com/office/drawing/2014/main" id="{E046E03A-86E9-C364-A026-0FEAE8C4C5B9}"/>
              </a:ext>
            </a:extLst>
          </p:cNvPr>
          <p:cNvSpPr txBox="1"/>
          <p:nvPr/>
        </p:nvSpPr>
        <p:spPr>
          <a:xfrm>
            <a:off x="3000962" y="141110"/>
            <a:ext cx="6227703"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a:solidFill>
                  <a:schemeClr val="bg1"/>
                </a:solidFill>
                <a:cs typeface="Calibri"/>
              </a:rPr>
              <a:t>Liaison To Do List</a:t>
            </a:r>
            <a:endParaRPr lang="en-US">
              <a:solidFill>
                <a:schemeClr val="bg1"/>
              </a:solidFill>
              <a:cs typeface="Calibri" panose="020F0502020204030204"/>
            </a:endParaRPr>
          </a:p>
        </p:txBody>
      </p:sp>
      <p:sp>
        <p:nvSpPr>
          <p:cNvPr id="6" name="TextBox 5">
            <a:extLst>
              <a:ext uri="{FF2B5EF4-FFF2-40B4-BE49-F238E27FC236}">
                <a16:creationId xmlns:a16="http://schemas.microsoft.com/office/drawing/2014/main" id="{4BAD8883-D261-B141-EF60-9079B52227DC}"/>
              </a:ext>
            </a:extLst>
          </p:cNvPr>
          <p:cNvSpPr txBox="1"/>
          <p:nvPr/>
        </p:nvSpPr>
        <p:spPr>
          <a:xfrm>
            <a:off x="5559715" y="1402446"/>
            <a:ext cx="6200454" cy="4770537"/>
          </a:xfrm>
          <a:prstGeom prst="rect">
            <a:avLst/>
          </a:prstGeom>
          <a:noFill/>
        </p:spPr>
        <p:txBody>
          <a:bodyPr wrap="square">
            <a:spAutoFit/>
          </a:bodyPr>
          <a:lstStyle/>
          <a:p>
            <a:pPr algn="ctr"/>
            <a:r>
              <a:rPr lang="en-US" sz="2800" b="1" i="0" dirty="0">
                <a:solidFill>
                  <a:srgbClr val="C00000"/>
                </a:solidFill>
                <a:effectLst/>
                <a:latin typeface="garamond" panose="02020404030301010803" pitchFamily="18" charset="0"/>
              </a:rPr>
              <a:t>SHAC Liaisons Action items</a:t>
            </a:r>
          </a:p>
          <a:p>
            <a:pPr algn="ctr"/>
            <a:br>
              <a:rPr lang="en-US" sz="2400" dirty="0"/>
            </a:br>
            <a:r>
              <a:rPr lang="en-US" b="0" i="0" dirty="0">
                <a:solidFill>
                  <a:srgbClr val="242424"/>
                </a:solidFill>
                <a:effectLst/>
                <a:latin typeface="garamond" panose="02020404030301010803" pitchFamily="18" charset="0"/>
              </a:rPr>
              <a:t>* Review and comment on prevention support materials</a:t>
            </a:r>
          </a:p>
          <a:p>
            <a:pPr algn="ctr"/>
            <a:br>
              <a:rPr lang="en-US" dirty="0"/>
            </a:br>
            <a:r>
              <a:rPr lang="en-US" b="0" i="0" dirty="0">
                <a:solidFill>
                  <a:srgbClr val="242424"/>
                </a:solidFill>
                <a:effectLst/>
                <a:latin typeface="garamond" panose="02020404030301010803" pitchFamily="18" charset="0"/>
              </a:rPr>
              <a:t>* Upcoming health or wellness fairs @ your campus?</a:t>
            </a:r>
          </a:p>
          <a:p>
            <a:pPr algn="ctr"/>
            <a:br>
              <a:rPr lang="en-US" dirty="0"/>
            </a:br>
            <a:r>
              <a:rPr lang="en-US" b="0" i="0" dirty="0">
                <a:solidFill>
                  <a:srgbClr val="242424"/>
                </a:solidFill>
                <a:effectLst/>
                <a:latin typeface="garamond" panose="02020404030301010803" pitchFamily="18" charset="0"/>
              </a:rPr>
              <a:t>*Study skills webinar tonight</a:t>
            </a:r>
          </a:p>
          <a:p>
            <a:pPr algn="ctr"/>
            <a:br>
              <a:rPr lang="en-US" dirty="0"/>
            </a:br>
            <a:r>
              <a:rPr lang="en-US" b="0" i="0" dirty="0">
                <a:solidFill>
                  <a:srgbClr val="242424"/>
                </a:solidFill>
                <a:effectLst/>
                <a:latin typeface="garamond" panose="02020404030301010803" pitchFamily="18" charset="0"/>
              </a:rPr>
              <a:t>*Attend and Promote Mental Health event 4/5</a:t>
            </a:r>
            <a:br>
              <a:rPr lang="en-US" dirty="0"/>
            </a:br>
            <a:r>
              <a:rPr lang="en-US" b="0" i="0" dirty="0">
                <a:solidFill>
                  <a:srgbClr val="242424"/>
                </a:solidFill>
                <a:effectLst/>
                <a:latin typeface="garamond" panose="02020404030301010803" pitchFamily="18" charset="0"/>
              </a:rPr>
              <a:t>*Promote NNM Pizza contest</a:t>
            </a:r>
          </a:p>
          <a:p>
            <a:pPr algn="ctr"/>
            <a:br>
              <a:rPr lang="en-US" dirty="0"/>
            </a:br>
            <a:r>
              <a:rPr lang="en-US" b="0" i="0" dirty="0">
                <a:solidFill>
                  <a:srgbClr val="242424"/>
                </a:solidFill>
                <a:effectLst/>
                <a:latin typeface="garamond" panose="02020404030301010803" pitchFamily="18" charset="0"/>
              </a:rPr>
              <a:t>*Promote Million Mile Month</a:t>
            </a:r>
          </a:p>
          <a:p>
            <a:pPr algn="ctr"/>
            <a:r>
              <a:rPr lang="en-US" b="0" i="0" dirty="0">
                <a:solidFill>
                  <a:srgbClr val="242424"/>
                </a:solidFill>
                <a:effectLst/>
                <a:latin typeface="garamond" panose="02020404030301010803" pitchFamily="18" charset="0"/>
              </a:rPr>
              <a:t> </a:t>
            </a:r>
            <a:br>
              <a:rPr lang="en-US" dirty="0"/>
            </a:br>
            <a:r>
              <a:rPr lang="en-US" b="0" i="0" dirty="0">
                <a:solidFill>
                  <a:srgbClr val="242424"/>
                </a:solidFill>
                <a:effectLst/>
                <a:latin typeface="garamond" panose="02020404030301010803" pitchFamily="18" charset="0"/>
              </a:rPr>
              <a:t>*Feminine Supply Drive </a:t>
            </a:r>
          </a:p>
          <a:p>
            <a:pPr algn="ctr"/>
            <a:br>
              <a:rPr lang="en-US" b="0" i="0" dirty="0">
                <a:solidFill>
                  <a:srgbClr val="242424"/>
                </a:solidFill>
                <a:effectLst/>
                <a:latin typeface="garamond" panose="02020404030301010803" pitchFamily="18" charset="0"/>
              </a:rPr>
            </a:br>
            <a:r>
              <a:rPr lang="en-US" b="0" i="0" dirty="0">
                <a:solidFill>
                  <a:srgbClr val="242424"/>
                </a:solidFill>
                <a:effectLst/>
                <a:latin typeface="garamond" panose="02020404030301010803" pitchFamily="18" charset="0"/>
              </a:rPr>
              <a:t>*Upcoming Campus Wellness recognitions</a:t>
            </a:r>
            <a:endParaRPr lang="en-US" dirty="0"/>
          </a:p>
        </p:txBody>
      </p:sp>
    </p:spTree>
    <p:extLst>
      <p:ext uri="{BB962C8B-B14F-4D97-AF65-F5344CB8AC3E}">
        <p14:creationId xmlns:p14="http://schemas.microsoft.com/office/powerpoint/2010/main" val="136312294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EF2A89-2589-6D38-0A0D-E13328CCB014}"/>
              </a:ext>
            </a:extLst>
          </p:cNvPr>
          <p:cNvSpPr>
            <a:spLocks noGrp="1"/>
          </p:cNvSpPr>
          <p:nvPr>
            <p:ph type="title"/>
          </p:nvPr>
        </p:nvSpPr>
        <p:spPr>
          <a:xfrm>
            <a:off x="838200" y="4312769"/>
            <a:ext cx="10515600" cy="848533"/>
          </a:xfrm>
        </p:spPr>
        <p:txBody>
          <a:bodyPr/>
          <a:lstStyle/>
          <a:p>
            <a:r>
              <a:rPr lang="en-US"/>
              <a:t>Update on Student Wellness Committees</a:t>
            </a:r>
          </a:p>
        </p:txBody>
      </p:sp>
      <p:sp>
        <p:nvSpPr>
          <p:cNvPr id="4" name="TextBox 3">
            <a:extLst>
              <a:ext uri="{FF2B5EF4-FFF2-40B4-BE49-F238E27FC236}">
                <a16:creationId xmlns:a16="http://schemas.microsoft.com/office/drawing/2014/main" id="{4F8CF92D-BB72-BA8C-6561-47892D76CB97}"/>
              </a:ext>
            </a:extLst>
          </p:cNvPr>
          <p:cNvSpPr txBox="1"/>
          <p:nvPr/>
        </p:nvSpPr>
        <p:spPr>
          <a:xfrm>
            <a:off x="2700391" y="5062083"/>
            <a:ext cx="6791218" cy="523220"/>
          </a:xfrm>
          <a:prstGeom prst="rect">
            <a:avLst/>
          </a:prstGeom>
          <a:noFill/>
        </p:spPr>
        <p:txBody>
          <a:bodyPr wrap="square" rtlCol="0">
            <a:spAutoFit/>
          </a:bodyPr>
          <a:lstStyle/>
          <a:p>
            <a:pPr algn="ctr"/>
            <a:r>
              <a:rPr lang="en-US" sz="2800">
                <a:solidFill>
                  <a:schemeClr val="bg1"/>
                </a:solidFill>
              </a:rPr>
              <a:t>Laine Skelton</a:t>
            </a:r>
          </a:p>
        </p:txBody>
      </p:sp>
      <p:sp>
        <p:nvSpPr>
          <p:cNvPr id="7" name="TextBox 6">
            <a:extLst>
              <a:ext uri="{FF2B5EF4-FFF2-40B4-BE49-F238E27FC236}">
                <a16:creationId xmlns:a16="http://schemas.microsoft.com/office/drawing/2014/main" id="{80A82811-D400-41E0-B26C-FE8FE46488F6}"/>
              </a:ext>
            </a:extLst>
          </p:cNvPr>
          <p:cNvSpPr txBox="1"/>
          <p:nvPr/>
        </p:nvSpPr>
        <p:spPr>
          <a:xfrm>
            <a:off x="2500044" y="5602012"/>
            <a:ext cx="7191911" cy="461665"/>
          </a:xfrm>
          <a:prstGeom prst="rect">
            <a:avLst/>
          </a:prstGeom>
          <a:noFill/>
        </p:spPr>
        <p:txBody>
          <a:bodyPr wrap="square" rtlCol="0">
            <a:spAutoFit/>
          </a:bodyPr>
          <a:lstStyle/>
          <a:p>
            <a:pPr algn="ctr"/>
            <a:r>
              <a:rPr lang="en-US" sz="2400">
                <a:solidFill>
                  <a:schemeClr val="bg1"/>
                </a:solidFill>
              </a:rPr>
              <a:t>Coordinator of HS Programs: Enriched Opportunities</a:t>
            </a:r>
          </a:p>
        </p:txBody>
      </p:sp>
    </p:spTree>
    <p:extLst>
      <p:ext uri="{BB962C8B-B14F-4D97-AF65-F5344CB8AC3E}">
        <p14:creationId xmlns:p14="http://schemas.microsoft.com/office/powerpoint/2010/main" val="16740280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3572CF56-DD77-4306-88AF-DA5B6E5A1BAC}"/>
              </a:ext>
            </a:extLst>
          </p:cNvPr>
          <p:cNvGrpSpPr/>
          <p:nvPr/>
        </p:nvGrpSpPr>
        <p:grpSpPr>
          <a:xfrm>
            <a:off x="1148318" y="1508613"/>
            <a:ext cx="9691038" cy="4466884"/>
            <a:chOff x="-1" y="1790163"/>
            <a:chExt cx="9011894" cy="3511282"/>
          </a:xfrm>
        </p:grpSpPr>
        <p:grpSp>
          <p:nvGrpSpPr>
            <p:cNvPr id="4" name="Group 3">
              <a:extLst>
                <a:ext uri="{FF2B5EF4-FFF2-40B4-BE49-F238E27FC236}">
                  <a16:creationId xmlns:a16="http://schemas.microsoft.com/office/drawing/2014/main" id="{E85223B9-164C-4CDB-860D-103B9043796F}"/>
                </a:ext>
              </a:extLst>
            </p:cNvPr>
            <p:cNvGrpSpPr/>
            <p:nvPr/>
          </p:nvGrpSpPr>
          <p:grpSpPr>
            <a:xfrm>
              <a:off x="-1" y="1790163"/>
              <a:ext cx="9011894" cy="3511282"/>
              <a:chOff x="-1" y="1790163"/>
              <a:chExt cx="9011894" cy="3511282"/>
            </a:xfrm>
          </p:grpSpPr>
          <p:grpSp>
            <p:nvGrpSpPr>
              <p:cNvPr id="10" name="Group 9">
                <a:extLst>
                  <a:ext uri="{FF2B5EF4-FFF2-40B4-BE49-F238E27FC236}">
                    <a16:creationId xmlns:a16="http://schemas.microsoft.com/office/drawing/2014/main" id="{2F112853-6901-412E-BC3D-E07EEEB8F3BF}"/>
                  </a:ext>
                </a:extLst>
              </p:cNvPr>
              <p:cNvGrpSpPr/>
              <p:nvPr/>
            </p:nvGrpSpPr>
            <p:grpSpPr>
              <a:xfrm>
                <a:off x="6721552" y="2485461"/>
                <a:ext cx="2290341" cy="2120686"/>
                <a:chOff x="7575094" y="2156115"/>
                <a:chExt cx="3053788" cy="2827582"/>
              </a:xfrm>
            </p:grpSpPr>
            <p:grpSp>
              <p:nvGrpSpPr>
                <p:cNvPr id="28" name="Group 27">
                  <a:extLst>
                    <a:ext uri="{FF2B5EF4-FFF2-40B4-BE49-F238E27FC236}">
                      <a16:creationId xmlns:a16="http://schemas.microsoft.com/office/drawing/2014/main" id="{4D0A0C18-8BAE-483D-A86B-EBA5EF959065}"/>
                    </a:ext>
                  </a:extLst>
                </p:cNvPr>
                <p:cNvGrpSpPr/>
                <p:nvPr/>
              </p:nvGrpSpPr>
              <p:grpSpPr>
                <a:xfrm>
                  <a:off x="7604662" y="2185683"/>
                  <a:ext cx="3024220" cy="2798014"/>
                  <a:chOff x="3281881" y="1239605"/>
                  <a:chExt cx="2183307" cy="2020001"/>
                </a:xfrm>
                <a:solidFill>
                  <a:schemeClr val="bg1">
                    <a:lumMod val="65000"/>
                  </a:schemeClr>
                </a:solidFill>
              </p:grpSpPr>
              <p:grpSp>
                <p:nvGrpSpPr>
                  <p:cNvPr id="37" name="Group 36">
                    <a:extLst>
                      <a:ext uri="{FF2B5EF4-FFF2-40B4-BE49-F238E27FC236}">
                        <a16:creationId xmlns:a16="http://schemas.microsoft.com/office/drawing/2014/main" id="{501935E6-CD3D-409E-8351-21ED937B5A83}"/>
                      </a:ext>
                    </a:extLst>
                  </p:cNvPr>
                  <p:cNvGrpSpPr/>
                  <p:nvPr/>
                </p:nvGrpSpPr>
                <p:grpSpPr>
                  <a:xfrm>
                    <a:off x="3281881" y="1239605"/>
                    <a:ext cx="2020000" cy="2020001"/>
                    <a:chOff x="1338245" y="1259213"/>
                    <a:chExt cx="1947090" cy="1947090"/>
                  </a:xfrm>
                  <a:grpFill/>
                </p:grpSpPr>
                <p:sp>
                  <p:nvSpPr>
                    <p:cNvPr id="41" name="Freeform 143">
                      <a:extLst>
                        <a:ext uri="{FF2B5EF4-FFF2-40B4-BE49-F238E27FC236}">
                          <a16:creationId xmlns:a16="http://schemas.microsoft.com/office/drawing/2014/main" id="{A22DD471-05D4-46BB-9007-D401BC264FE7}"/>
                        </a:ext>
                      </a:extLst>
                    </p:cNvPr>
                    <p:cNvSpPr/>
                    <p:nvPr/>
                  </p:nvSpPr>
                  <p:spPr>
                    <a:xfrm>
                      <a:off x="1338245" y="1259213"/>
                      <a:ext cx="1947090" cy="1947090"/>
                    </a:xfrm>
                    <a:custGeom>
                      <a:avLst/>
                      <a:gdLst>
                        <a:gd name="connsiteX0" fmla="*/ 973545 w 1947090"/>
                        <a:gd name="connsiteY0" fmla="*/ 0 h 1947090"/>
                        <a:gd name="connsiteX1" fmla="*/ 1517863 w 1947090"/>
                        <a:gd name="connsiteY1" fmla="*/ 166266 h 1947090"/>
                        <a:gd name="connsiteX2" fmla="*/ 1610520 w 1947090"/>
                        <a:gd name="connsiteY2" fmla="*/ 242715 h 1947090"/>
                        <a:gd name="connsiteX3" fmla="*/ 1513069 w 1947090"/>
                        <a:gd name="connsiteY3" fmla="*/ 306254 h 1947090"/>
                        <a:gd name="connsiteX4" fmla="*/ 1505724 w 1947090"/>
                        <a:gd name="connsiteY4" fmla="*/ 363277 h 1947090"/>
                        <a:gd name="connsiteX5" fmla="*/ 1428170 w 1947090"/>
                        <a:gd name="connsiteY5" fmla="*/ 299290 h 1947090"/>
                        <a:gd name="connsiteX6" fmla="*/ 973545 w 1947090"/>
                        <a:gd name="connsiteY6" fmla="*/ 160421 h 1947090"/>
                        <a:gd name="connsiteX7" fmla="*/ 160421 w 1947090"/>
                        <a:gd name="connsiteY7" fmla="*/ 973545 h 1947090"/>
                        <a:gd name="connsiteX8" fmla="*/ 973545 w 1947090"/>
                        <a:gd name="connsiteY8" fmla="*/ 1786669 h 1947090"/>
                        <a:gd name="connsiteX9" fmla="*/ 1786669 w 1947090"/>
                        <a:gd name="connsiteY9" fmla="*/ 973545 h 1947090"/>
                        <a:gd name="connsiteX10" fmla="*/ 1770149 w 1947090"/>
                        <a:gd name="connsiteY10" fmla="*/ 809672 h 1947090"/>
                        <a:gd name="connsiteX11" fmla="*/ 1753289 w 1947090"/>
                        <a:gd name="connsiteY11" fmla="*/ 744098 h 1947090"/>
                        <a:gd name="connsiteX12" fmla="*/ 1808051 w 1947090"/>
                        <a:gd name="connsiteY12" fmla="*/ 760486 h 1947090"/>
                        <a:gd name="connsiteX13" fmla="*/ 1906476 w 1947090"/>
                        <a:gd name="connsiteY13" fmla="*/ 696312 h 1947090"/>
                        <a:gd name="connsiteX14" fmla="*/ 1927311 w 1947090"/>
                        <a:gd name="connsiteY14" fmla="*/ 777342 h 1947090"/>
                        <a:gd name="connsiteX15" fmla="*/ 1947090 w 1947090"/>
                        <a:gd name="connsiteY15" fmla="*/ 973545 h 1947090"/>
                        <a:gd name="connsiteX16" fmla="*/ 973545 w 1947090"/>
                        <a:gd name="connsiteY16" fmla="*/ 1947090 h 1947090"/>
                        <a:gd name="connsiteX17" fmla="*/ 0 w 1947090"/>
                        <a:gd name="connsiteY17" fmla="*/ 973545 h 1947090"/>
                        <a:gd name="connsiteX18" fmla="*/ 973545 w 1947090"/>
                        <a:gd name="connsiteY18" fmla="*/ 0 h 1947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947090" h="1947090">
                          <a:moveTo>
                            <a:pt x="973545" y="0"/>
                          </a:moveTo>
                          <a:cubicBezTo>
                            <a:pt x="1175173" y="0"/>
                            <a:pt x="1362485" y="61294"/>
                            <a:pt x="1517863" y="166266"/>
                          </a:cubicBezTo>
                          <a:lnTo>
                            <a:pt x="1610520" y="242715"/>
                          </a:lnTo>
                          <a:lnTo>
                            <a:pt x="1513069" y="306254"/>
                          </a:lnTo>
                          <a:lnTo>
                            <a:pt x="1505724" y="363277"/>
                          </a:lnTo>
                          <a:lnTo>
                            <a:pt x="1428170" y="299290"/>
                          </a:lnTo>
                          <a:cubicBezTo>
                            <a:pt x="1298395" y="211615"/>
                            <a:pt x="1141949" y="160421"/>
                            <a:pt x="973545" y="160421"/>
                          </a:cubicBezTo>
                          <a:cubicBezTo>
                            <a:pt x="524469" y="160421"/>
                            <a:pt x="160421" y="524469"/>
                            <a:pt x="160421" y="973545"/>
                          </a:cubicBezTo>
                          <a:cubicBezTo>
                            <a:pt x="160421" y="1422621"/>
                            <a:pt x="524469" y="1786669"/>
                            <a:pt x="973545" y="1786669"/>
                          </a:cubicBezTo>
                          <a:cubicBezTo>
                            <a:pt x="1422621" y="1786669"/>
                            <a:pt x="1786669" y="1422621"/>
                            <a:pt x="1786669" y="973545"/>
                          </a:cubicBezTo>
                          <a:cubicBezTo>
                            <a:pt x="1786669" y="917411"/>
                            <a:pt x="1780981" y="862605"/>
                            <a:pt x="1770149" y="809672"/>
                          </a:cubicBezTo>
                          <a:lnTo>
                            <a:pt x="1753289" y="744098"/>
                          </a:lnTo>
                          <a:lnTo>
                            <a:pt x="1808051" y="760486"/>
                          </a:lnTo>
                          <a:lnTo>
                            <a:pt x="1906476" y="696312"/>
                          </a:lnTo>
                          <a:lnTo>
                            <a:pt x="1927311" y="777342"/>
                          </a:lnTo>
                          <a:cubicBezTo>
                            <a:pt x="1940280" y="840717"/>
                            <a:pt x="1947090" y="906336"/>
                            <a:pt x="1947090" y="973545"/>
                          </a:cubicBezTo>
                          <a:cubicBezTo>
                            <a:pt x="1947090" y="1511219"/>
                            <a:pt x="1511219" y="1947090"/>
                            <a:pt x="973545" y="1947090"/>
                          </a:cubicBezTo>
                          <a:cubicBezTo>
                            <a:pt x="435871" y="1947090"/>
                            <a:pt x="0" y="1511219"/>
                            <a:pt x="0" y="973545"/>
                          </a:cubicBezTo>
                          <a:cubicBezTo>
                            <a:pt x="0" y="435871"/>
                            <a:pt x="435871" y="0"/>
                            <a:pt x="973545" y="0"/>
                          </a:cubicBez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2" name="Freeform 144">
                      <a:extLst>
                        <a:ext uri="{FF2B5EF4-FFF2-40B4-BE49-F238E27FC236}">
                          <a16:creationId xmlns:a16="http://schemas.microsoft.com/office/drawing/2014/main" id="{BCBAE4A9-6678-4BBB-8723-0AB825E7FAE0}"/>
                        </a:ext>
                      </a:extLst>
                    </p:cNvPr>
                    <p:cNvSpPr/>
                    <p:nvPr/>
                  </p:nvSpPr>
                  <p:spPr>
                    <a:xfrm>
                      <a:off x="1654531" y="1568927"/>
                      <a:ext cx="1314520" cy="1327664"/>
                    </a:xfrm>
                    <a:custGeom>
                      <a:avLst/>
                      <a:gdLst>
                        <a:gd name="connsiteX0" fmla="*/ 657260 w 1314520"/>
                        <a:gd name="connsiteY0" fmla="*/ 0 h 1327664"/>
                        <a:gd name="connsiteX1" fmla="*/ 1122013 w 1314520"/>
                        <a:gd name="connsiteY1" fmla="*/ 194432 h 1327664"/>
                        <a:gd name="connsiteX2" fmla="*/ 1155916 w 1314520"/>
                        <a:gd name="connsiteY2" fmla="*/ 235934 h 1327664"/>
                        <a:gd name="connsiteX3" fmla="*/ 1016173 w 1314520"/>
                        <a:gd name="connsiteY3" fmla="*/ 325547 h 1327664"/>
                        <a:gd name="connsiteX4" fmla="*/ 1004829 w 1314520"/>
                        <a:gd name="connsiteY4" fmla="*/ 311615 h 1327664"/>
                        <a:gd name="connsiteX5" fmla="*/ 657259 w 1314520"/>
                        <a:gd name="connsiteY5" fmla="*/ 165722 h 1327664"/>
                        <a:gd name="connsiteX6" fmla="*/ 165721 w 1314520"/>
                        <a:gd name="connsiteY6" fmla="*/ 663832 h 1327664"/>
                        <a:gd name="connsiteX7" fmla="*/ 657259 w 1314520"/>
                        <a:gd name="connsiteY7" fmla="*/ 1161942 h 1327664"/>
                        <a:gd name="connsiteX8" fmla="*/ 1148797 w 1314520"/>
                        <a:gd name="connsiteY8" fmla="*/ 663832 h 1327664"/>
                        <a:gd name="connsiteX9" fmla="*/ 1110170 w 1314520"/>
                        <a:gd name="connsiteY9" fmla="*/ 469945 h 1327664"/>
                        <a:gd name="connsiteX10" fmla="*/ 1099785 w 1314520"/>
                        <a:gd name="connsiteY10" fmla="*/ 450556 h 1327664"/>
                        <a:gd name="connsiteX11" fmla="*/ 1224276 w 1314520"/>
                        <a:gd name="connsiteY11" fmla="*/ 370724 h 1327664"/>
                        <a:gd name="connsiteX12" fmla="*/ 1248034 w 1314520"/>
                        <a:gd name="connsiteY12" fmla="*/ 377833 h 1327664"/>
                        <a:gd name="connsiteX13" fmla="*/ 1262869 w 1314520"/>
                        <a:gd name="connsiteY13" fmla="*/ 405439 h 1327664"/>
                        <a:gd name="connsiteX14" fmla="*/ 1314520 w 1314520"/>
                        <a:gd name="connsiteY14" fmla="*/ 663832 h 1327664"/>
                        <a:gd name="connsiteX15" fmla="*/ 657260 w 1314520"/>
                        <a:gd name="connsiteY15" fmla="*/ 1327664 h 1327664"/>
                        <a:gd name="connsiteX16" fmla="*/ 0 w 1314520"/>
                        <a:gd name="connsiteY16" fmla="*/ 663832 h 1327664"/>
                        <a:gd name="connsiteX17" fmla="*/ 657260 w 1314520"/>
                        <a:gd name="connsiteY17" fmla="*/ 0 h 1327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14520" h="1327664">
                          <a:moveTo>
                            <a:pt x="657260" y="0"/>
                          </a:moveTo>
                          <a:cubicBezTo>
                            <a:pt x="838758" y="0"/>
                            <a:pt x="1003073" y="74302"/>
                            <a:pt x="1122013" y="194432"/>
                          </a:cubicBezTo>
                          <a:lnTo>
                            <a:pt x="1155916" y="235934"/>
                          </a:lnTo>
                          <a:lnTo>
                            <a:pt x="1016173" y="325547"/>
                          </a:lnTo>
                          <a:lnTo>
                            <a:pt x="1004829" y="311615"/>
                          </a:lnTo>
                          <a:cubicBezTo>
                            <a:pt x="915878" y="221475"/>
                            <a:pt x="792994" y="165722"/>
                            <a:pt x="657259" y="165722"/>
                          </a:cubicBezTo>
                          <a:cubicBezTo>
                            <a:pt x="385790" y="165722"/>
                            <a:pt x="165721" y="388733"/>
                            <a:pt x="165721" y="663832"/>
                          </a:cubicBezTo>
                          <a:cubicBezTo>
                            <a:pt x="165721" y="938931"/>
                            <a:pt x="385790" y="1161942"/>
                            <a:pt x="657259" y="1161942"/>
                          </a:cubicBezTo>
                          <a:cubicBezTo>
                            <a:pt x="928728" y="1161942"/>
                            <a:pt x="1148797" y="938931"/>
                            <a:pt x="1148797" y="663832"/>
                          </a:cubicBezTo>
                          <a:cubicBezTo>
                            <a:pt x="1148797" y="595057"/>
                            <a:pt x="1135043" y="529538"/>
                            <a:pt x="1110170" y="469945"/>
                          </a:cubicBezTo>
                          <a:lnTo>
                            <a:pt x="1099785" y="450556"/>
                          </a:lnTo>
                          <a:lnTo>
                            <a:pt x="1224276" y="370724"/>
                          </a:lnTo>
                          <a:lnTo>
                            <a:pt x="1248034" y="377833"/>
                          </a:lnTo>
                          <a:lnTo>
                            <a:pt x="1262869" y="405439"/>
                          </a:lnTo>
                          <a:cubicBezTo>
                            <a:pt x="1296129" y="484859"/>
                            <a:pt x="1314520" y="572176"/>
                            <a:pt x="1314520" y="663832"/>
                          </a:cubicBezTo>
                          <a:cubicBezTo>
                            <a:pt x="1314520" y="1030456"/>
                            <a:pt x="1020255" y="1327664"/>
                            <a:pt x="657260" y="1327664"/>
                          </a:cubicBezTo>
                          <a:cubicBezTo>
                            <a:pt x="294265" y="1327664"/>
                            <a:pt x="0" y="1030456"/>
                            <a:pt x="0" y="663832"/>
                          </a:cubicBezTo>
                          <a:cubicBezTo>
                            <a:pt x="0" y="297208"/>
                            <a:pt x="294265" y="0"/>
                            <a:pt x="657260" y="0"/>
                          </a:cubicBez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3" name="Freeform 145">
                      <a:extLst>
                        <a:ext uri="{FF2B5EF4-FFF2-40B4-BE49-F238E27FC236}">
                          <a16:creationId xmlns:a16="http://schemas.microsoft.com/office/drawing/2014/main" id="{DABBB091-BCEA-4DB7-8E04-D30975E1C962}"/>
                        </a:ext>
                      </a:extLst>
                    </p:cNvPr>
                    <p:cNvSpPr/>
                    <p:nvPr/>
                  </p:nvSpPr>
                  <p:spPr>
                    <a:xfrm>
                      <a:off x="1977473" y="1898441"/>
                      <a:ext cx="668636" cy="668636"/>
                    </a:xfrm>
                    <a:custGeom>
                      <a:avLst/>
                      <a:gdLst>
                        <a:gd name="connsiteX0" fmla="*/ 334318 w 668636"/>
                        <a:gd name="connsiteY0" fmla="*/ 0 h 668636"/>
                        <a:gd name="connsiteX1" fmla="*/ 521238 w 668636"/>
                        <a:gd name="connsiteY1" fmla="*/ 57096 h 668636"/>
                        <a:gd name="connsiteX2" fmla="*/ 554812 w 668636"/>
                        <a:gd name="connsiteY2" fmla="*/ 84796 h 668636"/>
                        <a:gd name="connsiteX3" fmla="*/ 405474 w 668636"/>
                        <a:gd name="connsiteY3" fmla="*/ 180562 h 668636"/>
                        <a:gd name="connsiteX4" fmla="*/ 400646 w 668636"/>
                        <a:gd name="connsiteY4" fmla="*/ 177307 h 668636"/>
                        <a:gd name="connsiteX5" fmla="*/ 334318 w 668636"/>
                        <a:gd name="connsiteY5" fmla="*/ 163916 h 668636"/>
                        <a:gd name="connsiteX6" fmla="*/ 163916 w 668636"/>
                        <a:gd name="connsiteY6" fmla="*/ 334318 h 668636"/>
                        <a:gd name="connsiteX7" fmla="*/ 334318 w 668636"/>
                        <a:gd name="connsiteY7" fmla="*/ 504720 h 668636"/>
                        <a:gd name="connsiteX8" fmla="*/ 504720 w 668636"/>
                        <a:gd name="connsiteY8" fmla="*/ 334318 h 668636"/>
                        <a:gd name="connsiteX9" fmla="*/ 497790 w 668636"/>
                        <a:gd name="connsiteY9" fmla="*/ 299991 h 668636"/>
                        <a:gd name="connsiteX10" fmla="*/ 643165 w 668636"/>
                        <a:gd name="connsiteY10" fmla="*/ 206766 h 668636"/>
                        <a:gd name="connsiteX11" fmla="*/ 661844 w 668636"/>
                        <a:gd name="connsiteY11" fmla="*/ 266941 h 668636"/>
                        <a:gd name="connsiteX12" fmla="*/ 668636 w 668636"/>
                        <a:gd name="connsiteY12" fmla="*/ 334318 h 668636"/>
                        <a:gd name="connsiteX13" fmla="*/ 334318 w 668636"/>
                        <a:gd name="connsiteY13" fmla="*/ 668636 h 668636"/>
                        <a:gd name="connsiteX14" fmla="*/ 0 w 668636"/>
                        <a:gd name="connsiteY14" fmla="*/ 334318 h 668636"/>
                        <a:gd name="connsiteX15" fmla="*/ 334318 w 668636"/>
                        <a:gd name="connsiteY15" fmla="*/ 0 h 668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8636" h="668636">
                          <a:moveTo>
                            <a:pt x="334318" y="0"/>
                          </a:moveTo>
                          <a:cubicBezTo>
                            <a:pt x="403558" y="0"/>
                            <a:pt x="467881" y="21049"/>
                            <a:pt x="521238" y="57096"/>
                          </a:cubicBezTo>
                          <a:lnTo>
                            <a:pt x="554812" y="84796"/>
                          </a:lnTo>
                          <a:lnTo>
                            <a:pt x="405474" y="180562"/>
                          </a:lnTo>
                          <a:lnTo>
                            <a:pt x="400646" y="177307"/>
                          </a:lnTo>
                          <a:cubicBezTo>
                            <a:pt x="380260" y="168684"/>
                            <a:pt x="357846" y="163916"/>
                            <a:pt x="334318" y="163916"/>
                          </a:cubicBezTo>
                          <a:cubicBezTo>
                            <a:pt x="240208" y="163916"/>
                            <a:pt x="163916" y="240208"/>
                            <a:pt x="163916" y="334318"/>
                          </a:cubicBezTo>
                          <a:cubicBezTo>
                            <a:pt x="163916" y="428428"/>
                            <a:pt x="240208" y="504720"/>
                            <a:pt x="334318" y="504720"/>
                          </a:cubicBezTo>
                          <a:cubicBezTo>
                            <a:pt x="428428" y="504720"/>
                            <a:pt x="504720" y="428428"/>
                            <a:pt x="504720" y="334318"/>
                          </a:cubicBezTo>
                          <a:lnTo>
                            <a:pt x="497790" y="299991"/>
                          </a:lnTo>
                          <a:lnTo>
                            <a:pt x="643165" y="206766"/>
                          </a:lnTo>
                          <a:lnTo>
                            <a:pt x="661844" y="266941"/>
                          </a:lnTo>
                          <a:cubicBezTo>
                            <a:pt x="666297" y="288705"/>
                            <a:pt x="668636" y="311238"/>
                            <a:pt x="668636" y="334318"/>
                          </a:cubicBezTo>
                          <a:cubicBezTo>
                            <a:pt x="668636" y="518957"/>
                            <a:pt x="518957" y="668636"/>
                            <a:pt x="334318" y="668636"/>
                          </a:cubicBezTo>
                          <a:cubicBezTo>
                            <a:pt x="149679" y="668636"/>
                            <a:pt x="0" y="518957"/>
                            <a:pt x="0" y="334318"/>
                          </a:cubicBezTo>
                          <a:cubicBezTo>
                            <a:pt x="0" y="149679"/>
                            <a:pt x="149679" y="0"/>
                            <a:pt x="334318" y="0"/>
                          </a:cubicBez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grpSp>
                <p:nvGrpSpPr>
                  <p:cNvPr id="38" name="Group 37">
                    <a:extLst>
                      <a:ext uri="{FF2B5EF4-FFF2-40B4-BE49-F238E27FC236}">
                        <a16:creationId xmlns:a16="http://schemas.microsoft.com/office/drawing/2014/main" id="{FE43F7E2-ACB0-4C6E-B414-56F8CA116F77}"/>
                      </a:ext>
                    </a:extLst>
                  </p:cNvPr>
                  <p:cNvGrpSpPr/>
                  <p:nvPr/>
                </p:nvGrpSpPr>
                <p:grpSpPr>
                  <a:xfrm>
                    <a:off x="4129148" y="1483320"/>
                    <a:ext cx="1336040" cy="592812"/>
                    <a:chOff x="2224478" y="1510786"/>
                    <a:chExt cx="1189329" cy="527716"/>
                  </a:xfrm>
                  <a:grpFill/>
                </p:grpSpPr>
                <p:sp>
                  <p:nvSpPr>
                    <p:cNvPr id="39" name="Freeform 141">
                      <a:extLst>
                        <a:ext uri="{FF2B5EF4-FFF2-40B4-BE49-F238E27FC236}">
                          <a16:creationId xmlns:a16="http://schemas.microsoft.com/office/drawing/2014/main" id="{AFB987E1-8DE0-4880-8815-B16F3352AB65}"/>
                        </a:ext>
                      </a:extLst>
                    </p:cNvPr>
                    <p:cNvSpPr/>
                    <p:nvPr/>
                  </p:nvSpPr>
                  <p:spPr>
                    <a:xfrm rot="19620000" flipH="1">
                      <a:off x="2224478" y="1950302"/>
                      <a:ext cx="858559" cy="88200"/>
                    </a:xfrm>
                    <a:custGeom>
                      <a:avLst/>
                      <a:gdLst>
                        <a:gd name="connsiteX0" fmla="*/ 0 w 3441795"/>
                        <a:gd name="connsiteY0" fmla="*/ 10591 h 350125"/>
                        <a:gd name="connsiteX1" fmla="*/ 3271479 w 3441795"/>
                        <a:gd name="connsiteY1" fmla="*/ 1 h 350125"/>
                        <a:gd name="connsiteX2" fmla="*/ 3441795 w 3441795"/>
                        <a:gd name="connsiteY2" fmla="*/ 169218 h 350125"/>
                        <a:gd name="connsiteX3" fmla="*/ 3441793 w 3441795"/>
                        <a:gd name="connsiteY3" fmla="*/ 169218 h 350125"/>
                        <a:gd name="connsiteX4" fmla="*/ 3272577 w 3441795"/>
                        <a:gd name="connsiteY4" fmla="*/ 339533 h 350125"/>
                        <a:gd name="connsiteX5" fmla="*/ 0 w 3441795"/>
                        <a:gd name="connsiteY5" fmla="*/ 350125 h 350125"/>
                        <a:gd name="connsiteX6" fmla="*/ 0 w 3441795"/>
                        <a:gd name="connsiteY6" fmla="*/ 10591 h 3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41795" h="350125">
                          <a:moveTo>
                            <a:pt x="0" y="10591"/>
                          </a:moveTo>
                          <a:lnTo>
                            <a:pt x="3271479" y="1"/>
                          </a:lnTo>
                          <a:cubicBezTo>
                            <a:pt x="3365238" y="-302"/>
                            <a:pt x="3441491" y="75458"/>
                            <a:pt x="3441795" y="169218"/>
                          </a:cubicBezTo>
                          <a:lnTo>
                            <a:pt x="3441793" y="169218"/>
                          </a:lnTo>
                          <a:cubicBezTo>
                            <a:pt x="3442098" y="262977"/>
                            <a:pt x="3366337" y="339230"/>
                            <a:pt x="3272577" y="339533"/>
                          </a:cubicBezTo>
                          <a:lnTo>
                            <a:pt x="0" y="350125"/>
                          </a:lnTo>
                          <a:lnTo>
                            <a:pt x="0" y="10591"/>
                          </a:lnTo>
                          <a:close/>
                        </a:path>
                      </a:pathLst>
                    </a:custGeom>
                    <a:grpFill/>
                    <a:ln w="12700" cap="flat" cmpd="sng" algn="ctr">
                      <a:no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0" name="Chevron 7">
                      <a:extLst>
                        <a:ext uri="{FF2B5EF4-FFF2-40B4-BE49-F238E27FC236}">
                          <a16:creationId xmlns:a16="http://schemas.microsoft.com/office/drawing/2014/main" id="{B629BF54-61CC-46DD-BD29-E3E2BC8FC5D2}"/>
                        </a:ext>
                      </a:extLst>
                    </p:cNvPr>
                    <p:cNvSpPr/>
                    <p:nvPr/>
                  </p:nvSpPr>
                  <p:spPr>
                    <a:xfrm rot="8820000">
                      <a:off x="2814364" y="1510786"/>
                      <a:ext cx="599443" cy="404922"/>
                    </a:xfrm>
                    <a:custGeom>
                      <a:avLst/>
                      <a:gdLst>
                        <a:gd name="connsiteX0" fmla="*/ 0 w 198235"/>
                        <a:gd name="connsiteY0" fmla="*/ 0 h 191667"/>
                        <a:gd name="connsiteX1" fmla="*/ 114381 w 198235"/>
                        <a:gd name="connsiteY1" fmla="*/ 0 h 191667"/>
                        <a:gd name="connsiteX2" fmla="*/ 198235 w 198235"/>
                        <a:gd name="connsiteY2" fmla="*/ 95834 h 191667"/>
                        <a:gd name="connsiteX3" fmla="*/ 114381 w 198235"/>
                        <a:gd name="connsiteY3" fmla="*/ 191667 h 191667"/>
                        <a:gd name="connsiteX4" fmla="*/ 0 w 198235"/>
                        <a:gd name="connsiteY4" fmla="*/ 191667 h 191667"/>
                        <a:gd name="connsiteX5" fmla="*/ 83854 w 198235"/>
                        <a:gd name="connsiteY5" fmla="*/ 95834 h 191667"/>
                        <a:gd name="connsiteX6" fmla="*/ 0 w 198235"/>
                        <a:gd name="connsiteY6" fmla="*/ 0 h 191667"/>
                        <a:gd name="connsiteX0" fmla="*/ 0 w 198235"/>
                        <a:gd name="connsiteY0" fmla="*/ 0 h 191667"/>
                        <a:gd name="connsiteX1" fmla="*/ 114381 w 198235"/>
                        <a:gd name="connsiteY1" fmla="*/ 0 h 191667"/>
                        <a:gd name="connsiteX2" fmla="*/ 198235 w 198235"/>
                        <a:gd name="connsiteY2" fmla="*/ 95834 h 191667"/>
                        <a:gd name="connsiteX3" fmla="*/ 114381 w 198235"/>
                        <a:gd name="connsiteY3" fmla="*/ 191667 h 191667"/>
                        <a:gd name="connsiteX4" fmla="*/ 0 w 198235"/>
                        <a:gd name="connsiteY4" fmla="*/ 191667 h 191667"/>
                        <a:gd name="connsiteX5" fmla="*/ 43463 w 198235"/>
                        <a:gd name="connsiteY5" fmla="*/ 83625 h 191667"/>
                        <a:gd name="connsiteX6" fmla="*/ 0 w 198235"/>
                        <a:gd name="connsiteY6" fmla="*/ 0 h 191667"/>
                        <a:gd name="connsiteX0" fmla="*/ 0 w 198235"/>
                        <a:gd name="connsiteY0" fmla="*/ 0 h 191667"/>
                        <a:gd name="connsiteX1" fmla="*/ 114381 w 198235"/>
                        <a:gd name="connsiteY1" fmla="*/ 0 h 191667"/>
                        <a:gd name="connsiteX2" fmla="*/ 198235 w 198235"/>
                        <a:gd name="connsiteY2" fmla="*/ 95834 h 191667"/>
                        <a:gd name="connsiteX3" fmla="*/ 114381 w 198235"/>
                        <a:gd name="connsiteY3" fmla="*/ 191667 h 191667"/>
                        <a:gd name="connsiteX4" fmla="*/ 0 w 198235"/>
                        <a:gd name="connsiteY4" fmla="*/ 191667 h 191667"/>
                        <a:gd name="connsiteX5" fmla="*/ 45972 w 198235"/>
                        <a:gd name="connsiteY5" fmla="*/ 95428 h 191667"/>
                        <a:gd name="connsiteX6" fmla="*/ 0 w 198235"/>
                        <a:gd name="connsiteY6" fmla="*/ 0 h 191667"/>
                        <a:gd name="connsiteX0" fmla="*/ 48513 w 246748"/>
                        <a:gd name="connsiteY0" fmla="*/ 0 h 191956"/>
                        <a:gd name="connsiteX1" fmla="*/ 162894 w 246748"/>
                        <a:gd name="connsiteY1" fmla="*/ 0 h 191956"/>
                        <a:gd name="connsiteX2" fmla="*/ 246748 w 246748"/>
                        <a:gd name="connsiteY2" fmla="*/ 95834 h 191956"/>
                        <a:gd name="connsiteX3" fmla="*/ 162894 w 246748"/>
                        <a:gd name="connsiteY3" fmla="*/ 191667 h 191956"/>
                        <a:gd name="connsiteX4" fmla="*/ 0 w 246748"/>
                        <a:gd name="connsiteY4" fmla="*/ 191956 h 191956"/>
                        <a:gd name="connsiteX5" fmla="*/ 94485 w 246748"/>
                        <a:gd name="connsiteY5" fmla="*/ 95428 h 191956"/>
                        <a:gd name="connsiteX6" fmla="*/ 48513 w 246748"/>
                        <a:gd name="connsiteY6" fmla="*/ 0 h 191956"/>
                        <a:gd name="connsiteX0" fmla="*/ 0 w 246748"/>
                        <a:gd name="connsiteY0" fmla="*/ 289 h 191956"/>
                        <a:gd name="connsiteX1" fmla="*/ 162894 w 246748"/>
                        <a:gd name="connsiteY1" fmla="*/ 0 h 191956"/>
                        <a:gd name="connsiteX2" fmla="*/ 246748 w 246748"/>
                        <a:gd name="connsiteY2" fmla="*/ 95834 h 191956"/>
                        <a:gd name="connsiteX3" fmla="*/ 162894 w 246748"/>
                        <a:gd name="connsiteY3" fmla="*/ 191667 h 191956"/>
                        <a:gd name="connsiteX4" fmla="*/ 0 w 246748"/>
                        <a:gd name="connsiteY4" fmla="*/ 191956 h 191956"/>
                        <a:gd name="connsiteX5" fmla="*/ 94485 w 246748"/>
                        <a:gd name="connsiteY5" fmla="*/ 95428 h 191956"/>
                        <a:gd name="connsiteX6" fmla="*/ 0 w 246748"/>
                        <a:gd name="connsiteY6" fmla="*/ 289 h 191956"/>
                        <a:gd name="connsiteX0" fmla="*/ 43389 w 290137"/>
                        <a:gd name="connsiteY0" fmla="*/ 289 h 191667"/>
                        <a:gd name="connsiteX1" fmla="*/ 206283 w 290137"/>
                        <a:gd name="connsiteY1" fmla="*/ 0 h 191667"/>
                        <a:gd name="connsiteX2" fmla="*/ 290137 w 290137"/>
                        <a:gd name="connsiteY2" fmla="*/ 95834 h 191667"/>
                        <a:gd name="connsiteX3" fmla="*/ 206283 w 290137"/>
                        <a:gd name="connsiteY3" fmla="*/ 191667 h 191667"/>
                        <a:gd name="connsiteX4" fmla="*/ 0 w 290137"/>
                        <a:gd name="connsiteY4" fmla="*/ 191073 h 191667"/>
                        <a:gd name="connsiteX5" fmla="*/ 137874 w 290137"/>
                        <a:gd name="connsiteY5" fmla="*/ 95428 h 191667"/>
                        <a:gd name="connsiteX6" fmla="*/ 43389 w 290137"/>
                        <a:gd name="connsiteY6" fmla="*/ 289 h 191667"/>
                        <a:gd name="connsiteX0" fmla="*/ 0 w 292087"/>
                        <a:gd name="connsiteY0" fmla="*/ 1748 h 191667"/>
                        <a:gd name="connsiteX1" fmla="*/ 208233 w 292087"/>
                        <a:gd name="connsiteY1" fmla="*/ 0 h 191667"/>
                        <a:gd name="connsiteX2" fmla="*/ 292087 w 292087"/>
                        <a:gd name="connsiteY2" fmla="*/ 95834 h 191667"/>
                        <a:gd name="connsiteX3" fmla="*/ 208233 w 292087"/>
                        <a:gd name="connsiteY3" fmla="*/ 191667 h 191667"/>
                        <a:gd name="connsiteX4" fmla="*/ 1950 w 292087"/>
                        <a:gd name="connsiteY4" fmla="*/ 191073 h 191667"/>
                        <a:gd name="connsiteX5" fmla="*/ 139824 w 292087"/>
                        <a:gd name="connsiteY5" fmla="*/ 95428 h 191667"/>
                        <a:gd name="connsiteX6" fmla="*/ 0 w 292087"/>
                        <a:gd name="connsiteY6" fmla="*/ 1748 h 191667"/>
                        <a:gd name="connsiteX0" fmla="*/ 0 w 292087"/>
                        <a:gd name="connsiteY0" fmla="*/ 1748 h 191667"/>
                        <a:gd name="connsiteX1" fmla="*/ 208233 w 292087"/>
                        <a:gd name="connsiteY1" fmla="*/ 0 h 191667"/>
                        <a:gd name="connsiteX2" fmla="*/ 292087 w 292087"/>
                        <a:gd name="connsiteY2" fmla="*/ 95834 h 191667"/>
                        <a:gd name="connsiteX3" fmla="*/ 208233 w 292087"/>
                        <a:gd name="connsiteY3" fmla="*/ 191667 h 191667"/>
                        <a:gd name="connsiteX4" fmla="*/ 1950 w 292087"/>
                        <a:gd name="connsiteY4" fmla="*/ 191073 h 191667"/>
                        <a:gd name="connsiteX5" fmla="*/ 88425 w 292087"/>
                        <a:gd name="connsiteY5" fmla="*/ 90490 h 191667"/>
                        <a:gd name="connsiteX6" fmla="*/ 0 w 292087"/>
                        <a:gd name="connsiteY6" fmla="*/ 1748 h 191667"/>
                        <a:gd name="connsiteX0" fmla="*/ 0 w 292087"/>
                        <a:gd name="connsiteY0" fmla="*/ 6937 h 196856"/>
                        <a:gd name="connsiteX1" fmla="*/ 211133 w 292087"/>
                        <a:gd name="connsiteY1" fmla="*/ 0 h 196856"/>
                        <a:gd name="connsiteX2" fmla="*/ 292087 w 292087"/>
                        <a:gd name="connsiteY2" fmla="*/ 101023 h 196856"/>
                        <a:gd name="connsiteX3" fmla="*/ 208233 w 292087"/>
                        <a:gd name="connsiteY3" fmla="*/ 196856 h 196856"/>
                        <a:gd name="connsiteX4" fmla="*/ 1950 w 292087"/>
                        <a:gd name="connsiteY4" fmla="*/ 196262 h 196856"/>
                        <a:gd name="connsiteX5" fmla="*/ 88425 w 292087"/>
                        <a:gd name="connsiteY5" fmla="*/ 95679 h 196856"/>
                        <a:gd name="connsiteX6" fmla="*/ 0 w 292087"/>
                        <a:gd name="connsiteY6" fmla="*/ 6937 h 196856"/>
                        <a:gd name="connsiteX0" fmla="*/ 0 w 294791"/>
                        <a:gd name="connsiteY0" fmla="*/ 3350 h 196856"/>
                        <a:gd name="connsiteX1" fmla="*/ 213837 w 294791"/>
                        <a:gd name="connsiteY1" fmla="*/ 0 h 196856"/>
                        <a:gd name="connsiteX2" fmla="*/ 294791 w 294791"/>
                        <a:gd name="connsiteY2" fmla="*/ 101023 h 196856"/>
                        <a:gd name="connsiteX3" fmla="*/ 210937 w 294791"/>
                        <a:gd name="connsiteY3" fmla="*/ 196856 h 196856"/>
                        <a:gd name="connsiteX4" fmla="*/ 4654 w 294791"/>
                        <a:gd name="connsiteY4" fmla="*/ 196262 h 196856"/>
                        <a:gd name="connsiteX5" fmla="*/ 91129 w 294791"/>
                        <a:gd name="connsiteY5" fmla="*/ 95679 h 196856"/>
                        <a:gd name="connsiteX6" fmla="*/ 0 w 294791"/>
                        <a:gd name="connsiteY6" fmla="*/ 3350 h 196856"/>
                        <a:gd name="connsiteX0" fmla="*/ 0 w 294791"/>
                        <a:gd name="connsiteY0" fmla="*/ 3350 h 196262"/>
                        <a:gd name="connsiteX1" fmla="*/ 213837 w 294791"/>
                        <a:gd name="connsiteY1" fmla="*/ 0 h 196262"/>
                        <a:gd name="connsiteX2" fmla="*/ 294791 w 294791"/>
                        <a:gd name="connsiteY2" fmla="*/ 101023 h 196262"/>
                        <a:gd name="connsiteX3" fmla="*/ 211128 w 294791"/>
                        <a:gd name="connsiteY3" fmla="*/ 188280 h 196262"/>
                        <a:gd name="connsiteX4" fmla="*/ 4654 w 294791"/>
                        <a:gd name="connsiteY4" fmla="*/ 196262 h 196262"/>
                        <a:gd name="connsiteX5" fmla="*/ 91129 w 294791"/>
                        <a:gd name="connsiteY5" fmla="*/ 95679 h 196262"/>
                        <a:gd name="connsiteX6" fmla="*/ 0 w 294791"/>
                        <a:gd name="connsiteY6" fmla="*/ 3350 h 196262"/>
                        <a:gd name="connsiteX0" fmla="*/ 0 w 294791"/>
                        <a:gd name="connsiteY0" fmla="*/ 3350 h 196262"/>
                        <a:gd name="connsiteX1" fmla="*/ 213837 w 294791"/>
                        <a:gd name="connsiteY1" fmla="*/ 0 h 196262"/>
                        <a:gd name="connsiteX2" fmla="*/ 294791 w 294791"/>
                        <a:gd name="connsiteY2" fmla="*/ 101023 h 196262"/>
                        <a:gd name="connsiteX3" fmla="*/ 206682 w 294791"/>
                        <a:gd name="connsiteY3" fmla="*/ 193617 h 196262"/>
                        <a:gd name="connsiteX4" fmla="*/ 4654 w 294791"/>
                        <a:gd name="connsiteY4" fmla="*/ 196262 h 196262"/>
                        <a:gd name="connsiteX5" fmla="*/ 91129 w 294791"/>
                        <a:gd name="connsiteY5" fmla="*/ 95679 h 196262"/>
                        <a:gd name="connsiteX6" fmla="*/ 0 w 294791"/>
                        <a:gd name="connsiteY6" fmla="*/ 3350 h 196262"/>
                        <a:gd name="connsiteX0" fmla="*/ 0 w 294791"/>
                        <a:gd name="connsiteY0" fmla="*/ 3350 h 193974"/>
                        <a:gd name="connsiteX1" fmla="*/ 213837 w 294791"/>
                        <a:gd name="connsiteY1" fmla="*/ 0 h 193974"/>
                        <a:gd name="connsiteX2" fmla="*/ 294791 w 294791"/>
                        <a:gd name="connsiteY2" fmla="*/ 101023 h 193974"/>
                        <a:gd name="connsiteX3" fmla="*/ 206682 w 294791"/>
                        <a:gd name="connsiteY3" fmla="*/ 193617 h 193974"/>
                        <a:gd name="connsiteX4" fmla="*/ 6559 w 294791"/>
                        <a:gd name="connsiteY4" fmla="*/ 193974 h 193974"/>
                        <a:gd name="connsiteX5" fmla="*/ 91129 w 294791"/>
                        <a:gd name="connsiteY5" fmla="*/ 95679 h 193974"/>
                        <a:gd name="connsiteX6" fmla="*/ 0 w 294791"/>
                        <a:gd name="connsiteY6" fmla="*/ 3350 h 193974"/>
                        <a:gd name="connsiteX0" fmla="*/ 0 w 294791"/>
                        <a:gd name="connsiteY0" fmla="*/ 0 h 190624"/>
                        <a:gd name="connsiteX1" fmla="*/ 199227 w 294791"/>
                        <a:gd name="connsiteY1" fmla="*/ 14187 h 190624"/>
                        <a:gd name="connsiteX2" fmla="*/ 294791 w 294791"/>
                        <a:gd name="connsiteY2" fmla="*/ 97673 h 190624"/>
                        <a:gd name="connsiteX3" fmla="*/ 206682 w 294791"/>
                        <a:gd name="connsiteY3" fmla="*/ 190267 h 190624"/>
                        <a:gd name="connsiteX4" fmla="*/ 6559 w 294791"/>
                        <a:gd name="connsiteY4" fmla="*/ 190624 h 190624"/>
                        <a:gd name="connsiteX5" fmla="*/ 91129 w 294791"/>
                        <a:gd name="connsiteY5" fmla="*/ 92329 h 190624"/>
                        <a:gd name="connsiteX6" fmla="*/ 0 w 294791"/>
                        <a:gd name="connsiteY6" fmla="*/ 0 h 190624"/>
                        <a:gd name="connsiteX0" fmla="*/ 0 w 294791"/>
                        <a:gd name="connsiteY0" fmla="*/ 0 h 190624"/>
                        <a:gd name="connsiteX1" fmla="*/ 209733 w 294791"/>
                        <a:gd name="connsiteY1" fmla="*/ 3245 h 190624"/>
                        <a:gd name="connsiteX2" fmla="*/ 294791 w 294791"/>
                        <a:gd name="connsiteY2" fmla="*/ 97673 h 190624"/>
                        <a:gd name="connsiteX3" fmla="*/ 206682 w 294791"/>
                        <a:gd name="connsiteY3" fmla="*/ 190267 h 190624"/>
                        <a:gd name="connsiteX4" fmla="*/ 6559 w 294791"/>
                        <a:gd name="connsiteY4" fmla="*/ 190624 h 190624"/>
                        <a:gd name="connsiteX5" fmla="*/ 91129 w 294791"/>
                        <a:gd name="connsiteY5" fmla="*/ 92329 h 190624"/>
                        <a:gd name="connsiteX6" fmla="*/ 0 w 294791"/>
                        <a:gd name="connsiteY6" fmla="*/ 0 h 190624"/>
                        <a:gd name="connsiteX0" fmla="*/ 0 w 298018"/>
                        <a:gd name="connsiteY0" fmla="*/ 0 h 190090"/>
                        <a:gd name="connsiteX1" fmla="*/ 212960 w 298018"/>
                        <a:gd name="connsiteY1" fmla="*/ 2711 h 190090"/>
                        <a:gd name="connsiteX2" fmla="*/ 298018 w 298018"/>
                        <a:gd name="connsiteY2" fmla="*/ 97139 h 190090"/>
                        <a:gd name="connsiteX3" fmla="*/ 209909 w 298018"/>
                        <a:gd name="connsiteY3" fmla="*/ 189733 h 190090"/>
                        <a:gd name="connsiteX4" fmla="*/ 9786 w 298018"/>
                        <a:gd name="connsiteY4" fmla="*/ 190090 h 190090"/>
                        <a:gd name="connsiteX5" fmla="*/ 94356 w 298018"/>
                        <a:gd name="connsiteY5" fmla="*/ 91795 h 190090"/>
                        <a:gd name="connsiteX6" fmla="*/ 0 w 298018"/>
                        <a:gd name="connsiteY6" fmla="*/ 0 h 190090"/>
                        <a:gd name="connsiteX0" fmla="*/ 0 w 300508"/>
                        <a:gd name="connsiteY0" fmla="*/ 3617 h 187379"/>
                        <a:gd name="connsiteX1" fmla="*/ 215450 w 300508"/>
                        <a:gd name="connsiteY1" fmla="*/ 0 h 187379"/>
                        <a:gd name="connsiteX2" fmla="*/ 300508 w 300508"/>
                        <a:gd name="connsiteY2" fmla="*/ 94428 h 187379"/>
                        <a:gd name="connsiteX3" fmla="*/ 212399 w 300508"/>
                        <a:gd name="connsiteY3" fmla="*/ 187022 h 187379"/>
                        <a:gd name="connsiteX4" fmla="*/ 12276 w 300508"/>
                        <a:gd name="connsiteY4" fmla="*/ 187379 h 187379"/>
                        <a:gd name="connsiteX5" fmla="*/ 96846 w 300508"/>
                        <a:gd name="connsiteY5" fmla="*/ 89084 h 187379"/>
                        <a:gd name="connsiteX6" fmla="*/ 0 w 300508"/>
                        <a:gd name="connsiteY6" fmla="*/ 3617 h 187379"/>
                        <a:gd name="connsiteX0" fmla="*/ 0 w 300508"/>
                        <a:gd name="connsiteY0" fmla="*/ 2092 h 185854"/>
                        <a:gd name="connsiteX1" fmla="*/ 214180 w 300508"/>
                        <a:gd name="connsiteY1" fmla="*/ 0 h 185854"/>
                        <a:gd name="connsiteX2" fmla="*/ 300508 w 300508"/>
                        <a:gd name="connsiteY2" fmla="*/ 92903 h 185854"/>
                        <a:gd name="connsiteX3" fmla="*/ 212399 w 300508"/>
                        <a:gd name="connsiteY3" fmla="*/ 185497 h 185854"/>
                        <a:gd name="connsiteX4" fmla="*/ 12276 w 300508"/>
                        <a:gd name="connsiteY4" fmla="*/ 185854 h 185854"/>
                        <a:gd name="connsiteX5" fmla="*/ 96846 w 300508"/>
                        <a:gd name="connsiteY5" fmla="*/ 87559 h 185854"/>
                        <a:gd name="connsiteX6" fmla="*/ 0 w 300508"/>
                        <a:gd name="connsiteY6" fmla="*/ 2092 h 185854"/>
                        <a:gd name="connsiteX0" fmla="*/ 0 w 300508"/>
                        <a:gd name="connsiteY0" fmla="*/ 2092 h 185497"/>
                        <a:gd name="connsiteX1" fmla="*/ 214180 w 300508"/>
                        <a:gd name="connsiteY1" fmla="*/ 0 h 185497"/>
                        <a:gd name="connsiteX2" fmla="*/ 300508 w 300508"/>
                        <a:gd name="connsiteY2" fmla="*/ 92903 h 185497"/>
                        <a:gd name="connsiteX3" fmla="*/ 212399 w 300508"/>
                        <a:gd name="connsiteY3" fmla="*/ 185497 h 185497"/>
                        <a:gd name="connsiteX4" fmla="*/ 15452 w 300508"/>
                        <a:gd name="connsiteY4" fmla="*/ 182042 h 185497"/>
                        <a:gd name="connsiteX5" fmla="*/ 96846 w 300508"/>
                        <a:gd name="connsiteY5" fmla="*/ 87559 h 185497"/>
                        <a:gd name="connsiteX6" fmla="*/ 0 w 300508"/>
                        <a:gd name="connsiteY6" fmla="*/ 2092 h 185497"/>
                        <a:gd name="connsiteX0" fmla="*/ 0 w 300508"/>
                        <a:gd name="connsiteY0" fmla="*/ 2092 h 183705"/>
                        <a:gd name="connsiteX1" fmla="*/ 214180 w 300508"/>
                        <a:gd name="connsiteY1" fmla="*/ 0 h 183705"/>
                        <a:gd name="connsiteX2" fmla="*/ 300508 w 300508"/>
                        <a:gd name="connsiteY2" fmla="*/ 92903 h 183705"/>
                        <a:gd name="connsiteX3" fmla="*/ 215283 w 300508"/>
                        <a:gd name="connsiteY3" fmla="*/ 183705 h 183705"/>
                        <a:gd name="connsiteX4" fmla="*/ 15452 w 300508"/>
                        <a:gd name="connsiteY4" fmla="*/ 182042 h 183705"/>
                        <a:gd name="connsiteX5" fmla="*/ 96846 w 300508"/>
                        <a:gd name="connsiteY5" fmla="*/ 87559 h 183705"/>
                        <a:gd name="connsiteX6" fmla="*/ 0 w 300508"/>
                        <a:gd name="connsiteY6" fmla="*/ 2092 h 183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0508" h="183705">
                          <a:moveTo>
                            <a:pt x="0" y="2092"/>
                          </a:moveTo>
                          <a:lnTo>
                            <a:pt x="214180" y="0"/>
                          </a:lnTo>
                          <a:lnTo>
                            <a:pt x="300508" y="92903"/>
                          </a:lnTo>
                          <a:lnTo>
                            <a:pt x="215283" y="183705"/>
                          </a:lnTo>
                          <a:lnTo>
                            <a:pt x="15452" y="182042"/>
                          </a:lnTo>
                          <a:lnTo>
                            <a:pt x="96846" y="87559"/>
                          </a:lnTo>
                          <a:lnTo>
                            <a:pt x="0" y="2092"/>
                          </a:ln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grpSp>
              <p:nvGrpSpPr>
                <p:cNvPr id="29" name="Group 28">
                  <a:extLst>
                    <a:ext uri="{FF2B5EF4-FFF2-40B4-BE49-F238E27FC236}">
                      <a16:creationId xmlns:a16="http://schemas.microsoft.com/office/drawing/2014/main" id="{A676954D-56BF-49CD-B87B-FACAFF78578A}"/>
                    </a:ext>
                  </a:extLst>
                </p:cNvPr>
                <p:cNvGrpSpPr/>
                <p:nvPr/>
              </p:nvGrpSpPr>
              <p:grpSpPr>
                <a:xfrm>
                  <a:off x="7575094" y="2156115"/>
                  <a:ext cx="3024220" cy="2798014"/>
                  <a:chOff x="3281881" y="1239605"/>
                  <a:chExt cx="2183307" cy="2020001"/>
                </a:xfrm>
                <a:solidFill>
                  <a:srgbClr val="C00000"/>
                </a:solidFill>
              </p:grpSpPr>
              <p:grpSp>
                <p:nvGrpSpPr>
                  <p:cNvPr id="30" name="Group 29">
                    <a:extLst>
                      <a:ext uri="{FF2B5EF4-FFF2-40B4-BE49-F238E27FC236}">
                        <a16:creationId xmlns:a16="http://schemas.microsoft.com/office/drawing/2014/main" id="{22F66AF4-C535-4556-A2CD-B98EDABC68A6}"/>
                      </a:ext>
                    </a:extLst>
                  </p:cNvPr>
                  <p:cNvGrpSpPr/>
                  <p:nvPr/>
                </p:nvGrpSpPr>
                <p:grpSpPr>
                  <a:xfrm>
                    <a:off x="3281881" y="1239605"/>
                    <a:ext cx="2020000" cy="2020001"/>
                    <a:chOff x="1338245" y="1259213"/>
                    <a:chExt cx="1947090" cy="1947090"/>
                  </a:xfrm>
                  <a:grpFill/>
                </p:grpSpPr>
                <p:sp>
                  <p:nvSpPr>
                    <p:cNvPr id="34" name="Freeform 136">
                      <a:extLst>
                        <a:ext uri="{FF2B5EF4-FFF2-40B4-BE49-F238E27FC236}">
                          <a16:creationId xmlns:a16="http://schemas.microsoft.com/office/drawing/2014/main" id="{A567C2BF-DCC8-4563-B1B1-6414BA46566C}"/>
                        </a:ext>
                      </a:extLst>
                    </p:cNvPr>
                    <p:cNvSpPr/>
                    <p:nvPr/>
                  </p:nvSpPr>
                  <p:spPr>
                    <a:xfrm>
                      <a:off x="1338245" y="1259213"/>
                      <a:ext cx="1947090" cy="1947090"/>
                    </a:xfrm>
                    <a:custGeom>
                      <a:avLst/>
                      <a:gdLst>
                        <a:gd name="connsiteX0" fmla="*/ 973545 w 1947090"/>
                        <a:gd name="connsiteY0" fmla="*/ 0 h 1947090"/>
                        <a:gd name="connsiteX1" fmla="*/ 1517863 w 1947090"/>
                        <a:gd name="connsiteY1" fmla="*/ 166266 h 1947090"/>
                        <a:gd name="connsiteX2" fmla="*/ 1610520 w 1947090"/>
                        <a:gd name="connsiteY2" fmla="*/ 242715 h 1947090"/>
                        <a:gd name="connsiteX3" fmla="*/ 1513069 w 1947090"/>
                        <a:gd name="connsiteY3" fmla="*/ 306254 h 1947090"/>
                        <a:gd name="connsiteX4" fmla="*/ 1505724 w 1947090"/>
                        <a:gd name="connsiteY4" fmla="*/ 363277 h 1947090"/>
                        <a:gd name="connsiteX5" fmla="*/ 1428170 w 1947090"/>
                        <a:gd name="connsiteY5" fmla="*/ 299290 h 1947090"/>
                        <a:gd name="connsiteX6" fmla="*/ 973545 w 1947090"/>
                        <a:gd name="connsiteY6" fmla="*/ 160421 h 1947090"/>
                        <a:gd name="connsiteX7" fmla="*/ 160421 w 1947090"/>
                        <a:gd name="connsiteY7" fmla="*/ 973545 h 1947090"/>
                        <a:gd name="connsiteX8" fmla="*/ 973545 w 1947090"/>
                        <a:gd name="connsiteY8" fmla="*/ 1786669 h 1947090"/>
                        <a:gd name="connsiteX9" fmla="*/ 1786669 w 1947090"/>
                        <a:gd name="connsiteY9" fmla="*/ 973545 h 1947090"/>
                        <a:gd name="connsiteX10" fmla="*/ 1770149 w 1947090"/>
                        <a:gd name="connsiteY10" fmla="*/ 809672 h 1947090"/>
                        <a:gd name="connsiteX11" fmla="*/ 1753289 w 1947090"/>
                        <a:gd name="connsiteY11" fmla="*/ 744098 h 1947090"/>
                        <a:gd name="connsiteX12" fmla="*/ 1808051 w 1947090"/>
                        <a:gd name="connsiteY12" fmla="*/ 760486 h 1947090"/>
                        <a:gd name="connsiteX13" fmla="*/ 1906476 w 1947090"/>
                        <a:gd name="connsiteY13" fmla="*/ 696312 h 1947090"/>
                        <a:gd name="connsiteX14" fmla="*/ 1927311 w 1947090"/>
                        <a:gd name="connsiteY14" fmla="*/ 777342 h 1947090"/>
                        <a:gd name="connsiteX15" fmla="*/ 1947090 w 1947090"/>
                        <a:gd name="connsiteY15" fmla="*/ 973545 h 1947090"/>
                        <a:gd name="connsiteX16" fmla="*/ 973545 w 1947090"/>
                        <a:gd name="connsiteY16" fmla="*/ 1947090 h 1947090"/>
                        <a:gd name="connsiteX17" fmla="*/ 0 w 1947090"/>
                        <a:gd name="connsiteY17" fmla="*/ 973545 h 1947090"/>
                        <a:gd name="connsiteX18" fmla="*/ 973545 w 1947090"/>
                        <a:gd name="connsiteY18" fmla="*/ 0 h 1947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947090" h="1947090">
                          <a:moveTo>
                            <a:pt x="973545" y="0"/>
                          </a:moveTo>
                          <a:cubicBezTo>
                            <a:pt x="1175173" y="0"/>
                            <a:pt x="1362485" y="61294"/>
                            <a:pt x="1517863" y="166266"/>
                          </a:cubicBezTo>
                          <a:lnTo>
                            <a:pt x="1610520" y="242715"/>
                          </a:lnTo>
                          <a:lnTo>
                            <a:pt x="1513069" y="306254"/>
                          </a:lnTo>
                          <a:lnTo>
                            <a:pt x="1505724" y="363277"/>
                          </a:lnTo>
                          <a:lnTo>
                            <a:pt x="1428170" y="299290"/>
                          </a:lnTo>
                          <a:cubicBezTo>
                            <a:pt x="1298395" y="211615"/>
                            <a:pt x="1141949" y="160421"/>
                            <a:pt x="973545" y="160421"/>
                          </a:cubicBezTo>
                          <a:cubicBezTo>
                            <a:pt x="524469" y="160421"/>
                            <a:pt x="160421" y="524469"/>
                            <a:pt x="160421" y="973545"/>
                          </a:cubicBezTo>
                          <a:cubicBezTo>
                            <a:pt x="160421" y="1422621"/>
                            <a:pt x="524469" y="1786669"/>
                            <a:pt x="973545" y="1786669"/>
                          </a:cubicBezTo>
                          <a:cubicBezTo>
                            <a:pt x="1422621" y="1786669"/>
                            <a:pt x="1786669" y="1422621"/>
                            <a:pt x="1786669" y="973545"/>
                          </a:cubicBezTo>
                          <a:cubicBezTo>
                            <a:pt x="1786669" y="917411"/>
                            <a:pt x="1780981" y="862605"/>
                            <a:pt x="1770149" y="809672"/>
                          </a:cubicBezTo>
                          <a:lnTo>
                            <a:pt x="1753289" y="744098"/>
                          </a:lnTo>
                          <a:lnTo>
                            <a:pt x="1808051" y="760486"/>
                          </a:lnTo>
                          <a:lnTo>
                            <a:pt x="1906476" y="696312"/>
                          </a:lnTo>
                          <a:lnTo>
                            <a:pt x="1927311" y="777342"/>
                          </a:lnTo>
                          <a:cubicBezTo>
                            <a:pt x="1940280" y="840717"/>
                            <a:pt x="1947090" y="906336"/>
                            <a:pt x="1947090" y="973545"/>
                          </a:cubicBezTo>
                          <a:cubicBezTo>
                            <a:pt x="1947090" y="1511219"/>
                            <a:pt x="1511219" y="1947090"/>
                            <a:pt x="973545" y="1947090"/>
                          </a:cubicBezTo>
                          <a:cubicBezTo>
                            <a:pt x="435871" y="1947090"/>
                            <a:pt x="0" y="1511219"/>
                            <a:pt x="0" y="973545"/>
                          </a:cubicBezTo>
                          <a:cubicBezTo>
                            <a:pt x="0" y="435871"/>
                            <a:pt x="435871" y="0"/>
                            <a:pt x="973545" y="0"/>
                          </a:cubicBezTo>
                          <a:close/>
                        </a:path>
                      </a:pathLst>
                    </a:custGeom>
                    <a:solidFill>
                      <a:srgbClr val="8C130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6" name="Freeform 138">
                      <a:extLst>
                        <a:ext uri="{FF2B5EF4-FFF2-40B4-BE49-F238E27FC236}">
                          <a16:creationId xmlns:a16="http://schemas.microsoft.com/office/drawing/2014/main" id="{F2A5A548-F527-4108-9646-2AF9E9954C29}"/>
                        </a:ext>
                      </a:extLst>
                    </p:cNvPr>
                    <p:cNvSpPr/>
                    <p:nvPr/>
                  </p:nvSpPr>
                  <p:spPr>
                    <a:xfrm>
                      <a:off x="1977473" y="1898441"/>
                      <a:ext cx="668636" cy="668636"/>
                    </a:xfrm>
                    <a:custGeom>
                      <a:avLst/>
                      <a:gdLst>
                        <a:gd name="connsiteX0" fmla="*/ 334318 w 668636"/>
                        <a:gd name="connsiteY0" fmla="*/ 0 h 668636"/>
                        <a:gd name="connsiteX1" fmla="*/ 521238 w 668636"/>
                        <a:gd name="connsiteY1" fmla="*/ 57096 h 668636"/>
                        <a:gd name="connsiteX2" fmla="*/ 554812 w 668636"/>
                        <a:gd name="connsiteY2" fmla="*/ 84796 h 668636"/>
                        <a:gd name="connsiteX3" fmla="*/ 405474 w 668636"/>
                        <a:gd name="connsiteY3" fmla="*/ 180562 h 668636"/>
                        <a:gd name="connsiteX4" fmla="*/ 400646 w 668636"/>
                        <a:gd name="connsiteY4" fmla="*/ 177307 h 668636"/>
                        <a:gd name="connsiteX5" fmla="*/ 334318 w 668636"/>
                        <a:gd name="connsiteY5" fmla="*/ 163916 h 668636"/>
                        <a:gd name="connsiteX6" fmla="*/ 163916 w 668636"/>
                        <a:gd name="connsiteY6" fmla="*/ 334318 h 668636"/>
                        <a:gd name="connsiteX7" fmla="*/ 334318 w 668636"/>
                        <a:gd name="connsiteY7" fmla="*/ 504720 h 668636"/>
                        <a:gd name="connsiteX8" fmla="*/ 504720 w 668636"/>
                        <a:gd name="connsiteY8" fmla="*/ 334318 h 668636"/>
                        <a:gd name="connsiteX9" fmla="*/ 497790 w 668636"/>
                        <a:gd name="connsiteY9" fmla="*/ 299991 h 668636"/>
                        <a:gd name="connsiteX10" fmla="*/ 643165 w 668636"/>
                        <a:gd name="connsiteY10" fmla="*/ 206766 h 668636"/>
                        <a:gd name="connsiteX11" fmla="*/ 661844 w 668636"/>
                        <a:gd name="connsiteY11" fmla="*/ 266941 h 668636"/>
                        <a:gd name="connsiteX12" fmla="*/ 668636 w 668636"/>
                        <a:gd name="connsiteY12" fmla="*/ 334318 h 668636"/>
                        <a:gd name="connsiteX13" fmla="*/ 334318 w 668636"/>
                        <a:gd name="connsiteY13" fmla="*/ 668636 h 668636"/>
                        <a:gd name="connsiteX14" fmla="*/ 0 w 668636"/>
                        <a:gd name="connsiteY14" fmla="*/ 334318 h 668636"/>
                        <a:gd name="connsiteX15" fmla="*/ 334318 w 668636"/>
                        <a:gd name="connsiteY15" fmla="*/ 0 h 668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68636" h="668636">
                          <a:moveTo>
                            <a:pt x="334318" y="0"/>
                          </a:moveTo>
                          <a:cubicBezTo>
                            <a:pt x="403558" y="0"/>
                            <a:pt x="467881" y="21049"/>
                            <a:pt x="521238" y="57096"/>
                          </a:cubicBezTo>
                          <a:lnTo>
                            <a:pt x="554812" y="84796"/>
                          </a:lnTo>
                          <a:lnTo>
                            <a:pt x="405474" y="180562"/>
                          </a:lnTo>
                          <a:lnTo>
                            <a:pt x="400646" y="177307"/>
                          </a:lnTo>
                          <a:cubicBezTo>
                            <a:pt x="380260" y="168684"/>
                            <a:pt x="357846" y="163916"/>
                            <a:pt x="334318" y="163916"/>
                          </a:cubicBezTo>
                          <a:cubicBezTo>
                            <a:pt x="240208" y="163916"/>
                            <a:pt x="163916" y="240208"/>
                            <a:pt x="163916" y="334318"/>
                          </a:cubicBezTo>
                          <a:cubicBezTo>
                            <a:pt x="163916" y="428428"/>
                            <a:pt x="240208" y="504720"/>
                            <a:pt x="334318" y="504720"/>
                          </a:cubicBezTo>
                          <a:cubicBezTo>
                            <a:pt x="428428" y="504720"/>
                            <a:pt x="504720" y="428428"/>
                            <a:pt x="504720" y="334318"/>
                          </a:cubicBezTo>
                          <a:lnTo>
                            <a:pt x="497790" y="299991"/>
                          </a:lnTo>
                          <a:lnTo>
                            <a:pt x="643165" y="206766"/>
                          </a:lnTo>
                          <a:lnTo>
                            <a:pt x="661844" y="266941"/>
                          </a:lnTo>
                          <a:cubicBezTo>
                            <a:pt x="666297" y="288705"/>
                            <a:pt x="668636" y="311238"/>
                            <a:pt x="668636" y="334318"/>
                          </a:cubicBezTo>
                          <a:cubicBezTo>
                            <a:pt x="668636" y="518957"/>
                            <a:pt x="518957" y="668636"/>
                            <a:pt x="334318" y="668636"/>
                          </a:cubicBezTo>
                          <a:cubicBezTo>
                            <a:pt x="149679" y="668636"/>
                            <a:pt x="0" y="518957"/>
                            <a:pt x="0" y="334318"/>
                          </a:cubicBezTo>
                          <a:cubicBezTo>
                            <a:pt x="0" y="149679"/>
                            <a:pt x="149679" y="0"/>
                            <a:pt x="334318" y="0"/>
                          </a:cubicBezTo>
                          <a:close/>
                        </a:path>
                      </a:pathLst>
                    </a:custGeom>
                    <a:solidFill>
                      <a:srgbClr val="8C130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grpSp>
                <p:nvGrpSpPr>
                  <p:cNvPr id="31" name="Group 30">
                    <a:extLst>
                      <a:ext uri="{FF2B5EF4-FFF2-40B4-BE49-F238E27FC236}">
                        <a16:creationId xmlns:a16="http://schemas.microsoft.com/office/drawing/2014/main" id="{5FA9E848-98BE-4E76-B1E5-01FFCA0CD7CE}"/>
                      </a:ext>
                    </a:extLst>
                  </p:cNvPr>
                  <p:cNvGrpSpPr/>
                  <p:nvPr/>
                </p:nvGrpSpPr>
                <p:grpSpPr>
                  <a:xfrm>
                    <a:off x="4129148" y="1483320"/>
                    <a:ext cx="1336040" cy="592812"/>
                    <a:chOff x="2224478" y="1510786"/>
                    <a:chExt cx="1189329" cy="527716"/>
                  </a:xfrm>
                  <a:grpFill/>
                </p:grpSpPr>
                <p:sp>
                  <p:nvSpPr>
                    <p:cNvPr id="32" name="Freeform 134">
                      <a:extLst>
                        <a:ext uri="{FF2B5EF4-FFF2-40B4-BE49-F238E27FC236}">
                          <a16:creationId xmlns:a16="http://schemas.microsoft.com/office/drawing/2014/main" id="{132A910E-8950-4599-B2D0-E73CC2236CAC}"/>
                        </a:ext>
                      </a:extLst>
                    </p:cNvPr>
                    <p:cNvSpPr/>
                    <p:nvPr/>
                  </p:nvSpPr>
                  <p:spPr>
                    <a:xfrm rot="19620000" flipH="1">
                      <a:off x="2224478" y="1950302"/>
                      <a:ext cx="858559" cy="88200"/>
                    </a:xfrm>
                    <a:custGeom>
                      <a:avLst/>
                      <a:gdLst>
                        <a:gd name="connsiteX0" fmla="*/ 0 w 3441795"/>
                        <a:gd name="connsiteY0" fmla="*/ 10591 h 350125"/>
                        <a:gd name="connsiteX1" fmla="*/ 3271479 w 3441795"/>
                        <a:gd name="connsiteY1" fmla="*/ 1 h 350125"/>
                        <a:gd name="connsiteX2" fmla="*/ 3441795 w 3441795"/>
                        <a:gd name="connsiteY2" fmla="*/ 169218 h 350125"/>
                        <a:gd name="connsiteX3" fmla="*/ 3441793 w 3441795"/>
                        <a:gd name="connsiteY3" fmla="*/ 169218 h 350125"/>
                        <a:gd name="connsiteX4" fmla="*/ 3272577 w 3441795"/>
                        <a:gd name="connsiteY4" fmla="*/ 339533 h 350125"/>
                        <a:gd name="connsiteX5" fmla="*/ 0 w 3441795"/>
                        <a:gd name="connsiteY5" fmla="*/ 350125 h 350125"/>
                        <a:gd name="connsiteX6" fmla="*/ 0 w 3441795"/>
                        <a:gd name="connsiteY6" fmla="*/ 10591 h 3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41795" h="350125">
                          <a:moveTo>
                            <a:pt x="0" y="10591"/>
                          </a:moveTo>
                          <a:lnTo>
                            <a:pt x="3271479" y="1"/>
                          </a:lnTo>
                          <a:cubicBezTo>
                            <a:pt x="3365238" y="-302"/>
                            <a:pt x="3441491" y="75458"/>
                            <a:pt x="3441795" y="169218"/>
                          </a:cubicBezTo>
                          <a:lnTo>
                            <a:pt x="3441793" y="169218"/>
                          </a:lnTo>
                          <a:cubicBezTo>
                            <a:pt x="3442098" y="262977"/>
                            <a:pt x="3366337" y="339230"/>
                            <a:pt x="3272577" y="339533"/>
                          </a:cubicBezTo>
                          <a:lnTo>
                            <a:pt x="0" y="350125"/>
                          </a:lnTo>
                          <a:lnTo>
                            <a:pt x="0" y="10591"/>
                          </a:lnTo>
                          <a:close/>
                        </a:path>
                      </a:pathLst>
                    </a:custGeom>
                    <a:solidFill>
                      <a:schemeClr val="bg1">
                        <a:lumMod val="50000"/>
                      </a:schemeClr>
                    </a:solidFill>
                    <a:ln w="12700" cap="flat" cmpd="sng" algn="ctr">
                      <a:no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3" name="Chevron 7">
                      <a:extLst>
                        <a:ext uri="{FF2B5EF4-FFF2-40B4-BE49-F238E27FC236}">
                          <a16:creationId xmlns:a16="http://schemas.microsoft.com/office/drawing/2014/main" id="{11D3D5F6-CC7A-469A-9B23-ADE1107CF37A}"/>
                        </a:ext>
                      </a:extLst>
                    </p:cNvPr>
                    <p:cNvSpPr/>
                    <p:nvPr/>
                  </p:nvSpPr>
                  <p:spPr>
                    <a:xfrm rot="8820000">
                      <a:off x="2814364" y="1510786"/>
                      <a:ext cx="599443" cy="404922"/>
                    </a:xfrm>
                    <a:custGeom>
                      <a:avLst/>
                      <a:gdLst>
                        <a:gd name="connsiteX0" fmla="*/ 0 w 198235"/>
                        <a:gd name="connsiteY0" fmla="*/ 0 h 191667"/>
                        <a:gd name="connsiteX1" fmla="*/ 114381 w 198235"/>
                        <a:gd name="connsiteY1" fmla="*/ 0 h 191667"/>
                        <a:gd name="connsiteX2" fmla="*/ 198235 w 198235"/>
                        <a:gd name="connsiteY2" fmla="*/ 95834 h 191667"/>
                        <a:gd name="connsiteX3" fmla="*/ 114381 w 198235"/>
                        <a:gd name="connsiteY3" fmla="*/ 191667 h 191667"/>
                        <a:gd name="connsiteX4" fmla="*/ 0 w 198235"/>
                        <a:gd name="connsiteY4" fmla="*/ 191667 h 191667"/>
                        <a:gd name="connsiteX5" fmla="*/ 83854 w 198235"/>
                        <a:gd name="connsiteY5" fmla="*/ 95834 h 191667"/>
                        <a:gd name="connsiteX6" fmla="*/ 0 w 198235"/>
                        <a:gd name="connsiteY6" fmla="*/ 0 h 191667"/>
                        <a:gd name="connsiteX0" fmla="*/ 0 w 198235"/>
                        <a:gd name="connsiteY0" fmla="*/ 0 h 191667"/>
                        <a:gd name="connsiteX1" fmla="*/ 114381 w 198235"/>
                        <a:gd name="connsiteY1" fmla="*/ 0 h 191667"/>
                        <a:gd name="connsiteX2" fmla="*/ 198235 w 198235"/>
                        <a:gd name="connsiteY2" fmla="*/ 95834 h 191667"/>
                        <a:gd name="connsiteX3" fmla="*/ 114381 w 198235"/>
                        <a:gd name="connsiteY3" fmla="*/ 191667 h 191667"/>
                        <a:gd name="connsiteX4" fmla="*/ 0 w 198235"/>
                        <a:gd name="connsiteY4" fmla="*/ 191667 h 191667"/>
                        <a:gd name="connsiteX5" fmla="*/ 43463 w 198235"/>
                        <a:gd name="connsiteY5" fmla="*/ 83625 h 191667"/>
                        <a:gd name="connsiteX6" fmla="*/ 0 w 198235"/>
                        <a:gd name="connsiteY6" fmla="*/ 0 h 191667"/>
                        <a:gd name="connsiteX0" fmla="*/ 0 w 198235"/>
                        <a:gd name="connsiteY0" fmla="*/ 0 h 191667"/>
                        <a:gd name="connsiteX1" fmla="*/ 114381 w 198235"/>
                        <a:gd name="connsiteY1" fmla="*/ 0 h 191667"/>
                        <a:gd name="connsiteX2" fmla="*/ 198235 w 198235"/>
                        <a:gd name="connsiteY2" fmla="*/ 95834 h 191667"/>
                        <a:gd name="connsiteX3" fmla="*/ 114381 w 198235"/>
                        <a:gd name="connsiteY3" fmla="*/ 191667 h 191667"/>
                        <a:gd name="connsiteX4" fmla="*/ 0 w 198235"/>
                        <a:gd name="connsiteY4" fmla="*/ 191667 h 191667"/>
                        <a:gd name="connsiteX5" fmla="*/ 45972 w 198235"/>
                        <a:gd name="connsiteY5" fmla="*/ 95428 h 191667"/>
                        <a:gd name="connsiteX6" fmla="*/ 0 w 198235"/>
                        <a:gd name="connsiteY6" fmla="*/ 0 h 191667"/>
                        <a:gd name="connsiteX0" fmla="*/ 48513 w 246748"/>
                        <a:gd name="connsiteY0" fmla="*/ 0 h 191956"/>
                        <a:gd name="connsiteX1" fmla="*/ 162894 w 246748"/>
                        <a:gd name="connsiteY1" fmla="*/ 0 h 191956"/>
                        <a:gd name="connsiteX2" fmla="*/ 246748 w 246748"/>
                        <a:gd name="connsiteY2" fmla="*/ 95834 h 191956"/>
                        <a:gd name="connsiteX3" fmla="*/ 162894 w 246748"/>
                        <a:gd name="connsiteY3" fmla="*/ 191667 h 191956"/>
                        <a:gd name="connsiteX4" fmla="*/ 0 w 246748"/>
                        <a:gd name="connsiteY4" fmla="*/ 191956 h 191956"/>
                        <a:gd name="connsiteX5" fmla="*/ 94485 w 246748"/>
                        <a:gd name="connsiteY5" fmla="*/ 95428 h 191956"/>
                        <a:gd name="connsiteX6" fmla="*/ 48513 w 246748"/>
                        <a:gd name="connsiteY6" fmla="*/ 0 h 191956"/>
                        <a:gd name="connsiteX0" fmla="*/ 0 w 246748"/>
                        <a:gd name="connsiteY0" fmla="*/ 289 h 191956"/>
                        <a:gd name="connsiteX1" fmla="*/ 162894 w 246748"/>
                        <a:gd name="connsiteY1" fmla="*/ 0 h 191956"/>
                        <a:gd name="connsiteX2" fmla="*/ 246748 w 246748"/>
                        <a:gd name="connsiteY2" fmla="*/ 95834 h 191956"/>
                        <a:gd name="connsiteX3" fmla="*/ 162894 w 246748"/>
                        <a:gd name="connsiteY3" fmla="*/ 191667 h 191956"/>
                        <a:gd name="connsiteX4" fmla="*/ 0 w 246748"/>
                        <a:gd name="connsiteY4" fmla="*/ 191956 h 191956"/>
                        <a:gd name="connsiteX5" fmla="*/ 94485 w 246748"/>
                        <a:gd name="connsiteY5" fmla="*/ 95428 h 191956"/>
                        <a:gd name="connsiteX6" fmla="*/ 0 w 246748"/>
                        <a:gd name="connsiteY6" fmla="*/ 289 h 191956"/>
                        <a:gd name="connsiteX0" fmla="*/ 43389 w 290137"/>
                        <a:gd name="connsiteY0" fmla="*/ 289 h 191667"/>
                        <a:gd name="connsiteX1" fmla="*/ 206283 w 290137"/>
                        <a:gd name="connsiteY1" fmla="*/ 0 h 191667"/>
                        <a:gd name="connsiteX2" fmla="*/ 290137 w 290137"/>
                        <a:gd name="connsiteY2" fmla="*/ 95834 h 191667"/>
                        <a:gd name="connsiteX3" fmla="*/ 206283 w 290137"/>
                        <a:gd name="connsiteY3" fmla="*/ 191667 h 191667"/>
                        <a:gd name="connsiteX4" fmla="*/ 0 w 290137"/>
                        <a:gd name="connsiteY4" fmla="*/ 191073 h 191667"/>
                        <a:gd name="connsiteX5" fmla="*/ 137874 w 290137"/>
                        <a:gd name="connsiteY5" fmla="*/ 95428 h 191667"/>
                        <a:gd name="connsiteX6" fmla="*/ 43389 w 290137"/>
                        <a:gd name="connsiteY6" fmla="*/ 289 h 191667"/>
                        <a:gd name="connsiteX0" fmla="*/ 0 w 292087"/>
                        <a:gd name="connsiteY0" fmla="*/ 1748 h 191667"/>
                        <a:gd name="connsiteX1" fmla="*/ 208233 w 292087"/>
                        <a:gd name="connsiteY1" fmla="*/ 0 h 191667"/>
                        <a:gd name="connsiteX2" fmla="*/ 292087 w 292087"/>
                        <a:gd name="connsiteY2" fmla="*/ 95834 h 191667"/>
                        <a:gd name="connsiteX3" fmla="*/ 208233 w 292087"/>
                        <a:gd name="connsiteY3" fmla="*/ 191667 h 191667"/>
                        <a:gd name="connsiteX4" fmla="*/ 1950 w 292087"/>
                        <a:gd name="connsiteY4" fmla="*/ 191073 h 191667"/>
                        <a:gd name="connsiteX5" fmla="*/ 139824 w 292087"/>
                        <a:gd name="connsiteY5" fmla="*/ 95428 h 191667"/>
                        <a:gd name="connsiteX6" fmla="*/ 0 w 292087"/>
                        <a:gd name="connsiteY6" fmla="*/ 1748 h 191667"/>
                        <a:gd name="connsiteX0" fmla="*/ 0 w 292087"/>
                        <a:gd name="connsiteY0" fmla="*/ 1748 h 191667"/>
                        <a:gd name="connsiteX1" fmla="*/ 208233 w 292087"/>
                        <a:gd name="connsiteY1" fmla="*/ 0 h 191667"/>
                        <a:gd name="connsiteX2" fmla="*/ 292087 w 292087"/>
                        <a:gd name="connsiteY2" fmla="*/ 95834 h 191667"/>
                        <a:gd name="connsiteX3" fmla="*/ 208233 w 292087"/>
                        <a:gd name="connsiteY3" fmla="*/ 191667 h 191667"/>
                        <a:gd name="connsiteX4" fmla="*/ 1950 w 292087"/>
                        <a:gd name="connsiteY4" fmla="*/ 191073 h 191667"/>
                        <a:gd name="connsiteX5" fmla="*/ 88425 w 292087"/>
                        <a:gd name="connsiteY5" fmla="*/ 90490 h 191667"/>
                        <a:gd name="connsiteX6" fmla="*/ 0 w 292087"/>
                        <a:gd name="connsiteY6" fmla="*/ 1748 h 191667"/>
                        <a:gd name="connsiteX0" fmla="*/ 0 w 292087"/>
                        <a:gd name="connsiteY0" fmla="*/ 6937 h 196856"/>
                        <a:gd name="connsiteX1" fmla="*/ 211133 w 292087"/>
                        <a:gd name="connsiteY1" fmla="*/ 0 h 196856"/>
                        <a:gd name="connsiteX2" fmla="*/ 292087 w 292087"/>
                        <a:gd name="connsiteY2" fmla="*/ 101023 h 196856"/>
                        <a:gd name="connsiteX3" fmla="*/ 208233 w 292087"/>
                        <a:gd name="connsiteY3" fmla="*/ 196856 h 196856"/>
                        <a:gd name="connsiteX4" fmla="*/ 1950 w 292087"/>
                        <a:gd name="connsiteY4" fmla="*/ 196262 h 196856"/>
                        <a:gd name="connsiteX5" fmla="*/ 88425 w 292087"/>
                        <a:gd name="connsiteY5" fmla="*/ 95679 h 196856"/>
                        <a:gd name="connsiteX6" fmla="*/ 0 w 292087"/>
                        <a:gd name="connsiteY6" fmla="*/ 6937 h 196856"/>
                        <a:gd name="connsiteX0" fmla="*/ 0 w 294791"/>
                        <a:gd name="connsiteY0" fmla="*/ 3350 h 196856"/>
                        <a:gd name="connsiteX1" fmla="*/ 213837 w 294791"/>
                        <a:gd name="connsiteY1" fmla="*/ 0 h 196856"/>
                        <a:gd name="connsiteX2" fmla="*/ 294791 w 294791"/>
                        <a:gd name="connsiteY2" fmla="*/ 101023 h 196856"/>
                        <a:gd name="connsiteX3" fmla="*/ 210937 w 294791"/>
                        <a:gd name="connsiteY3" fmla="*/ 196856 h 196856"/>
                        <a:gd name="connsiteX4" fmla="*/ 4654 w 294791"/>
                        <a:gd name="connsiteY4" fmla="*/ 196262 h 196856"/>
                        <a:gd name="connsiteX5" fmla="*/ 91129 w 294791"/>
                        <a:gd name="connsiteY5" fmla="*/ 95679 h 196856"/>
                        <a:gd name="connsiteX6" fmla="*/ 0 w 294791"/>
                        <a:gd name="connsiteY6" fmla="*/ 3350 h 196856"/>
                        <a:gd name="connsiteX0" fmla="*/ 0 w 294791"/>
                        <a:gd name="connsiteY0" fmla="*/ 3350 h 196262"/>
                        <a:gd name="connsiteX1" fmla="*/ 213837 w 294791"/>
                        <a:gd name="connsiteY1" fmla="*/ 0 h 196262"/>
                        <a:gd name="connsiteX2" fmla="*/ 294791 w 294791"/>
                        <a:gd name="connsiteY2" fmla="*/ 101023 h 196262"/>
                        <a:gd name="connsiteX3" fmla="*/ 211128 w 294791"/>
                        <a:gd name="connsiteY3" fmla="*/ 188280 h 196262"/>
                        <a:gd name="connsiteX4" fmla="*/ 4654 w 294791"/>
                        <a:gd name="connsiteY4" fmla="*/ 196262 h 196262"/>
                        <a:gd name="connsiteX5" fmla="*/ 91129 w 294791"/>
                        <a:gd name="connsiteY5" fmla="*/ 95679 h 196262"/>
                        <a:gd name="connsiteX6" fmla="*/ 0 w 294791"/>
                        <a:gd name="connsiteY6" fmla="*/ 3350 h 196262"/>
                        <a:gd name="connsiteX0" fmla="*/ 0 w 294791"/>
                        <a:gd name="connsiteY0" fmla="*/ 3350 h 196262"/>
                        <a:gd name="connsiteX1" fmla="*/ 213837 w 294791"/>
                        <a:gd name="connsiteY1" fmla="*/ 0 h 196262"/>
                        <a:gd name="connsiteX2" fmla="*/ 294791 w 294791"/>
                        <a:gd name="connsiteY2" fmla="*/ 101023 h 196262"/>
                        <a:gd name="connsiteX3" fmla="*/ 206682 w 294791"/>
                        <a:gd name="connsiteY3" fmla="*/ 193617 h 196262"/>
                        <a:gd name="connsiteX4" fmla="*/ 4654 w 294791"/>
                        <a:gd name="connsiteY4" fmla="*/ 196262 h 196262"/>
                        <a:gd name="connsiteX5" fmla="*/ 91129 w 294791"/>
                        <a:gd name="connsiteY5" fmla="*/ 95679 h 196262"/>
                        <a:gd name="connsiteX6" fmla="*/ 0 w 294791"/>
                        <a:gd name="connsiteY6" fmla="*/ 3350 h 196262"/>
                        <a:gd name="connsiteX0" fmla="*/ 0 w 294791"/>
                        <a:gd name="connsiteY0" fmla="*/ 3350 h 193974"/>
                        <a:gd name="connsiteX1" fmla="*/ 213837 w 294791"/>
                        <a:gd name="connsiteY1" fmla="*/ 0 h 193974"/>
                        <a:gd name="connsiteX2" fmla="*/ 294791 w 294791"/>
                        <a:gd name="connsiteY2" fmla="*/ 101023 h 193974"/>
                        <a:gd name="connsiteX3" fmla="*/ 206682 w 294791"/>
                        <a:gd name="connsiteY3" fmla="*/ 193617 h 193974"/>
                        <a:gd name="connsiteX4" fmla="*/ 6559 w 294791"/>
                        <a:gd name="connsiteY4" fmla="*/ 193974 h 193974"/>
                        <a:gd name="connsiteX5" fmla="*/ 91129 w 294791"/>
                        <a:gd name="connsiteY5" fmla="*/ 95679 h 193974"/>
                        <a:gd name="connsiteX6" fmla="*/ 0 w 294791"/>
                        <a:gd name="connsiteY6" fmla="*/ 3350 h 193974"/>
                        <a:gd name="connsiteX0" fmla="*/ 0 w 294791"/>
                        <a:gd name="connsiteY0" fmla="*/ 0 h 190624"/>
                        <a:gd name="connsiteX1" fmla="*/ 199227 w 294791"/>
                        <a:gd name="connsiteY1" fmla="*/ 14187 h 190624"/>
                        <a:gd name="connsiteX2" fmla="*/ 294791 w 294791"/>
                        <a:gd name="connsiteY2" fmla="*/ 97673 h 190624"/>
                        <a:gd name="connsiteX3" fmla="*/ 206682 w 294791"/>
                        <a:gd name="connsiteY3" fmla="*/ 190267 h 190624"/>
                        <a:gd name="connsiteX4" fmla="*/ 6559 w 294791"/>
                        <a:gd name="connsiteY4" fmla="*/ 190624 h 190624"/>
                        <a:gd name="connsiteX5" fmla="*/ 91129 w 294791"/>
                        <a:gd name="connsiteY5" fmla="*/ 92329 h 190624"/>
                        <a:gd name="connsiteX6" fmla="*/ 0 w 294791"/>
                        <a:gd name="connsiteY6" fmla="*/ 0 h 190624"/>
                        <a:gd name="connsiteX0" fmla="*/ 0 w 294791"/>
                        <a:gd name="connsiteY0" fmla="*/ 0 h 190624"/>
                        <a:gd name="connsiteX1" fmla="*/ 209733 w 294791"/>
                        <a:gd name="connsiteY1" fmla="*/ 3245 h 190624"/>
                        <a:gd name="connsiteX2" fmla="*/ 294791 w 294791"/>
                        <a:gd name="connsiteY2" fmla="*/ 97673 h 190624"/>
                        <a:gd name="connsiteX3" fmla="*/ 206682 w 294791"/>
                        <a:gd name="connsiteY3" fmla="*/ 190267 h 190624"/>
                        <a:gd name="connsiteX4" fmla="*/ 6559 w 294791"/>
                        <a:gd name="connsiteY4" fmla="*/ 190624 h 190624"/>
                        <a:gd name="connsiteX5" fmla="*/ 91129 w 294791"/>
                        <a:gd name="connsiteY5" fmla="*/ 92329 h 190624"/>
                        <a:gd name="connsiteX6" fmla="*/ 0 w 294791"/>
                        <a:gd name="connsiteY6" fmla="*/ 0 h 190624"/>
                        <a:gd name="connsiteX0" fmla="*/ 0 w 298018"/>
                        <a:gd name="connsiteY0" fmla="*/ 0 h 190090"/>
                        <a:gd name="connsiteX1" fmla="*/ 212960 w 298018"/>
                        <a:gd name="connsiteY1" fmla="*/ 2711 h 190090"/>
                        <a:gd name="connsiteX2" fmla="*/ 298018 w 298018"/>
                        <a:gd name="connsiteY2" fmla="*/ 97139 h 190090"/>
                        <a:gd name="connsiteX3" fmla="*/ 209909 w 298018"/>
                        <a:gd name="connsiteY3" fmla="*/ 189733 h 190090"/>
                        <a:gd name="connsiteX4" fmla="*/ 9786 w 298018"/>
                        <a:gd name="connsiteY4" fmla="*/ 190090 h 190090"/>
                        <a:gd name="connsiteX5" fmla="*/ 94356 w 298018"/>
                        <a:gd name="connsiteY5" fmla="*/ 91795 h 190090"/>
                        <a:gd name="connsiteX6" fmla="*/ 0 w 298018"/>
                        <a:gd name="connsiteY6" fmla="*/ 0 h 190090"/>
                        <a:gd name="connsiteX0" fmla="*/ 0 w 300508"/>
                        <a:gd name="connsiteY0" fmla="*/ 3617 h 187379"/>
                        <a:gd name="connsiteX1" fmla="*/ 215450 w 300508"/>
                        <a:gd name="connsiteY1" fmla="*/ 0 h 187379"/>
                        <a:gd name="connsiteX2" fmla="*/ 300508 w 300508"/>
                        <a:gd name="connsiteY2" fmla="*/ 94428 h 187379"/>
                        <a:gd name="connsiteX3" fmla="*/ 212399 w 300508"/>
                        <a:gd name="connsiteY3" fmla="*/ 187022 h 187379"/>
                        <a:gd name="connsiteX4" fmla="*/ 12276 w 300508"/>
                        <a:gd name="connsiteY4" fmla="*/ 187379 h 187379"/>
                        <a:gd name="connsiteX5" fmla="*/ 96846 w 300508"/>
                        <a:gd name="connsiteY5" fmla="*/ 89084 h 187379"/>
                        <a:gd name="connsiteX6" fmla="*/ 0 w 300508"/>
                        <a:gd name="connsiteY6" fmla="*/ 3617 h 187379"/>
                        <a:gd name="connsiteX0" fmla="*/ 0 w 300508"/>
                        <a:gd name="connsiteY0" fmla="*/ 2092 h 185854"/>
                        <a:gd name="connsiteX1" fmla="*/ 214180 w 300508"/>
                        <a:gd name="connsiteY1" fmla="*/ 0 h 185854"/>
                        <a:gd name="connsiteX2" fmla="*/ 300508 w 300508"/>
                        <a:gd name="connsiteY2" fmla="*/ 92903 h 185854"/>
                        <a:gd name="connsiteX3" fmla="*/ 212399 w 300508"/>
                        <a:gd name="connsiteY3" fmla="*/ 185497 h 185854"/>
                        <a:gd name="connsiteX4" fmla="*/ 12276 w 300508"/>
                        <a:gd name="connsiteY4" fmla="*/ 185854 h 185854"/>
                        <a:gd name="connsiteX5" fmla="*/ 96846 w 300508"/>
                        <a:gd name="connsiteY5" fmla="*/ 87559 h 185854"/>
                        <a:gd name="connsiteX6" fmla="*/ 0 w 300508"/>
                        <a:gd name="connsiteY6" fmla="*/ 2092 h 185854"/>
                        <a:gd name="connsiteX0" fmla="*/ 0 w 300508"/>
                        <a:gd name="connsiteY0" fmla="*/ 2092 h 185497"/>
                        <a:gd name="connsiteX1" fmla="*/ 214180 w 300508"/>
                        <a:gd name="connsiteY1" fmla="*/ 0 h 185497"/>
                        <a:gd name="connsiteX2" fmla="*/ 300508 w 300508"/>
                        <a:gd name="connsiteY2" fmla="*/ 92903 h 185497"/>
                        <a:gd name="connsiteX3" fmla="*/ 212399 w 300508"/>
                        <a:gd name="connsiteY3" fmla="*/ 185497 h 185497"/>
                        <a:gd name="connsiteX4" fmla="*/ 15452 w 300508"/>
                        <a:gd name="connsiteY4" fmla="*/ 182042 h 185497"/>
                        <a:gd name="connsiteX5" fmla="*/ 96846 w 300508"/>
                        <a:gd name="connsiteY5" fmla="*/ 87559 h 185497"/>
                        <a:gd name="connsiteX6" fmla="*/ 0 w 300508"/>
                        <a:gd name="connsiteY6" fmla="*/ 2092 h 185497"/>
                        <a:gd name="connsiteX0" fmla="*/ 0 w 300508"/>
                        <a:gd name="connsiteY0" fmla="*/ 2092 h 183705"/>
                        <a:gd name="connsiteX1" fmla="*/ 214180 w 300508"/>
                        <a:gd name="connsiteY1" fmla="*/ 0 h 183705"/>
                        <a:gd name="connsiteX2" fmla="*/ 300508 w 300508"/>
                        <a:gd name="connsiteY2" fmla="*/ 92903 h 183705"/>
                        <a:gd name="connsiteX3" fmla="*/ 215283 w 300508"/>
                        <a:gd name="connsiteY3" fmla="*/ 183705 h 183705"/>
                        <a:gd name="connsiteX4" fmla="*/ 15452 w 300508"/>
                        <a:gd name="connsiteY4" fmla="*/ 182042 h 183705"/>
                        <a:gd name="connsiteX5" fmla="*/ 96846 w 300508"/>
                        <a:gd name="connsiteY5" fmla="*/ 87559 h 183705"/>
                        <a:gd name="connsiteX6" fmla="*/ 0 w 300508"/>
                        <a:gd name="connsiteY6" fmla="*/ 2092 h 183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0508" h="183705">
                          <a:moveTo>
                            <a:pt x="0" y="2092"/>
                          </a:moveTo>
                          <a:lnTo>
                            <a:pt x="214180" y="0"/>
                          </a:lnTo>
                          <a:lnTo>
                            <a:pt x="300508" y="92903"/>
                          </a:lnTo>
                          <a:lnTo>
                            <a:pt x="215283" y="183705"/>
                          </a:lnTo>
                          <a:lnTo>
                            <a:pt x="15452" y="182042"/>
                          </a:lnTo>
                          <a:lnTo>
                            <a:pt x="96846" y="87559"/>
                          </a:lnTo>
                          <a:lnTo>
                            <a:pt x="0" y="2092"/>
                          </a:lnTo>
                          <a:close/>
                        </a:path>
                      </a:pathLst>
                    </a:custGeom>
                    <a:solidFill>
                      <a:schemeClr val="bg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grpSp>
          <p:grpSp>
            <p:nvGrpSpPr>
              <p:cNvPr id="11" name="Group 10">
                <a:extLst>
                  <a:ext uri="{FF2B5EF4-FFF2-40B4-BE49-F238E27FC236}">
                    <a16:creationId xmlns:a16="http://schemas.microsoft.com/office/drawing/2014/main" id="{153E1DDD-3609-47D5-B92F-DE9E4D941C8F}"/>
                  </a:ext>
                </a:extLst>
              </p:cNvPr>
              <p:cNvGrpSpPr/>
              <p:nvPr/>
            </p:nvGrpSpPr>
            <p:grpSpPr>
              <a:xfrm>
                <a:off x="-1" y="1790163"/>
                <a:ext cx="6671428" cy="3511282"/>
                <a:chOff x="-238640" y="1780219"/>
                <a:chExt cx="8794479" cy="3921419"/>
              </a:xfrm>
            </p:grpSpPr>
            <p:grpSp>
              <p:nvGrpSpPr>
                <p:cNvPr id="12" name="Group 11">
                  <a:extLst>
                    <a:ext uri="{FF2B5EF4-FFF2-40B4-BE49-F238E27FC236}">
                      <a16:creationId xmlns:a16="http://schemas.microsoft.com/office/drawing/2014/main" id="{CA1FD667-5902-48C1-B513-81140680EFA7}"/>
                    </a:ext>
                  </a:extLst>
                </p:cNvPr>
                <p:cNvGrpSpPr/>
                <p:nvPr/>
              </p:nvGrpSpPr>
              <p:grpSpPr>
                <a:xfrm>
                  <a:off x="-238640" y="1780219"/>
                  <a:ext cx="3546810" cy="3921419"/>
                  <a:chOff x="-238641" y="1780219"/>
                  <a:chExt cx="3546809" cy="3921419"/>
                </a:xfrm>
              </p:grpSpPr>
              <p:sp>
                <p:nvSpPr>
                  <p:cNvPr id="24" name="Rectangle 23">
                    <a:extLst>
                      <a:ext uri="{FF2B5EF4-FFF2-40B4-BE49-F238E27FC236}">
                        <a16:creationId xmlns:a16="http://schemas.microsoft.com/office/drawing/2014/main" id="{4E1387BA-E81A-4F79-B6C6-F1864184087F}"/>
                      </a:ext>
                    </a:extLst>
                  </p:cNvPr>
                  <p:cNvSpPr/>
                  <p:nvPr/>
                </p:nvSpPr>
                <p:spPr>
                  <a:xfrm flipH="1">
                    <a:off x="-238641" y="2790804"/>
                    <a:ext cx="3546808" cy="889664"/>
                  </a:xfrm>
                  <a:prstGeom prst="rect">
                    <a:avLst/>
                  </a:prstGeom>
                  <a:solidFill>
                    <a:schemeClr val="bg1">
                      <a:lumMod val="65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5" name="Rectangle 24">
                    <a:extLst>
                      <a:ext uri="{FF2B5EF4-FFF2-40B4-BE49-F238E27FC236}">
                        <a16:creationId xmlns:a16="http://schemas.microsoft.com/office/drawing/2014/main" id="{90D33BB8-9D35-4E39-9A58-B0C4FEA4AA5A}"/>
                      </a:ext>
                    </a:extLst>
                  </p:cNvPr>
                  <p:cNvSpPr/>
                  <p:nvPr/>
                </p:nvSpPr>
                <p:spPr>
                  <a:xfrm flipH="1">
                    <a:off x="-238641" y="1780219"/>
                    <a:ext cx="3546809" cy="889665"/>
                  </a:xfrm>
                  <a:prstGeom prst="rect">
                    <a:avLst/>
                  </a:prstGeom>
                  <a:solidFill>
                    <a:srgbClr val="8C1306"/>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6" name="Rectangle 25">
                    <a:extLst>
                      <a:ext uri="{FF2B5EF4-FFF2-40B4-BE49-F238E27FC236}">
                        <a16:creationId xmlns:a16="http://schemas.microsoft.com/office/drawing/2014/main" id="{E0408F54-154E-46E9-892D-E9AB513A7CCD}"/>
                      </a:ext>
                    </a:extLst>
                  </p:cNvPr>
                  <p:cNvSpPr/>
                  <p:nvPr/>
                </p:nvSpPr>
                <p:spPr>
                  <a:xfrm flipH="1">
                    <a:off x="-238641" y="4811974"/>
                    <a:ext cx="3546809" cy="889664"/>
                  </a:xfrm>
                  <a:prstGeom prst="rect">
                    <a:avLst/>
                  </a:prstGeom>
                  <a:solidFill>
                    <a:schemeClr val="bg1">
                      <a:lumMod val="65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7" name="Rectangle 26">
                    <a:extLst>
                      <a:ext uri="{FF2B5EF4-FFF2-40B4-BE49-F238E27FC236}">
                        <a16:creationId xmlns:a16="http://schemas.microsoft.com/office/drawing/2014/main" id="{6703559D-0798-41DD-B075-8536C4FE7899}"/>
                      </a:ext>
                    </a:extLst>
                  </p:cNvPr>
                  <p:cNvSpPr/>
                  <p:nvPr/>
                </p:nvSpPr>
                <p:spPr>
                  <a:xfrm flipH="1">
                    <a:off x="-238641" y="3801388"/>
                    <a:ext cx="3546809" cy="889665"/>
                  </a:xfrm>
                  <a:prstGeom prst="rect">
                    <a:avLst/>
                  </a:prstGeom>
                  <a:solidFill>
                    <a:srgbClr val="8C1306"/>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grpSp>
              <p:nvGrpSpPr>
                <p:cNvPr id="13" name="Group 12">
                  <a:extLst>
                    <a:ext uri="{FF2B5EF4-FFF2-40B4-BE49-F238E27FC236}">
                      <a16:creationId xmlns:a16="http://schemas.microsoft.com/office/drawing/2014/main" id="{BB6F657F-DBAC-4584-A7B9-2E984D6E5C3A}"/>
                    </a:ext>
                  </a:extLst>
                </p:cNvPr>
                <p:cNvGrpSpPr/>
                <p:nvPr/>
              </p:nvGrpSpPr>
              <p:grpSpPr>
                <a:xfrm>
                  <a:off x="3297170" y="1780219"/>
                  <a:ext cx="5258669" cy="3921418"/>
                  <a:chOff x="3297170" y="1780220"/>
                  <a:chExt cx="5258669" cy="3921418"/>
                </a:xfrm>
              </p:grpSpPr>
              <p:grpSp>
                <p:nvGrpSpPr>
                  <p:cNvPr id="14" name="Group 13">
                    <a:extLst>
                      <a:ext uri="{FF2B5EF4-FFF2-40B4-BE49-F238E27FC236}">
                        <a16:creationId xmlns:a16="http://schemas.microsoft.com/office/drawing/2014/main" id="{7925CD55-73D1-4405-B02B-3EF2BC41681F}"/>
                      </a:ext>
                    </a:extLst>
                  </p:cNvPr>
                  <p:cNvGrpSpPr/>
                  <p:nvPr/>
                </p:nvGrpSpPr>
                <p:grpSpPr>
                  <a:xfrm>
                    <a:off x="5026521" y="2319319"/>
                    <a:ext cx="3529318" cy="2843218"/>
                    <a:chOff x="4717426" y="2319319"/>
                    <a:chExt cx="3529318" cy="2843218"/>
                  </a:xfrm>
                </p:grpSpPr>
                <p:sp>
                  <p:nvSpPr>
                    <p:cNvPr id="20" name="Freeform 122">
                      <a:extLst>
                        <a:ext uri="{FF2B5EF4-FFF2-40B4-BE49-F238E27FC236}">
                          <a16:creationId xmlns:a16="http://schemas.microsoft.com/office/drawing/2014/main" id="{C6710A66-5312-43D8-8AD4-1C9ED0D712F9}"/>
                        </a:ext>
                      </a:extLst>
                    </p:cNvPr>
                    <p:cNvSpPr/>
                    <p:nvPr/>
                  </p:nvSpPr>
                  <p:spPr>
                    <a:xfrm>
                      <a:off x="4717426" y="2319319"/>
                      <a:ext cx="3107050" cy="912034"/>
                    </a:xfrm>
                    <a:custGeom>
                      <a:avLst/>
                      <a:gdLst>
                        <a:gd name="connsiteX0" fmla="*/ 2258061 w 3107050"/>
                        <a:gd name="connsiteY0" fmla="*/ 0 h 912034"/>
                        <a:gd name="connsiteX1" fmla="*/ 2788950 w 3107050"/>
                        <a:gd name="connsiteY1" fmla="*/ 570312 h 912034"/>
                        <a:gd name="connsiteX2" fmla="*/ 2788949 w 3107050"/>
                        <a:gd name="connsiteY2" fmla="*/ 570312 h 912034"/>
                        <a:gd name="connsiteX3" fmla="*/ 3107050 w 3107050"/>
                        <a:gd name="connsiteY3" fmla="*/ 912034 h 912034"/>
                        <a:gd name="connsiteX4" fmla="*/ 2258060 w 3107050"/>
                        <a:gd name="connsiteY4" fmla="*/ 912034 h 912034"/>
                        <a:gd name="connsiteX5" fmla="*/ 0 w 3107050"/>
                        <a:gd name="connsiteY5" fmla="*/ 912034 h 912034"/>
                        <a:gd name="connsiteX6" fmla="*/ 0 w 3107050"/>
                        <a:gd name="connsiteY6" fmla="*/ 570312 h 912034"/>
                        <a:gd name="connsiteX7" fmla="*/ 2258060 w 3107050"/>
                        <a:gd name="connsiteY7" fmla="*/ 570312 h 912034"/>
                        <a:gd name="connsiteX8" fmla="*/ 2258061 w 3107050"/>
                        <a:gd name="connsiteY8" fmla="*/ 570312 h 912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07050" h="912034">
                          <a:moveTo>
                            <a:pt x="2258061" y="0"/>
                          </a:moveTo>
                          <a:lnTo>
                            <a:pt x="2788950" y="570312"/>
                          </a:lnTo>
                          <a:lnTo>
                            <a:pt x="2788949" y="570312"/>
                          </a:lnTo>
                          <a:lnTo>
                            <a:pt x="3107050" y="912034"/>
                          </a:lnTo>
                          <a:lnTo>
                            <a:pt x="2258060" y="912034"/>
                          </a:lnTo>
                          <a:lnTo>
                            <a:pt x="0" y="912034"/>
                          </a:lnTo>
                          <a:lnTo>
                            <a:pt x="0" y="570312"/>
                          </a:lnTo>
                          <a:lnTo>
                            <a:pt x="2258060" y="570312"/>
                          </a:lnTo>
                          <a:lnTo>
                            <a:pt x="2258061" y="570312"/>
                          </a:lnTo>
                          <a:close/>
                        </a:path>
                      </a:pathLst>
                    </a:custGeom>
                    <a:solidFill>
                      <a:srgbClr val="8C130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1" name="Freeform 123">
                      <a:extLst>
                        <a:ext uri="{FF2B5EF4-FFF2-40B4-BE49-F238E27FC236}">
                          <a16:creationId xmlns:a16="http://schemas.microsoft.com/office/drawing/2014/main" id="{CCB49747-1B6B-430A-9285-62F79CA84ADF}"/>
                        </a:ext>
                      </a:extLst>
                    </p:cNvPr>
                    <p:cNvSpPr/>
                    <p:nvPr/>
                  </p:nvSpPr>
                  <p:spPr>
                    <a:xfrm>
                      <a:off x="4717426" y="3343255"/>
                      <a:ext cx="3529318" cy="341722"/>
                    </a:xfrm>
                    <a:custGeom>
                      <a:avLst/>
                      <a:gdLst>
                        <a:gd name="connsiteX0" fmla="*/ 2258061 w 3529318"/>
                        <a:gd name="connsiteY0" fmla="*/ 0 h 341722"/>
                        <a:gd name="connsiteX1" fmla="*/ 3211217 w 3529318"/>
                        <a:gd name="connsiteY1" fmla="*/ 0 h 341722"/>
                        <a:gd name="connsiteX2" fmla="*/ 3529318 w 3529318"/>
                        <a:gd name="connsiteY2" fmla="*/ 341722 h 341722"/>
                        <a:gd name="connsiteX3" fmla="*/ 2258061 w 3529318"/>
                        <a:gd name="connsiteY3" fmla="*/ 341722 h 341722"/>
                        <a:gd name="connsiteX4" fmla="*/ 0 w 3529318"/>
                        <a:gd name="connsiteY4" fmla="*/ 0 h 341722"/>
                        <a:gd name="connsiteX5" fmla="*/ 2258060 w 3529318"/>
                        <a:gd name="connsiteY5" fmla="*/ 0 h 341722"/>
                        <a:gd name="connsiteX6" fmla="*/ 2258060 w 3529318"/>
                        <a:gd name="connsiteY6" fmla="*/ 341722 h 341722"/>
                        <a:gd name="connsiteX7" fmla="*/ 0 w 3529318"/>
                        <a:gd name="connsiteY7" fmla="*/ 341722 h 341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29318" h="341722">
                          <a:moveTo>
                            <a:pt x="2258061" y="0"/>
                          </a:moveTo>
                          <a:lnTo>
                            <a:pt x="3211217" y="0"/>
                          </a:lnTo>
                          <a:lnTo>
                            <a:pt x="3529318" y="341722"/>
                          </a:lnTo>
                          <a:lnTo>
                            <a:pt x="2258061" y="341722"/>
                          </a:lnTo>
                          <a:close/>
                          <a:moveTo>
                            <a:pt x="0" y="0"/>
                          </a:moveTo>
                          <a:lnTo>
                            <a:pt x="2258060" y="0"/>
                          </a:lnTo>
                          <a:lnTo>
                            <a:pt x="2258060" y="341722"/>
                          </a:lnTo>
                          <a:lnTo>
                            <a:pt x="0" y="341722"/>
                          </a:lnTo>
                          <a:close/>
                        </a:path>
                      </a:pathLst>
                    </a:custGeom>
                    <a:solidFill>
                      <a:schemeClr val="bg1">
                        <a:lumMod val="6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2" name="Freeform 124">
                      <a:extLst>
                        <a:ext uri="{FF2B5EF4-FFF2-40B4-BE49-F238E27FC236}">
                          <a16:creationId xmlns:a16="http://schemas.microsoft.com/office/drawing/2014/main" id="{EA3024C6-8112-47A8-A9F2-91FD522F140C}"/>
                        </a:ext>
                      </a:extLst>
                    </p:cNvPr>
                    <p:cNvSpPr/>
                    <p:nvPr/>
                  </p:nvSpPr>
                  <p:spPr>
                    <a:xfrm>
                      <a:off x="4717426" y="3796879"/>
                      <a:ext cx="3529318" cy="341722"/>
                    </a:xfrm>
                    <a:custGeom>
                      <a:avLst/>
                      <a:gdLst>
                        <a:gd name="connsiteX0" fmla="*/ 2258061 w 3529318"/>
                        <a:gd name="connsiteY0" fmla="*/ 0 h 341722"/>
                        <a:gd name="connsiteX1" fmla="*/ 3529318 w 3529318"/>
                        <a:gd name="connsiteY1" fmla="*/ 0 h 341722"/>
                        <a:gd name="connsiteX2" fmla="*/ 3211217 w 3529318"/>
                        <a:gd name="connsiteY2" fmla="*/ 341722 h 341722"/>
                        <a:gd name="connsiteX3" fmla="*/ 2258061 w 3529318"/>
                        <a:gd name="connsiteY3" fmla="*/ 341722 h 341722"/>
                        <a:gd name="connsiteX4" fmla="*/ 0 w 3529318"/>
                        <a:gd name="connsiteY4" fmla="*/ 0 h 341722"/>
                        <a:gd name="connsiteX5" fmla="*/ 2258060 w 3529318"/>
                        <a:gd name="connsiteY5" fmla="*/ 0 h 341722"/>
                        <a:gd name="connsiteX6" fmla="*/ 2258060 w 3529318"/>
                        <a:gd name="connsiteY6" fmla="*/ 341722 h 341722"/>
                        <a:gd name="connsiteX7" fmla="*/ 0 w 3529318"/>
                        <a:gd name="connsiteY7" fmla="*/ 341722 h 341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29318" h="341722">
                          <a:moveTo>
                            <a:pt x="2258061" y="0"/>
                          </a:moveTo>
                          <a:lnTo>
                            <a:pt x="3529318" y="0"/>
                          </a:lnTo>
                          <a:lnTo>
                            <a:pt x="3211217" y="341722"/>
                          </a:lnTo>
                          <a:lnTo>
                            <a:pt x="2258061" y="341722"/>
                          </a:lnTo>
                          <a:close/>
                          <a:moveTo>
                            <a:pt x="0" y="0"/>
                          </a:moveTo>
                          <a:lnTo>
                            <a:pt x="2258060" y="0"/>
                          </a:lnTo>
                          <a:lnTo>
                            <a:pt x="2258060" y="341722"/>
                          </a:lnTo>
                          <a:lnTo>
                            <a:pt x="0" y="341722"/>
                          </a:lnTo>
                          <a:close/>
                        </a:path>
                      </a:pathLst>
                    </a:custGeom>
                    <a:solidFill>
                      <a:srgbClr val="8C130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3" name="Freeform 125">
                      <a:extLst>
                        <a:ext uri="{FF2B5EF4-FFF2-40B4-BE49-F238E27FC236}">
                          <a16:creationId xmlns:a16="http://schemas.microsoft.com/office/drawing/2014/main" id="{5EFC683C-6856-4324-A78E-ADC972ACD969}"/>
                        </a:ext>
                      </a:extLst>
                    </p:cNvPr>
                    <p:cNvSpPr/>
                    <p:nvPr/>
                  </p:nvSpPr>
                  <p:spPr>
                    <a:xfrm>
                      <a:off x="4717426" y="4250503"/>
                      <a:ext cx="3107050" cy="912034"/>
                    </a:xfrm>
                    <a:custGeom>
                      <a:avLst/>
                      <a:gdLst>
                        <a:gd name="connsiteX0" fmla="*/ 0 w 3107050"/>
                        <a:gd name="connsiteY0" fmla="*/ 0 h 912034"/>
                        <a:gd name="connsiteX1" fmla="*/ 2258060 w 3107050"/>
                        <a:gd name="connsiteY1" fmla="*/ 0 h 912034"/>
                        <a:gd name="connsiteX2" fmla="*/ 3107050 w 3107050"/>
                        <a:gd name="connsiteY2" fmla="*/ 0 h 912034"/>
                        <a:gd name="connsiteX3" fmla="*/ 2788949 w 3107050"/>
                        <a:gd name="connsiteY3" fmla="*/ 341722 h 912034"/>
                        <a:gd name="connsiteX4" fmla="*/ 2788950 w 3107050"/>
                        <a:gd name="connsiteY4" fmla="*/ 341722 h 912034"/>
                        <a:gd name="connsiteX5" fmla="*/ 2258061 w 3107050"/>
                        <a:gd name="connsiteY5" fmla="*/ 912034 h 912034"/>
                        <a:gd name="connsiteX6" fmla="*/ 2258061 w 3107050"/>
                        <a:gd name="connsiteY6" fmla="*/ 341722 h 912034"/>
                        <a:gd name="connsiteX7" fmla="*/ 2258060 w 3107050"/>
                        <a:gd name="connsiteY7" fmla="*/ 341722 h 912034"/>
                        <a:gd name="connsiteX8" fmla="*/ 0 w 3107050"/>
                        <a:gd name="connsiteY8" fmla="*/ 341722 h 912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07050" h="912034">
                          <a:moveTo>
                            <a:pt x="0" y="0"/>
                          </a:moveTo>
                          <a:lnTo>
                            <a:pt x="2258060" y="0"/>
                          </a:lnTo>
                          <a:lnTo>
                            <a:pt x="3107050" y="0"/>
                          </a:lnTo>
                          <a:lnTo>
                            <a:pt x="2788949" y="341722"/>
                          </a:lnTo>
                          <a:lnTo>
                            <a:pt x="2788950" y="341722"/>
                          </a:lnTo>
                          <a:lnTo>
                            <a:pt x="2258061" y="912034"/>
                          </a:lnTo>
                          <a:lnTo>
                            <a:pt x="2258061" y="341722"/>
                          </a:lnTo>
                          <a:lnTo>
                            <a:pt x="2258060" y="341722"/>
                          </a:lnTo>
                          <a:lnTo>
                            <a:pt x="0" y="341722"/>
                          </a:lnTo>
                          <a:close/>
                        </a:path>
                      </a:pathLst>
                    </a:custGeom>
                    <a:solidFill>
                      <a:schemeClr val="bg1">
                        <a:lumMod val="6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grpSp>
                <p:nvGrpSpPr>
                  <p:cNvPr id="15" name="Group 14">
                    <a:extLst>
                      <a:ext uri="{FF2B5EF4-FFF2-40B4-BE49-F238E27FC236}">
                        <a16:creationId xmlns:a16="http://schemas.microsoft.com/office/drawing/2014/main" id="{702758D3-0A81-48F9-8CD5-0F6C7F8416F0}"/>
                      </a:ext>
                    </a:extLst>
                  </p:cNvPr>
                  <p:cNvGrpSpPr/>
                  <p:nvPr/>
                </p:nvGrpSpPr>
                <p:grpSpPr>
                  <a:xfrm>
                    <a:off x="3297170" y="1780220"/>
                    <a:ext cx="1732030" cy="3921418"/>
                    <a:chOff x="3297170" y="1780220"/>
                    <a:chExt cx="1732030" cy="3921418"/>
                  </a:xfrm>
                </p:grpSpPr>
                <p:sp>
                  <p:nvSpPr>
                    <p:cNvPr id="16" name="Freeform 93">
                      <a:extLst>
                        <a:ext uri="{FF2B5EF4-FFF2-40B4-BE49-F238E27FC236}">
                          <a16:creationId xmlns:a16="http://schemas.microsoft.com/office/drawing/2014/main" id="{BFA64561-F32E-48E2-BE61-3F3595F0EE8D}"/>
                        </a:ext>
                      </a:extLst>
                    </p:cNvPr>
                    <p:cNvSpPr/>
                    <p:nvPr/>
                  </p:nvSpPr>
                  <p:spPr>
                    <a:xfrm flipH="1">
                      <a:off x="3297170" y="2790804"/>
                      <a:ext cx="1732030" cy="894173"/>
                    </a:xfrm>
                    <a:custGeom>
                      <a:avLst/>
                      <a:gdLst>
                        <a:gd name="connsiteX0" fmla="*/ 1732030 w 1732030"/>
                        <a:gd name="connsiteY0" fmla="*/ 0 h 894173"/>
                        <a:gd name="connsiteX1" fmla="*/ 202704 w 1732030"/>
                        <a:gd name="connsiteY1" fmla="*/ 555900 h 894173"/>
                        <a:gd name="connsiteX2" fmla="*/ 202704 w 1732030"/>
                        <a:gd name="connsiteY2" fmla="*/ 552451 h 894173"/>
                        <a:gd name="connsiteX3" fmla="*/ 0 w 1732030"/>
                        <a:gd name="connsiteY3" fmla="*/ 552451 h 894173"/>
                        <a:gd name="connsiteX4" fmla="*/ 0 w 1732030"/>
                        <a:gd name="connsiteY4" fmla="*/ 894173 h 894173"/>
                        <a:gd name="connsiteX5" fmla="*/ 202704 w 1732030"/>
                        <a:gd name="connsiteY5" fmla="*/ 894173 h 894173"/>
                        <a:gd name="connsiteX6" fmla="*/ 202704 w 1732030"/>
                        <a:gd name="connsiteY6" fmla="*/ 839425 h 894173"/>
                        <a:gd name="connsiteX7" fmla="*/ 1732030 w 1732030"/>
                        <a:gd name="connsiteY7" fmla="*/ 889664 h 894173"/>
                        <a:gd name="connsiteX0" fmla="*/ 1732030 w 1732030"/>
                        <a:gd name="connsiteY0" fmla="*/ 0 h 894173"/>
                        <a:gd name="connsiteX1" fmla="*/ 202704 w 1732030"/>
                        <a:gd name="connsiteY1" fmla="*/ 555900 h 894173"/>
                        <a:gd name="connsiteX2" fmla="*/ 0 w 1732030"/>
                        <a:gd name="connsiteY2" fmla="*/ 552451 h 894173"/>
                        <a:gd name="connsiteX3" fmla="*/ 0 w 1732030"/>
                        <a:gd name="connsiteY3" fmla="*/ 894173 h 894173"/>
                        <a:gd name="connsiteX4" fmla="*/ 202704 w 1732030"/>
                        <a:gd name="connsiteY4" fmla="*/ 894173 h 894173"/>
                        <a:gd name="connsiteX5" fmla="*/ 202704 w 1732030"/>
                        <a:gd name="connsiteY5" fmla="*/ 839425 h 894173"/>
                        <a:gd name="connsiteX6" fmla="*/ 1732030 w 1732030"/>
                        <a:gd name="connsiteY6" fmla="*/ 889664 h 894173"/>
                        <a:gd name="connsiteX7" fmla="*/ 1732030 w 1732030"/>
                        <a:gd name="connsiteY7" fmla="*/ 0 h 894173"/>
                        <a:gd name="connsiteX0" fmla="*/ 1732030 w 1732030"/>
                        <a:gd name="connsiteY0" fmla="*/ 0 h 894173"/>
                        <a:gd name="connsiteX1" fmla="*/ 0 w 1732030"/>
                        <a:gd name="connsiteY1" fmla="*/ 552451 h 894173"/>
                        <a:gd name="connsiteX2" fmla="*/ 0 w 1732030"/>
                        <a:gd name="connsiteY2" fmla="*/ 894173 h 894173"/>
                        <a:gd name="connsiteX3" fmla="*/ 202704 w 1732030"/>
                        <a:gd name="connsiteY3" fmla="*/ 894173 h 894173"/>
                        <a:gd name="connsiteX4" fmla="*/ 202704 w 1732030"/>
                        <a:gd name="connsiteY4" fmla="*/ 839425 h 894173"/>
                        <a:gd name="connsiteX5" fmla="*/ 1732030 w 1732030"/>
                        <a:gd name="connsiteY5" fmla="*/ 889664 h 894173"/>
                        <a:gd name="connsiteX6" fmla="*/ 1732030 w 1732030"/>
                        <a:gd name="connsiteY6" fmla="*/ 0 h 894173"/>
                        <a:gd name="connsiteX0" fmla="*/ 1732030 w 1732030"/>
                        <a:gd name="connsiteY0" fmla="*/ 0 h 894173"/>
                        <a:gd name="connsiteX1" fmla="*/ 0 w 1732030"/>
                        <a:gd name="connsiteY1" fmla="*/ 552451 h 894173"/>
                        <a:gd name="connsiteX2" fmla="*/ 0 w 1732030"/>
                        <a:gd name="connsiteY2" fmla="*/ 894173 h 894173"/>
                        <a:gd name="connsiteX3" fmla="*/ 202704 w 1732030"/>
                        <a:gd name="connsiteY3" fmla="*/ 894173 h 894173"/>
                        <a:gd name="connsiteX4" fmla="*/ 1732030 w 1732030"/>
                        <a:gd name="connsiteY4" fmla="*/ 889664 h 894173"/>
                        <a:gd name="connsiteX5" fmla="*/ 1732030 w 1732030"/>
                        <a:gd name="connsiteY5" fmla="*/ 0 h 894173"/>
                        <a:gd name="connsiteX0" fmla="*/ 1732030 w 1732030"/>
                        <a:gd name="connsiteY0" fmla="*/ 0 h 894173"/>
                        <a:gd name="connsiteX1" fmla="*/ 0 w 1732030"/>
                        <a:gd name="connsiteY1" fmla="*/ 552451 h 894173"/>
                        <a:gd name="connsiteX2" fmla="*/ 0 w 1732030"/>
                        <a:gd name="connsiteY2" fmla="*/ 894173 h 894173"/>
                        <a:gd name="connsiteX3" fmla="*/ 1732030 w 1732030"/>
                        <a:gd name="connsiteY3" fmla="*/ 889664 h 894173"/>
                        <a:gd name="connsiteX4" fmla="*/ 1732030 w 1732030"/>
                        <a:gd name="connsiteY4" fmla="*/ 0 h 8941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2030" h="894173">
                          <a:moveTo>
                            <a:pt x="1732030" y="0"/>
                          </a:moveTo>
                          <a:lnTo>
                            <a:pt x="0" y="552451"/>
                          </a:lnTo>
                          <a:lnTo>
                            <a:pt x="0" y="894173"/>
                          </a:lnTo>
                          <a:lnTo>
                            <a:pt x="1732030" y="889664"/>
                          </a:lnTo>
                          <a:lnTo>
                            <a:pt x="1732030" y="0"/>
                          </a:lnTo>
                          <a:close/>
                        </a:path>
                      </a:pathLst>
                    </a:custGeom>
                    <a:solidFill>
                      <a:schemeClr val="bg1">
                        <a:lumMod val="65000"/>
                      </a:schemeClr>
                    </a:solidFill>
                    <a:ln w="12700" cap="flat" cmpd="sng" algn="ctr">
                      <a:noFill/>
                      <a:prstDash val="solid"/>
                      <a:miter lim="800000"/>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7" name="Freeform 96">
                      <a:extLst>
                        <a:ext uri="{FF2B5EF4-FFF2-40B4-BE49-F238E27FC236}">
                          <a16:creationId xmlns:a16="http://schemas.microsoft.com/office/drawing/2014/main" id="{78488F9B-5050-4335-9CAA-25428ADDFEF0}"/>
                        </a:ext>
                      </a:extLst>
                    </p:cNvPr>
                    <p:cNvSpPr/>
                    <p:nvPr/>
                  </p:nvSpPr>
                  <p:spPr>
                    <a:xfrm flipH="1">
                      <a:off x="3297170" y="4250503"/>
                      <a:ext cx="1732030" cy="1451135"/>
                    </a:xfrm>
                    <a:custGeom>
                      <a:avLst/>
                      <a:gdLst>
                        <a:gd name="connsiteX0" fmla="*/ 202704 w 1732030"/>
                        <a:gd name="connsiteY0" fmla="*/ 0 h 1451135"/>
                        <a:gd name="connsiteX1" fmla="*/ 0 w 1732030"/>
                        <a:gd name="connsiteY1" fmla="*/ 0 h 1451135"/>
                        <a:gd name="connsiteX2" fmla="*/ 0 w 1732030"/>
                        <a:gd name="connsiteY2" fmla="*/ 341722 h 1451135"/>
                        <a:gd name="connsiteX3" fmla="*/ 202704 w 1732030"/>
                        <a:gd name="connsiteY3" fmla="*/ 341722 h 1451135"/>
                        <a:gd name="connsiteX4" fmla="*/ 202704 w 1732030"/>
                        <a:gd name="connsiteY4" fmla="*/ 338698 h 1451135"/>
                        <a:gd name="connsiteX5" fmla="*/ 1732030 w 1732030"/>
                        <a:gd name="connsiteY5" fmla="*/ 1451135 h 1451135"/>
                        <a:gd name="connsiteX6" fmla="*/ 1732030 w 1732030"/>
                        <a:gd name="connsiteY6" fmla="*/ 561471 h 1451135"/>
                        <a:gd name="connsiteX7" fmla="*/ 202704 w 1732030"/>
                        <a:gd name="connsiteY7" fmla="*/ 22369 h 1451135"/>
                        <a:gd name="connsiteX0" fmla="*/ 202704 w 1732030"/>
                        <a:gd name="connsiteY0" fmla="*/ 0 h 1451135"/>
                        <a:gd name="connsiteX1" fmla="*/ 0 w 1732030"/>
                        <a:gd name="connsiteY1" fmla="*/ 0 h 1451135"/>
                        <a:gd name="connsiteX2" fmla="*/ 0 w 1732030"/>
                        <a:gd name="connsiteY2" fmla="*/ 341722 h 1451135"/>
                        <a:gd name="connsiteX3" fmla="*/ 202704 w 1732030"/>
                        <a:gd name="connsiteY3" fmla="*/ 341722 h 1451135"/>
                        <a:gd name="connsiteX4" fmla="*/ 202704 w 1732030"/>
                        <a:gd name="connsiteY4" fmla="*/ 338698 h 1451135"/>
                        <a:gd name="connsiteX5" fmla="*/ 1732030 w 1732030"/>
                        <a:gd name="connsiteY5" fmla="*/ 1451135 h 1451135"/>
                        <a:gd name="connsiteX6" fmla="*/ 1732030 w 1732030"/>
                        <a:gd name="connsiteY6" fmla="*/ 561471 h 1451135"/>
                        <a:gd name="connsiteX7" fmla="*/ 202704 w 1732030"/>
                        <a:gd name="connsiteY7" fmla="*/ 0 h 1451135"/>
                        <a:gd name="connsiteX0" fmla="*/ 1732030 w 1732030"/>
                        <a:gd name="connsiteY0" fmla="*/ 561471 h 1451135"/>
                        <a:gd name="connsiteX1" fmla="*/ 0 w 1732030"/>
                        <a:gd name="connsiteY1" fmla="*/ 0 h 1451135"/>
                        <a:gd name="connsiteX2" fmla="*/ 0 w 1732030"/>
                        <a:gd name="connsiteY2" fmla="*/ 341722 h 1451135"/>
                        <a:gd name="connsiteX3" fmla="*/ 202704 w 1732030"/>
                        <a:gd name="connsiteY3" fmla="*/ 341722 h 1451135"/>
                        <a:gd name="connsiteX4" fmla="*/ 202704 w 1732030"/>
                        <a:gd name="connsiteY4" fmla="*/ 338698 h 1451135"/>
                        <a:gd name="connsiteX5" fmla="*/ 1732030 w 1732030"/>
                        <a:gd name="connsiteY5" fmla="*/ 1451135 h 1451135"/>
                        <a:gd name="connsiteX6" fmla="*/ 1732030 w 1732030"/>
                        <a:gd name="connsiteY6" fmla="*/ 561471 h 1451135"/>
                        <a:gd name="connsiteX0" fmla="*/ 1732030 w 1732030"/>
                        <a:gd name="connsiteY0" fmla="*/ 561471 h 1451135"/>
                        <a:gd name="connsiteX1" fmla="*/ 0 w 1732030"/>
                        <a:gd name="connsiteY1" fmla="*/ 0 h 1451135"/>
                        <a:gd name="connsiteX2" fmla="*/ 0 w 1732030"/>
                        <a:gd name="connsiteY2" fmla="*/ 341722 h 1451135"/>
                        <a:gd name="connsiteX3" fmla="*/ 202704 w 1732030"/>
                        <a:gd name="connsiteY3" fmla="*/ 341722 h 1451135"/>
                        <a:gd name="connsiteX4" fmla="*/ 1732030 w 1732030"/>
                        <a:gd name="connsiteY4" fmla="*/ 1451135 h 1451135"/>
                        <a:gd name="connsiteX5" fmla="*/ 1732030 w 1732030"/>
                        <a:gd name="connsiteY5" fmla="*/ 561471 h 1451135"/>
                        <a:gd name="connsiteX0" fmla="*/ 1732030 w 1732030"/>
                        <a:gd name="connsiteY0" fmla="*/ 561471 h 1451135"/>
                        <a:gd name="connsiteX1" fmla="*/ 0 w 1732030"/>
                        <a:gd name="connsiteY1" fmla="*/ 0 h 1451135"/>
                        <a:gd name="connsiteX2" fmla="*/ 0 w 1732030"/>
                        <a:gd name="connsiteY2" fmla="*/ 341722 h 1451135"/>
                        <a:gd name="connsiteX3" fmla="*/ 1732030 w 1732030"/>
                        <a:gd name="connsiteY3" fmla="*/ 1451135 h 1451135"/>
                        <a:gd name="connsiteX4" fmla="*/ 1732030 w 1732030"/>
                        <a:gd name="connsiteY4" fmla="*/ 561471 h 14511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2030" h="1451135">
                          <a:moveTo>
                            <a:pt x="1732030" y="561471"/>
                          </a:moveTo>
                          <a:lnTo>
                            <a:pt x="0" y="0"/>
                          </a:lnTo>
                          <a:lnTo>
                            <a:pt x="0" y="341722"/>
                          </a:lnTo>
                          <a:lnTo>
                            <a:pt x="1732030" y="1451135"/>
                          </a:lnTo>
                          <a:lnTo>
                            <a:pt x="1732030" y="561471"/>
                          </a:lnTo>
                          <a:close/>
                        </a:path>
                      </a:pathLst>
                    </a:custGeom>
                    <a:solidFill>
                      <a:schemeClr val="bg1">
                        <a:lumMod val="65000"/>
                      </a:schemeClr>
                    </a:solidFill>
                    <a:ln w="12700" cap="flat" cmpd="sng" algn="ctr">
                      <a:noFill/>
                      <a:prstDash val="solid"/>
                      <a:miter lim="800000"/>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8" name="Freeform 97">
                      <a:extLst>
                        <a:ext uri="{FF2B5EF4-FFF2-40B4-BE49-F238E27FC236}">
                          <a16:creationId xmlns:a16="http://schemas.microsoft.com/office/drawing/2014/main" id="{06618FB9-E85D-4865-AAAB-40DE5C959B23}"/>
                        </a:ext>
                      </a:extLst>
                    </p:cNvPr>
                    <p:cNvSpPr/>
                    <p:nvPr/>
                  </p:nvSpPr>
                  <p:spPr>
                    <a:xfrm flipH="1">
                      <a:off x="3297170" y="3796878"/>
                      <a:ext cx="1732030" cy="894174"/>
                    </a:xfrm>
                    <a:custGeom>
                      <a:avLst/>
                      <a:gdLst>
                        <a:gd name="connsiteX0" fmla="*/ 202704 w 1732030"/>
                        <a:gd name="connsiteY0" fmla="*/ 0 h 894174"/>
                        <a:gd name="connsiteX1" fmla="*/ 0 w 1732030"/>
                        <a:gd name="connsiteY1" fmla="*/ 0 h 894174"/>
                        <a:gd name="connsiteX2" fmla="*/ 0 w 1732030"/>
                        <a:gd name="connsiteY2" fmla="*/ 341722 h 894174"/>
                        <a:gd name="connsiteX3" fmla="*/ 202704 w 1732030"/>
                        <a:gd name="connsiteY3" fmla="*/ 341722 h 894174"/>
                        <a:gd name="connsiteX4" fmla="*/ 202704 w 1732030"/>
                        <a:gd name="connsiteY4" fmla="*/ 323547 h 894174"/>
                        <a:gd name="connsiteX5" fmla="*/ 1732030 w 1732030"/>
                        <a:gd name="connsiteY5" fmla="*/ 894174 h 894174"/>
                        <a:gd name="connsiteX6" fmla="*/ 1732030 w 1732030"/>
                        <a:gd name="connsiteY6" fmla="*/ 4509 h 894174"/>
                        <a:gd name="connsiteX7" fmla="*/ 202704 w 1732030"/>
                        <a:gd name="connsiteY7" fmla="*/ 33907 h 894174"/>
                        <a:gd name="connsiteX0" fmla="*/ 202704 w 1732030"/>
                        <a:gd name="connsiteY0" fmla="*/ 33907 h 894174"/>
                        <a:gd name="connsiteX1" fmla="*/ 0 w 1732030"/>
                        <a:gd name="connsiteY1" fmla="*/ 0 h 894174"/>
                        <a:gd name="connsiteX2" fmla="*/ 0 w 1732030"/>
                        <a:gd name="connsiteY2" fmla="*/ 341722 h 894174"/>
                        <a:gd name="connsiteX3" fmla="*/ 202704 w 1732030"/>
                        <a:gd name="connsiteY3" fmla="*/ 341722 h 894174"/>
                        <a:gd name="connsiteX4" fmla="*/ 202704 w 1732030"/>
                        <a:gd name="connsiteY4" fmla="*/ 323547 h 894174"/>
                        <a:gd name="connsiteX5" fmla="*/ 1732030 w 1732030"/>
                        <a:gd name="connsiteY5" fmla="*/ 894174 h 894174"/>
                        <a:gd name="connsiteX6" fmla="*/ 1732030 w 1732030"/>
                        <a:gd name="connsiteY6" fmla="*/ 4509 h 894174"/>
                        <a:gd name="connsiteX7" fmla="*/ 202704 w 1732030"/>
                        <a:gd name="connsiteY7" fmla="*/ 33907 h 894174"/>
                        <a:gd name="connsiteX0" fmla="*/ 1732030 w 1732030"/>
                        <a:gd name="connsiteY0" fmla="*/ 4509 h 894174"/>
                        <a:gd name="connsiteX1" fmla="*/ 0 w 1732030"/>
                        <a:gd name="connsiteY1" fmla="*/ 0 h 894174"/>
                        <a:gd name="connsiteX2" fmla="*/ 0 w 1732030"/>
                        <a:gd name="connsiteY2" fmla="*/ 341722 h 894174"/>
                        <a:gd name="connsiteX3" fmla="*/ 202704 w 1732030"/>
                        <a:gd name="connsiteY3" fmla="*/ 341722 h 894174"/>
                        <a:gd name="connsiteX4" fmla="*/ 202704 w 1732030"/>
                        <a:gd name="connsiteY4" fmla="*/ 323547 h 894174"/>
                        <a:gd name="connsiteX5" fmla="*/ 1732030 w 1732030"/>
                        <a:gd name="connsiteY5" fmla="*/ 894174 h 894174"/>
                        <a:gd name="connsiteX6" fmla="*/ 1732030 w 1732030"/>
                        <a:gd name="connsiteY6" fmla="*/ 4509 h 894174"/>
                        <a:gd name="connsiteX0" fmla="*/ 1732030 w 1732030"/>
                        <a:gd name="connsiteY0" fmla="*/ 4509 h 894174"/>
                        <a:gd name="connsiteX1" fmla="*/ 0 w 1732030"/>
                        <a:gd name="connsiteY1" fmla="*/ 0 h 894174"/>
                        <a:gd name="connsiteX2" fmla="*/ 0 w 1732030"/>
                        <a:gd name="connsiteY2" fmla="*/ 341722 h 894174"/>
                        <a:gd name="connsiteX3" fmla="*/ 202704 w 1732030"/>
                        <a:gd name="connsiteY3" fmla="*/ 341722 h 894174"/>
                        <a:gd name="connsiteX4" fmla="*/ 1732030 w 1732030"/>
                        <a:gd name="connsiteY4" fmla="*/ 894174 h 894174"/>
                        <a:gd name="connsiteX5" fmla="*/ 1732030 w 1732030"/>
                        <a:gd name="connsiteY5" fmla="*/ 4509 h 894174"/>
                        <a:gd name="connsiteX0" fmla="*/ 1732030 w 1732030"/>
                        <a:gd name="connsiteY0" fmla="*/ 4509 h 894174"/>
                        <a:gd name="connsiteX1" fmla="*/ 0 w 1732030"/>
                        <a:gd name="connsiteY1" fmla="*/ 0 h 894174"/>
                        <a:gd name="connsiteX2" fmla="*/ 0 w 1732030"/>
                        <a:gd name="connsiteY2" fmla="*/ 341722 h 894174"/>
                        <a:gd name="connsiteX3" fmla="*/ 1732030 w 1732030"/>
                        <a:gd name="connsiteY3" fmla="*/ 894174 h 894174"/>
                        <a:gd name="connsiteX4" fmla="*/ 1732030 w 1732030"/>
                        <a:gd name="connsiteY4" fmla="*/ 4509 h 894174"/>
                        <a:gd name="connsiteX0" fmla="*/ 1732030 w 1732030"/>
                        <a:gd name="connsiteY0" fmla="*/ 7774 h 894174"/>
                        <a:gd name="connsiteX1" fmla="*/ 0 w 1732030"/>
                        <a:gd name="connsiteY1" fmla="*/ 0 h 894174"/>
                        <a:gd name="connsiteX2" fmla="*/ 0 w 1732030"/>
                        <a:gd name="connsiteY2" fmla="*/ 341722 h 894174"/>
                        <a:gd name="connsiteX3" fmla="*/ 1732030 w 1732030"/>
                        <a:gd name="connsiteY3" fmla="*/ 894174 h 894174"/>
                        <a:gd name="connsiteX4" fmla="*/ 1732030 w 1732030"/>
                        <a:gd name="connsiteY4" fmla="*/ 7774 h 8941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2030" h="894174">
                          <a:moveTo>
                            <a:pt x="1732030" y="7774"/>
                          </a:moveTo>
                          <a:lnTo>
                            <a:pt x="0" y="0"/>
                          </a:lnTo>
                          <a:lnTo>
                            <a:pt x="0" y="341722"/>
                          </a:lnTo>
                          <a:lnTo>
                            <a:pt x="1732030" y="894174"/>
                          </a:lnTo>
                          <a:lnTo>
                            <a:pt x="1732030" y="7774"/>
                          </a:lnTo>
                          <a:close/>
                        </a:path>
                      </a:pathLst>
                    </a:custGeom>
                    <a:solidFill>
                      <a:srgbClr val="8C1306"/>
                    </a:solidFill>
                    <a:ln w="12700" cap="flat" cmpd="sng" algn="ctr">
                      <a:noFill/>
                      <a:prstDash val="solid"/>
                      <a:miter lim="800000"/>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9" name="Freeform 103">
                      <a:extLst>
                        <a:ext uri="{FF2B5EF4-FFF2-40B4-BE49-F238E27FC236}">
                          <a16:creationId xmlns:a16="http://schemas.microsoft.com/office/drawing/2014/main" id="{F8A24DF0-1481-4729-BEC2-A63C5FD81DA8}"/>
                        </a:ext>
                      </a:extLst>
                    </p:cNvPr>
                    <p:cNvSpPr/>
                    <p:nvPr/>
                  </p:nvSpPr>
                  <p:spPr>
                    <a:xfrm>
                      <a:off x="3297170" y="1780220"/>
                      <a:ext cx="1732030" cy="1451133"/>
                    </a:xfrm>
                    <a:custGeom>
                      <a:avLst/>
                      <a:gdLst>
                        <a:gd name="connsiteX0" fmla="*/ 0 w 1732030"/>
                        <a:gd name="connsiteY0" fmla="*/ 0 h 1451133"/>
                        <a:gd name="connsiteX1" fmla="*/ 1534002 w 1732030"/>
                        <a:gd name="connsiteY1" fmla="*/ 1109411 h 1451133"/>
                        <a:gd name="connsiteX2" fmla="*/ 1732030 w 1732030"/>
                        <a:gd name="connsiteY2" fmla="*/ 1109411 h 1451133"/>
                        <a:gd name="connsiteX3" fmla="*/ 1732030 w 1732030"/>
                        <a:gd name="connsiteY3" fmla="*/ 1451133 h 1451133"/>
                        <a:gd name="connsiteX4" fmla="*/ 1529326 w 1732030"/>
                        <a:gd name="connsiteY4" fmla="*/ 1451133 h 1451133"/>
                        <a:gd name="connsiteX5" fmla="*/ 1529326 w 1732030"/>
                        <a:gd name="connsiteY5" fmla="*/ 1382566 h 1451133"/>
                        <a:gd name="connsiteX6" fmla="*/ 0 w 1732030"/>
                        <a:gd name="connsiteY6" fmla="*/ 889665 h 1451133"/>
                        <a:gd name="connsiteX0" fmla="*/ 0 w 1732030"/>
                        <a:gd name="connsiteY0" fmla="*/ 0 h 1451133"/>
                        <a:gd name="connsiteX1" fmla="*/ 1732030 w 1732030"/>
                        <a:gd name="connsiteY1" fmla="*/ 1109411 h 1451133"/>
                        <a:gd name="connsiteX2" fmla="*/ 1732030 w 1732030"/>
                        <a:gd name="connsiteY2" fmla="*/ 1451133 h 1451133"/>
                        <a:gd name="connsiteX3" fmla="*/ 1529326 w 1732030"/>
                        <a:gd name="connsiteY3" fmla="*/ 1451133 h 1451133"/>
                        <a:gd name="connsiteX4" fmla="*/ 1529326 w 1732030"/>
                        <a:gd name="connsiteY4" fmla="*/ 1382566 h 1451133"/>
                        <a:gd name="connsiteX5" fmla="*/ 0 w 1732030"/>
                        <a:gd name="connsiteY5" fmla="*/ 889665 h 1451133"/>
                        <a:gd name="connsiteX6" fmla="*/ 0 w 1732030"/>
                        <a:gd name="connsiteY6" fmla="*/ 0 h 1451133"/>
                        <a:gd name="connsiteX0" fmla="*/ 0 w 1732030"/>
                        <a:gd name="connsiteY0" fmla="*/ 0 h 1451133"/>
                        <a:gd name="connsiteX1" fmla="*/ 1732030 w 1732030"/>
                        <a:gd name="connsiteY1" fmla="*/ 1109411 h 1451133"/>
                        <a:gd name="connsiteX2" fmla="*/ 1732030 w 1732030"/>
                        <a:gd name="connsiteY2" fmla="*/ 1451133 h 1451133"/>
                        <a:gd name="connsiteX3" fmla="*/ 1529326 w 1732030"/>
                        <a:gd name="connsiteY3" fmla="*/ 1451133 h 1451133"/>
                        <a:gd name="connsiteX4" fmla="*/ 0 w 1732030"/>
                        <a:gd name="connsiteY4" fmla="*/ 889665 h 1451133"/>
                        <a:gd name="connsiteX5" fmla="*/ 0 w 1732030"/>
                        <a:gd name="connsiteY5" fmla="*/ 0 h 1451133"/>
                        <a:gd name="connsiteX0" fmla="*/ 0 w 1732030"/>
                        <a:gd name="connsiteY0" fmla="*/ 0 h 1451133"/>
                        <a:gd name="connsiteX1" fmla="*/ 1732030 w 1732030"/>
                        <a:gd name="connsiteY1" fmla="*/ 1109411 h 1451133"/>
                        <a:gd name="connsiteX2" fmla="*/ 1732030 w 1732030"/>
                        <a:gd name="connsiteY2" fmla="*/ 1451133 h 1451133"/>
                        <a:gd name="connsiteX3" fmla="*/ 0 w 1732030"/>
                        <a:gd name="connsiteY3" fmla="*/ 889665 h 1451133"/>
                        <a:gd name="connsiteX4" fmla="*/ 0 w 1732030"/>
                        <a:gd name="connsiteY4" fmla="*/ 0 h 14511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32030" h="1451133">
                          <a:moveTo>
                            <a:pt x="0" y="0"/>
                          </a:moveTo>
                          <a:lnTo>
                            <a:pt x="1732030" y="1109411"/>
                          </a:lnTo>
                          <a:lnTo>
                            <a:pt x="1732030" y="1451133"/>
                          </a:lnTo>
                          <a:lnTo>
                            <a:pt x="0" y="889665"/>
                          </a:lnTo>
                          <a:lnTo>
                            <a:pt x="0" y="0"/>
                          </a:lnTo>
                          <a:close/>
                        </a:path>
                      </a:pathLst>
                    </a:custGeom>
                    <a:solidFill>
                      <a:srgbClr val="8C1306"/>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grpSp>
          </p:grpSp>
        </p:grpSp>
        <p:grpSp>
          <p:nvGrpSpPr>
            <p:cNvPr id="5" name="Group 4">
              <a:extLst>
                <a:ext uri="{FF2B5EF4-FFF2-40B4-BE49-F238E27FC236}">
                  <a16:creationId xmlns:a16="http://schemas.microsoft.com/office/drawing/2014/main" id="{F46AB51E-BB9C-4033-A682-F20BBC72F394}"/>
                </a:ext>
              </a:extLst>
            </p:cNvPr>
            <p:cNvGrpSpPr/>
            <p:nvPr/>
          </p:nvGrpSpPr>
          <p:grpSpPr>
            <a:xfrm>
              <a:off x="76825" y="1945284"/>
              <a:ext cx="3214978" cy="3188685"/>
              <a:chOff x="-137363" y="1953460"/>
              <a:chExt cx="4238080" cy="3561140"/>
            </a:xfrm>
          </p:grpSpPr>
          <p:sp>
            <p:nvSpPr>
              <p:cNvPr id="6" name="TextBox 5">
                <a:extLst>
                  <a:ext uri="{FF2B5EF4-FFF2-40B4-BE49-F238E27FC236}">
                    <a16:creationId xmlns:a16="http://schemas.microsoft.com/office/drawing/2014/main" id="{56C97FF9-1235-4E4C-8B94-50246373F7D8}"/>
                  </a:ext>
                </a:extLst>
              </p:cNvPr>
              <p:cNvSpPr txBox="1"/>
              <p:nvPr/>
            </p:nvSpPr>
            <p:spPr>
              <a:xfrm>
                <a:off x="-137363" y="1953460"/>
                <a:ext cx="3333261" cy="51559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Child Abuse</a:t>
                </a:r>
              </a:p>
            </p:txBody>
          </p:sp>
          <p:sp>
            <p:nvSpPr>
              <p:cNvPr id="7" name="TextBox 6">
                <a:extLst>
                  <a:ext uri="{FF2B5EF4-FFF2-40B4-BE49-F238E27FC236}">
                    <a16:creationId xmlns:a16="http://schemas.microsoft.com/office/drawing/2014/main" id="{C945C2F6-FF8B-4D9B-9AB0-FB593F593A64}"/>
                  </a:ext>
                </a:extLst>
              </p:cNvPr>
              <p:cNvSpPr txBox="1"/>
              <p:nvPr/>
            </p:nvSpPr>
            <p:spPr>
              <a:xfrm>
                <a:off x="-129266" y="2951505"/>
                <a:ext cx="4229983" cy="51559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Family Violence </a:t>
                </a:r>
              </a:p>
            </p:txBody>
          </p:sp>
          <p:sp>
            <p:nvSpPr>
              <p:cNvPr id="8" name="TextBox 7">
                <a:extLst>
                  <a:ext uri="{FF2B5EF4-FFF2-40B4-BE49-F238E27FC236}">
                    <a16:creationId xmlns:a16="http://schemas.microsoft.com/office/drawing/2014/main" id="{31235A68-23FC-4D80-B91C-05E65E693067}"/>
                  </a:ext>
                </a:extLst>
              </p:cNvPr>
              <p:cNvSpPr txBox="1"/>
              <p:nvPr/>
            </p:nvSpPr>
            <p:spPr>
              <a:xfrm>
                <a:off x="-90488" y="4999010"/>
                <a:ext cx="3333260" cy="51559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Sex Trafficking</a:t>
                </a:r>
              </a:p>
            </p:txBody>
          </p:sp>
          <p:sp>
            <p:nvSpPr>
              <p:cNvPr id="9" name="TextBox 8">
                <a:extLst>
                  <a:ext uri="{FF2B5EF4-FFF2-40B4-BE49-F238E27FC236}">
                    <a16:creationId xmlns:a16="http://schemas.microsoft.com/office/drawing/2014/main" id="{49C04E44-4E8C-4C90-ABE7-9132C3675F7D}"/>
                  </a:ext>
                </a:extLst>
              </p:cNvPr>
              <p:cNvSpPr txBox="1"/>
              <p:nvPr/>
            </p:nvSpPr>
            <p:spPr>
              <a:xfrm>
                <a:off x="-110323" y="3984141"/>
                <a:ext cx="3452923" cy="51559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Dating Violence </a:t>
                </a:r>
              </a:p>
            </p:txBody>
          </p:sp>
        </p:grpSp>
      </p:grpSp>
      <p:sp>
        <p:nvSpPr>
          <p:cNvPr id="44" name="Title 1">
            <a:extLst>
              <a:ext uri="{FF2B5EF4-FFF2-40B4-BE49-F238E27FC236}">
                <a16:creationId xmlns:a16="http://schemas.microsoft.com/office/drawing/2014/main" id="{C54EF8F2-1BD9-498E-983C-ED36913C59E6}"/>
              </a:ext>
            </a:extLst>
          </p:cNvPr>
          <p:cNvSpPr txBox="1">
            <a:spLocks/>
          </p:cNvSpPr>
          <p:nvPr/>
        </p:nvSpPr>
        <p:spPr>
          <a:xfrm>
            <a:off x="1" y="-26546"/>
            <a:ext cx="11661168" cy="1223901"/>
          </a:xfrm>
          <a:prstGeom prst="rect">
            <a:avLst/>
          </a:prstGeom>
          <a:noFill/>
          <a:ln>
            <a:noFill/>
          </a:ln>
        </p:spPr>
        <p:txBody>
          <a:bodyPr spcFirstLastPara="1" wrap="square" lIns="91425" tIns="45700" rIns="91425" bIns="45700" anchor="ctr" anchorCtr="0">
            <a:normAutofit fontScale="975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1" i="0" u="none" strike="noStrike" cap="none">
                <a:solidFill>
                  <a:schemeClr val="bg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prstClr val="black"/>
              </a:buClr>
              <a:buSzPts val="4400"/>
              <a:buFont typeface="Calibri"/>
              <a:buNone/>
              <a:tabLst/>
              <a:defRPr/>
            </a:pPr>
            <a:r>
              <a:rPr kumimoji="0" lang="en-US" sz="4400" b="1" i="0" u="none" strike="noStrike" kern="1200" cap="none" spc="0" normalizeH="0" baseline="0" noProof="0">
                <a:ln>
                  <a:noFill/>
                </a:ln>
                <a:solidFill>
                  <a:prstClr val="white"/>
                </a:solidFill>
                <a:effectLst/>
                <a:uLnTx/>
                <a:uFillTx/>
                <a:latin typeface="Calibri"/>
                <a:cs typeface="Calibri"/>
                <a:sym typeface="Calibri"/>
              </a:rPr>
              <a:t>Prevention Curriculum Material Adoption </a:t>
            </a:r>
          </a:p>
        </p:txBody>
      </p:sp>
    </p:spTree>
    <p:extLst>
      <p:ext uri="{BB962C8B-B14F-4D97-AF65-F5344CB8AC3E}">
        <p14:creationId xmlns:p14="http://schemas.microsoft.com/office/powerpoint/2010/main" val="283968246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F94AA2BD-2E3F-4B1D-8127-5744B81153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 name="Title 1">
            <a:extLst>
              <a:ext uri="{FF2B5EF4-FFF2-40B4-BE49-F238E27FC236}">
                <a16:creationId xmlns:a16="http://schemas.microsoft.com/office/drawing/2014/main" id="{B1B6B4A4-0BCC-F331-0C3F-6B7CA921636A}"/>
              </a:ext>
            </a:extLst>
          </p:cNvPr>
          <p:cNvSpPr txBox="1">
            <a:spLocks/>
          </p:cNvSpPr>
          <p:nvPr/>
        </p:nvSpPr>
        <p:spPr>
          <a:xfrm>
            <a:off x="411480" y="987552"/>
            <a:ext cx="4485861" cy="1088136"/>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3400" b="1" i="0" u="none" strike="noStrike" kern="1200" cap="none" spc="0" normalizeH="0" baseline="0" noProof="0">
                <a:ln>
                  <a:noFill/>
                </a:ln>
                <a:solidFill>
                  <a:srgbClr val="000000"/>
                </a:solidFill>
                <a:effectLst/>
                <a:uLnTx/>
                <a:uFillTx/>
                <a:latin typeface="Calibri Light" panose="020F0302020204030204"/>
                <a:ea typeface="+mj-ea"/>
                <a:cs typeface="+mj-cs"/>
              </a:rPr>
              <a:t>District Student Wellness Coalition </a:t>
            </a:r>
          </a:p>
        </p:txBody>
      </p:sp>
      <p:sp>
        <p:nvSpPr>
          <p:cNvPr id="22" name="Rectangle 21">
            <a:extLst>
              <a:ext uri="{FF2B5EF4-FFF2-40B4-BE49-F238E27FC236}">
                <a16:creationId xmlns:a16="http://schemas.microsoft.com/office/drawing/2014/main" id="{4BD02261-2DC8-4AA8-9E16-7751AE8924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49223" y="38793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3D752CF2-2291-40B5-B462-C17B174C10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1480" y="2286000"/>
            <a:ext cx="43891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3808E135-541F-D0F7-FDB3-23C75D850024}"/>
              </a:ext>
            </a:extLst>
          </p:cNvPr>
          <p:cNvSpPr txBox="1"/>
          <p:nvPr/>
        </p:nvSpPr>
        <p:spPr>
          <a:xfrm>
            <a:off x="411479" y="2688336"/>
            <a:ext cx="4498848" cy="3584448"/>
          </a:xfrm>
          <a:prstGeom prst="rect">
            <a:avLst/>
          </a:prstGeom>
        </p:spPr>
        <p:txBody>
          <a:bodyPr vert="horz" lIns="91440" tIns="45720" rIns="91440" bIns="45720" rtlCol="0" anchor="t">
            <a:normAutofit/>
          </a:bodyPr>
          <a:lstStyle/>
          <a:p>
            <a:pPr marL="3429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rPr>
              <a:t>The District Student Wellness Coalition is an extension of the School Health Advisory Committee run by students to promote health and wellness on each of the district's high school campuses.</a:t>
            </a:r>
          </a:p>
          <a:p>
            <a:pPr marL="3429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rPr>
              <a:t>January 25</a:t>
            </a:r>
            <a:r>
              <a:rPr kumimoji="0" lang="en-US" sz="1800" b="0" i="0" u="none" strike="noStrike" kern="1200" cap="none" spc="0" normalizeH="0" baseline="30000" noProof="0">
                <a:ln>
                  <a:noFill/>
                </a:ln>
                <a:solidFill>
                  <a:srgbClr val="000000"/>
                </a:solidFill>
                <a:effectLst/>
                <a:uLnTx/>
                <a:uFillTx/>
                <a:latin typeface="Calibri" panose="020F0502020204030204"/>
                <a:ea typeface="+mn-ea"/>
                <a:cs typeface="+mn-cs"/>
              </a:rPr>
              <a:t>th</a:t>
            </a:r>
            <a:r>
              <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rPr>
              <a:t> Summit recap</a:t>
            </a:r>
          </a:p>
          <a:p>
            <a:pPr marL="3429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rPr>
              <a:t>Campus SWC initiatives</a:t>
            </a:r>
          </a:p>
          <a:p>
            <a:pPr marL="3429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rPr>
              <a:t>April in-person SWC Final Summit Meeting</a:t>
            </a:r>
          </a:p>
          <a:p>
            <a:pPr marL="3429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a:p>
            <a:pPr marL="3429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8" name="Picture 7" descr="A picture containing graphical user interface&#10;&#10;Description automatically generated">
            <a:extLst>
              <a:ext uri="{FF2B5EF4-FFF2-40B4-BE49-F238E27FC236}">
                <a16:creationId xmlns:a16="http://schemas.microsoft.com/office/drawing/2014/main" id="{4459706B-4535-4DEE-A8A4-0D73E48B9DD7}"/>
              </a:ext>
            </a:extLst>
          </p:cNvPr>
          <p:cNvPicPr>
            <a:picLocks noChangeAspect="1"/>
          </p:cNvPicPr>
          <p:nvPr/>
        </p:nvPicPr>
        <p:blipFill rotWithShape="1">
          <a:blip r:embed="rId3">
            <a:extLst>
              <a:ext uri="{28A0092B-C50C-407E-A947-70E740481C1C}">
                <a14:useLocalDpi xmlns:a14="http://schemas.microsoft.com/office/drawing/2010/main" val="0"/>
              </a:ext>
            </a:extLst>
          </a:blip>
          <a:srcRect t="377" r="1" b="1"/>
          <a:stretch/>
        </p:blipFill>
        <p:spPr>
          <a:xfrm>
            <a:off x="5308052" y="10"/>
            <a:ext cx="6883948" cy="6857990"/>
          </a:xfrm>
          <a:custGeom>
            <a:avLst/>
            <a:gdLst/>
            <a:ahLst/>
            <a:cxnLst/>
            <a:rect l="l" t="t" r="r" b="b"/>
            <a:pathLst>
              <a:path w="6883948" h="6858000">
                <a:moveTo>
                  <a:pt x="365648" y="0"/>
                </a:moveTo>
                <a:lnTo>
                  <a:pt x="6883948" y="0"/>
                </a:lnTo>
                <a:lnTo>
                  <a:pt x="6883948" y="6858000"/>
                </a:lnTo>
                <a:lnTo>
                  <a:pt x="365648" y="6858000"/>
                </a:lnTo>
                <a:lnTo>
                  <a:pt x="360213" y="6835050"/>
                </a:lnTo>
                <a:cubicBezTo>
                  <a:pt x="128263" y="5788167"/>
                  <a:pt x="0" y="4637179"/>
                  <a:pt x="0" y="3429001"/>
                </a:cubicBezTo>
                <a:cubicBezTo>
                  <a:pt x="0" y="2220824"/>
                  <a:pt x="128263" y="1069835"/>
                  <a:pt x="360213" y="22952"/>
                </a:cubicBezTo>
                <a:close/>
              </a:path>
            </a:pathLst>
          </a:custGeom>
          <a:effectLst>
            <a:outerShdw blurRad="50800" dist="38100" dir="10800000" algn="r" rotWithShape="0">
              <a:schemeClr val="bg1">
                <a:lumMod val="85000"/>
                <a:alpha val="30000"/>
              </a:schemeClr>
            </a:outerShdw>
          </a:effectLst>
        </p:spPr>
      </p:pic>
      <p:pic>
        <p:nvPicPr>
          <p:cNvPr id="3" name="Picture 2" descr="A picture containing logo&#10;&#10;Description automatically generated">
            <a:extLst>
              <a:ext uri="{FF2B5EF4-FFF2-40B4-BE49-F238E27FC236}">
                <a16:creationId xmlns:a16="http://schemas.microsoft.com/office/drawing/2014/main" id="{C7FEAF25-B9A9-43E6-A752-3BE62BD5F24E}"/>
              </a:ext>
            </a:extLst>
          </p:cNvPr>
          <p:cNvPicPr>
            <a:picLocks noChangeAspect="1"/>
          </p:cNvPicPr>
          <p:nvPr/>
        </p:nvPicPr>
        <p:blipFill>
          <a:blip r:embed="rId4"/>
          <a:stretch>
            <a:fillRect/>
          </a:stretch>
        </p:blipFill>
        <p:spPr>
          <a:xfrm>
            <a:off x="1067683" y="68487"/>
            <a:ext cx="1881133" cy="872455"/>
          </a:xfrm>
          <a:prstGeom prst="rect">
            <a:avLst/>
          </a:prstGeom>
        </p:spPr>
      </p:pic>
    </p:spTree>
    <p:extLst>
      <p:ext uri="{BB962C8B-B14F-4D97-AF65-F5344CB8AC3E}">
        <p14:creationId xmlns:p14="http://schemas.microsoft.com/office/powerpoint/2010/main" val="233084650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8970B8-1EF1-71DC-1F46-2D0E22C9979E}"/>
              </a:ext>
            </a:extLst>
          </p:cNvPr>
          <p:cNvSpPr>
            <a:spLocks noGrp="1"/>
          </p:cNvSpPr>
          <p:nvPr>
            <p:ph type="title"/>
          </p:nvPr>
        </p:nvSpPr>
        <p:spPr>
          <a:xfrm>
            <a:off x="807720" y="4147926"/>
            <a:ext cx="10515600" cy="848533"/>
          </a:xfrm>
        </p:spPr>
        <p:txBody>
          <a:bodyPr/>
          <a:lstStyle/>
          <a:p>
            <a:r>
              <a:rPr lang="en-US">
                <a:cs typeface="Calibri Light"/>
              </a:rPr>
              <a:t>SHAC Updates</a:t>
            </a:r>
            <a:endParaRPr lang="en-US"/>
          </a:p>
        </p:txBody>
      </p:sp>
      <p:sp>
        <p:nvSpPr>
          <p:cNvPr id="3" name="TextBox 2">
            <a:extLst>
              <a:ext uri="{FF2B5EF4-FFF2-40B4-BE49-F238E27FC236}">
                <a16:creationId xmlns:a16="http://schemas.microsoft.com/office/drawing/2014/main" id="{305CF1AC-77A4-5646-CF5C-399AECBE3372}"/>
              </a:ext>
            </a:extLst>
          </p:cNvPr>
          <p:cNvSpPr txBox="1"/>
          <p:nvPr/>
        </p:nvSpPr>
        <p:spPr>
          <a:xfrm>
            <a:off x="3677920" y="4815840"/>
            <a:ext cx="4683760" cy="8925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2"/>
            <a:r>
              <a:rPr lang="en-US" sz="2800">
                <a:solidFill>
                  <a:schemeClr val="bg1"/>
                </a:solidFill>
                <a:cs typeface="Calibri"/>
              </a:rPr>
              <a:t>Allison Thummel</a:t>
            </a:r>
            <a:endParaRPr lang="en-US">
              <a:solidFill>
                <a:schemeClr val="bg1"/>
              </a:solidFill>
              <a:cs typeface="Calibri" panose="020F0502020204030204"/>
            </a:endParaRPr>
          </a:p>
          <a:p>
            <a:pPr lvl="2"/>
            <a:r>
              <a:rPr lang="en-US" sz="2400">
                <a:solidFill>
                  <a:schemeClr val="bg1"/>
                </a:solidFill>
                <a:cs typeface="Calibri"/>
              </a:rPr>
              <a:t>FBISD SHAC Chair</a:t>
            </a:r>
          </a:p>
        </p:txBody>
      </p:sp>
    </p:spTree>
    <p:extLst>
      <p:ext uri="{BB962C8B-B14F-4D97-AF65-F5344CB8AC3E}">
        <p14:creationId xmlns:p14="http://schemas.microsoft.com/office/powerpoint/2010/main" val="75283924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511E8E-19B8-60B7-D84B-CFCBB6622907}"/>
              </a:ext>
            </a:extLst>
          </p:cNvPr>
          <p:cNvSpPr>
            <a:spLocks noGrp="1"/>
          </p:cNvSpPr>
          <p:nvPr>
            <p:ph type="title"/>
          </p:nvPr>
        </p:nvSpPr>
        <p:spPr/>
        <p:txBody>
          <a:bodyPr/>
          <a:lstStyle/>
          <a:p>
            <a:pPr algn="ctr"/>
            <a:r>
              <a:rPr lang="en-US">
                <a:cs typeface="Calibri Light"/>
              </a:rPr>
              <a:t>SHAC Updates</a:t>
            </a:r>
          </a:p>
        </p:txBody>
      </p:sp>
      <p:sp>
        <p:nvSpPr>
          <p:cNvPr id="3" name="TextBox 2">
            <a:extLst>
              <a:ext uri="{FF2B5EF4-FFF2-40B4-BE49-F238E27FC236}">
                <a16:creationId xmlns:a16="http://schemas.microsoft.com/office/drawing/2014/main" id="{9EE495BF-D281-87CD-D181-D773FDB5074C}"/>
              </a:ext>
            </a:extLst>
          </p:cNvPr>
          <p:cNvSpPr txBox="1"/>
          <p:nvPr/>
        </p:nvSpPr>
        <p:spPr>
          <a:xfrm>
            <a:off x="6508421" y="1962385"/>
            <a:ext cx="5687718" cy="26776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buChar char="•"/>
            </a:pPr>
            <a:r>
              <a:rPr lang="en-US" sz="2800">
                <a:cs typeface="Calibri"/>
              </a:rPr>
              <a:t>Membership of SHAC reminders</a:t>
            </a:r>
            <a:endParaRPr lang="en-US"/>
          </a:p>
          <a:p>
            <a:pPr marL="457200" indent="-457200">
              <a:buFont typeface="Arial" panose="020B0604020202020204" pitchFamily="34" charset="0"/>
              <a:buChar char="•"/>
            </a:pPr>
            <a:r>
              <a:rPr lang="en-US" sz="2800">
                <a:cs typeface="Calibri"/>
              </a:rPr>
              <a:t>Looking for quality, active new members</a:t>
            </a:r>
          </a:p>
          <a:p>
            <a:pPr marL="457200" indent="-457200">
              <a:buFont typeface="Arial" panose="020B0604020202020204" pitchFamily="34" charset="0"/>
              <a:buChar char="•"/>
            </a:pPr>
            <a:r>
              <a:rPr lang="en-US" sz="2800">
                <a:cs typeface="Calibri"/>
              </a:rPr>
              <a:t>Vote for materials</a:t>
            </a:r>
          </a:p>
          <a:p>
            <a:pPr marL="457200" indent="-457200">
              <a:buFont typeface="Arial" panose="020B0604020202020204" pitchFamily="34" charset="0"/>
              <a:buChar char="•"/>
            </a:pPr>
            <a:r>
              <a:rPr lang="en-US" sz="2800">
                <a:cs typeface="Calibri"/>
              </a:rPr>
              <a:t>Upcoming Campus Wellness Assessments/HEROES</a:t>
            </a:r>
          </a:p>
        </p:txBody>
      </p:sp>
      <p:pic>
        <p:nvPicPr>
          <p:cNvPr id="4" name="Picture 4" descr="Diagram&#10;&#10;Description automatically generated">
            <a:extLst>
              <a:ext uri="{FF2B5EF4-FFF2-40B4-BE49-F238E27FC236}">
                <a16:creationId xmlns:a16="http://schemas.microsoft.com/office/drawing/2014/main" id="{D0FC8D82-C0F0-C356-D35C-414E44F973CB}"/>
              </a:ext>
            </a:extLst>
          </p:cNvPr>
          <p:cNvPicPr>
            <a:picLocks noChangeAspect="1"/>
          </p:cNvPicPr>
          <p:nvPr/>
        </p:nvPicPr>
        <p:blipFill>
          <a:blip r:embed="rId2"/>
          <a:stretch>
            <a:fillRect/>
          </a:stretch>
        </p:blipFill>
        <p:spPr>
          <a:xfrm>
            <a:off x="-447039" y="1282398"/>
            <a:ext cx="7020558" cy="4892644"/>
          </a:xfrm>
          <a:prstGeom prst="rect">
            <a:avLst/>
          </a:prstGeom>
        </p:spPr>
      </p:pic>
    </p:spTree>
    <p:extLst>
      <p:ext uri="{BB962C8B-B14F-4D97-AF65-F5344CB8AC3E}">
        <p14:creationId xmlns:p14="http://schemas.microsoft.com/office/powerpoint/2010/main" val="337318888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8CA3CB-9A8F-0D9C-0CB7-F256FCFFD72C}"/>
              </a:ext>
            </a:extLst>
          </p:cNvPr>
          <p:cNvSpPr>
            <a:spLocks noGrp="1"/>
          </p:cNvSpPr>
          <p:nvPr>
            <p:ph type="title"/>
          </p:nvPr>
        </p:nvSpPr>
        <p:spPr/>
        <p:txBody>
          <a:bodyPr/>
          <a:lstStyle/>
          <a:p>
            <a:pPr algn="ctr"/>
            <a:r>
              <a:rPr lang="en-US" dirty="0"/>
              <a:t>SHAC Membership Criteria</a:t>
            </a:r>
          </a:p>
        </p:txBody>
      </p:sp>
      <p:sp>
        <p:nvSpPr>
          <p:cNvPr id="6" name="TextBox 5">
            <a:extLst>
              <a:ext uri="{FF2B5EF4-FFF2-40B4-BE49-F238E27FC236}">
                <a16:creationId xmlns:a16="http://schemas.microsoft.com/office/drawing/2014/main" id="{0CB6868C-8CA9-F757-59A7-F29EC015845E}"/>
              </a:ext>
            </a:extLst>
          </p:cNvPr>
          <p:cNvSpPr txBox="1"/>
          <p:nvPr/>
        </p:nvSpPr>
        <p:spPr>
          <a:xfrm>
            <a:off x="5182339" y="2429692"/>
            <a:ext cx="6094520" cy="3416320"/>
          </a:xfrm>
          <a:prstGeom prst="rect">
            <a:avLst/>
          </a:prstGeom>
          <a:noFill/>
        </p:spPr>
        <p:txBody>
          <a:bodyPr wrap="square">
            <a:spAutoFit/>
          </a:bodyPr>
          <a:lstStyle/>
          <a:p>
            <a:pPr rtl="0" fontAlgn="base">
              <a:spcBef>
                <a:spcPts val="0"/>
              </a:spcBef>
              <a:spcAft>
                <a:spcPts val="0"/>
              </a:spcAft>
              <a:buFont typeface="Arial" panose="020B0604020202020204" pitchFamily="34" charset="0"/>
              <a:buChar char="•"/>
            </a:pPr>
            <a:r>
              <a:rPr lang="en-US" sz="1800" b="0" i="0" u="none" strike="noStrike" dirty="0">
                <a:solidFill>
                  <a:srgbClr val="595959"/>
                </a:solidFill>
                <a:effectLst/>
                <a:latin typeface="Arial" panose="020B0604020202020204" pitchFamily="34" charset="0"/>
              </a:rPr>
              <a:t>Constitute parents, community members &amp; district representatives</a:t>
            </a:r>
            <a:br>
              <a:rPr lang="en-US" sz="1800" b="0" i="0" u="none" strike="noStrike" dirty="0">
                <a:solidFill>
                  <a:srgbClr val="595959"/>
                </a:solidFill>
                <a:effectLst/>
                <a:latin typeface="Arial" panose="020B0604020202020204" pitchFamily="34" charset="0"/>
              </a:rPr>
            </a:br>
            <a:endParaRPr lang="en-US" sz="1800" b="0" i="0" u="none" strike="noStrike" dirty="0">
              <a:solidFill>
                <a:srgbClr val="595959"/>
              </a:solidFill>
              <a:effectLst/>
              <a:latin typeface="Arial" panose="020B0604020202020204" pitchFamily="34" charset="0"/>
            </a:endParaRPr>
          </a:p>
          <a:p>
            <a:pPr rtl="0" fontAlgn="base">
              <a:spcBef>
                <a:spcPts val="0"/>
              </a:spcBef>
              <a:spcAft>
                <a:spcPts val="0"/>
              </a:spcAft>
              <a:buFont typeface="Arial" panose="020B0604020202020204" pitchFamily="34" charset="0"/>
              <a:buChar char="•"/>
            </a:pPr>
            <a:r>
              <a:rPr lang="en-US" sz="1800" b="0" i="0" u="none" strike="noStrike" dirty="0">
                <a:solidFill>
                  <a:srgbClr val="595959"/>
                </a:solidFill>
                <a:effectLst/>
                <a:latin typeface="Arial" panose="020B0604020202020204" pitchFamily="34" charset="0"/>
              </a:rPr>
              <a:t>Majority members should be parents</a:t>
            </a:r>
            <a:br>
              <a:rPr lang="en-US" sz="1800" b="0" i="0" u="none" strike="noStrike" dirty="0">
                <a:solidFill>
                  <a:srgbClr val="595959"/>
                </a:solidFill>
                <a:effectLst/>
                <a:latin typeface="Arial" panose="020B0604020202020204" pitchFamily="34" charset="0"/>
              </a:rPr>
            </a:br>
            <a:endParaRPr lang="en-US" sz="1800" b="0" i="0" u="none" strike="noStrike" dirty="0">
              <a:solidFill>
                <a:srgbClr val="595959"/>
              </a:solidFill>
              <a:effectLst/>
              <a:latin typeface="Arial" panose="020B0604020202020204" pitchFamily="34" charset="0"/>
            </a:endParaRPr>
          </a:p>
          <a:p>
            <a:pPr rtl="0" fontAlgn="base">
              <a:spcBef>
                <a:spcPts val="0"/>
              </a:spcBef>
              <a:spcAft>
                <a:spcPts val="0"/>
              </a:spcAft>
              <a:buFont typeface="Arial" panose="020B0604020202020204" pitchFamily="34" charset="0"/>
              <a:buChar char="•"/>
            </a:pPr>
            <a:r>
              <a:rPr lang="en-US" sz="1800" b="0" i="0" u="none" strike="noStrike" dirty="0">
                <a:solidFill>
                  <a:srgbClr val="595959"/>
                </a:solidFill>
                <a:effectLst/>
                <a:latin typeface="Arial" panose="020B0604020202020204" pitchFamily="34" charset="0"/>
              </a:rPr>
              <a:t>Must undergo District volunteer background check </a:t>
            </a:r>
            <a:br>
              <a:rPr lang="en-US" sz="1800" b="0" i="0" u="none" strike="noStrike" dirty="0">
                <a:solidFill>
                  <a:srgbClr val="595959"/>
                </a:solidFill>
                <a:effectLst/>
                <a:latin typeface="Arial" panose="020B0604020202020204" pitchFamily="34" charset="0"/>
              </a:rPr>
            </a:br>
            <a:endParaRPr lang="en-US" sz="1800" b="0" i="0" u="none" strike="noStrike" dirty="0">
              <a:solidFill>
                <a:srgbClr val="595959"/>
              </a:solidFill>
              <a:effectLst/>
              <a:latin typeface="Arial" panose="020B0604020202020204" pitchFamily="34" charset="0"/>
            </a:endParaRPr>
          </a:p>
          <a:p>
            <a:pPr rtl="0" fontAlgn="base">
              <a:spcBef>
                <a:spcPts val="0"/>
              </a:spcBef>
              <a:spcAft>
                <a:spcPts val="0"/>
              </a:spcAft>
              <a:buFont typeface="Arial" panose="020B0604020202020204" pitchFamily="34" charset="0"/>
              <a:buChar char="•"/>
            </a:pPr>
            <a:r>
              <a:rPr lang="en-US" sz="1800" b="0" i="0" u="none" strike="noStrike" dirty="0">
                <a:solidFill>
                  <a:srgbClr val="595959"/>
                </a:solidFill>
                <a:effectLst/>
                <a:latin typeface="Arial" panose="020B0604020202020204" pitchFamily="34" charset="0"/>
              </a:rPr>
              <a:t>The term of service for an appointment shall be two years</a:t>
            </a:r>
            <a:br>
              <a:rPr lang="en-US" sz="1800" b="0" i="0" u="none" strike="noStrike" dirty="0">
                <a:solidFill>
                  <a:srgbClr val="595959"/>
                </a:solidFill>
                <a:effectLst/>
                <a:latin typeface="Arial" panose="020B0604020202020204" pitchFamily="34" charset="0"/>
              </a:rPr>
            </a:br>
            <a:endParaRPr lang="en-US" sz="1800" b="0" i="0" u="none" strike="noStrike" dirty="0">
              <a:solidFill>
                <a:srgbClr val="595959"/>
              </a:solidFill>
              <a:effectLst/>
              <a:latin typeface="Arial" panose="020B0604020202020204" pitchFamily="34" charset="0"/>
            </a:endParaRPr>
          </a:p>
          <a:p>
            <a:pPr rtl="0" fontAlgn="base">
              <a:spcBef>
                <a:spcPts val="0"/>
              </a:spcBef>
              <a:spcAft>
                <a:spcPts val="1200"/>
              </a:spcAft>
              <a:buFont typeface="Arial" panose="020B0604020202020204" pitchFamily="34" charset="0"/>
              <a:buChar char="•"/>
            </a:pPr>
            <a:r>
              <a:rPr lang="en-US" sz="1800" b="0" i="0" u="none" strike="noStrike" dirty="0">
                <a:solidFill>
                  <a:srgbClr val="595959"/>
                </a:solidFill>
                <a:effectLst/>
                <a:latin typeface="Arial" panose="020B0604020202020204" pitchFamily="34" charset="0"/>
              </a:rPr>
              <a:t>If a SHAC member misses two (2) consecutive meetings of the full SHAC, the Executive Committee shall request the member to declare his or her intention to continue.</a:t>
            </a:r>
          </a:p>
        </p:txBody>
      </p:sp>
      <p:pic>
        <p:nvPicPr>
          <p:cNvPr id="7" name="Picture 6">
            <a:extLst>
              <a:ext uri="{FF2B5EF4-FFF2-40B4-BE49-F238E27FC236}">
                <a16:creationId xmlns:a16="http://schemas.microsoft.com/office/drawing/2014/main" id="{9C58F572-2433-4EB7-5785-D611284B4911}"/>
              </a:ext>
            </a:extLst>
          </p:cNvPr>
          <p:cNvPicPr>
            <a:picLocks noChangeAspect="1"/>
          </p:cNvPicPr>
          <p:nvPr/>
        </p:nvPicPr>
        <p:blipFill>
          <a:blip r:embed="rId2"/>
          <a:stretch>
            <a:fillRect/>
          </a:stretch>
        </p:blipFill>
        <p:spPr>
          <a:xfrm>
            <a:off x="390617" y="1992206"/>
            <a:ext cx="4656714" cy="3416319"/>
          </a:xfrm>
          <a:prstGeom prst="rect">
            <a:avLst/>
          </a:prstGeom>
        </p:spPr>
      </p:pic>
      <p:sp>
        <p:nvSpPr>
          <p:cNvPr id="10" name="TextBox 9">
            <a:extLst>
              <a:ext uri="{FF2B5EF4-FFF2-40B4-BE49-F238E27FC236}">
                <a16:creationId xmlns:a16="http://schemas.microsoft.com/office/drawing/2014/main" id="{5ACD82E6-C7F7-E071-FDAD-AD07A8033F86}"/>
              </a:ext>
            </a:extLst>
          </p:cNvPr>
          <p:cNvSpPr txBox="1"/>
          <p:nvPr/>
        </p:nvSpPr>
        <p:spPr>
          <a:xfrm>
            <a:off x="6409676" y="1599675"/>
            <a:ext cx="3639845" cy="523220"/>
          </a:xfrm>
          <a:prstGeom prst="rect">
            <a:avLst/>
          </a:prstGeom>
          <a:noFill/>
        </p:spPr>
        <p:txBody>
          <a:bodyPr wrap="square" rtlCol="0">
            <a:spAutoFit/>
          </a:bodyPr>
          <a:lstStyle/>
          <a:p>
            <a:pPr algn="ctr"/>
            <a:r>
              <a:rPr lang="en-US" sz="2800" dirty="0">
                <a:solidFill>
                  <a:srgbClr val="C00000"/>
                </a:solidFill>
              </a:rPr>
              <a:t>Membership</a:t>
            </a:r>
          </a:p>
        </p:txBody>
      </p:sp>
    </p:spTree>
    <p:extLst>
      <p:ext uri="{BB962C8B-B14F-4D97-AF65-F5344CB8AC3E}">
        <p14:creationId xmlns:p14="http://schemas.microsoft.com/office/powerpoint/2010/main" val="367515728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F23CFD-D7F0-EF06-E845-A1DD8B8F6CFA}"/>
              </a:ext>
            </a:extLst>
          </p:cNvPr>
          <p:cNvSpPr>
            <a:spLocks noGrp="1"/>
          </p:cNvSpPr>
          <p:nvPr>
            <p:ph type="title"/>
          </p:nvPr>
        </p:nvSpPr>
        <p:spPr/>
        <p:txBody>
          <a:bodyPr/>
          <a:lstStyle/>
          <a:p>
            <a:pPr algn="ctr"/>
            <a:r>
              <a:rPr lang="en-US">
                <a:cs typeface="Calibri Light"/>
              </a:rPr>
              <a:t>Exemptions For Fall &amp; Spring Semester Exams</a:t>
            </a:r>
          </a:p>
        </p:txBody>
      </p:sp>
      <p:pic>
        <p:nvPicPr>
          <p:cNvPr id="5" name="Picture 4">
            <a:extLst>
              <a:ext uri="{FF2B5EF4-FFF2-40B4-BE49-F238E27FC236}">
                <a16:creationId xmlns:a16="http://schemas.microsoft.com/office/drawing/2014/main" id="{A05FC73A-7302-7442-FFEB-4A2A5CE9FFAA}"/>
              </a:ext>
            </a:extLst>
          </p:cNvPr>
          <p:cNvPicPr>
            <a:picLocks noChangeAspect="1"/>
          </p:cNvPicPr>
          <p:nvPr/>
        </p:nvPicPr>
        <p:blipFill>
          <a:blip r:embed="rId2"/>
          <a:stretch>
            <a:fillRect/>
          </a:stretch>
        </p:blipFill>
        <p:spPr>
          <a:xfrm>
            <a:off x="1" y="1167299"/>
            <a:ext cx="5760992" cy="2146103"/>
          </a:xfrm>
          <a:prstGeom prst="rect">
            <a:avLst/>
          </a:prstGeom>
        </p:spPr>
      </p:pic>
      <p:pic>
        <p:nvPicPr>
          <p:cNvPr id="10" name="Picture 9">
            <a:extLst>
              <a:ext uri="{FF2B5EF4-FFF2-40B4-BE49-F238E27FC236}">
                <a16:creationId xmlns:a16="http://schemas.microsoft.com/office/drawing/2014/main" id="{D21A21E0-06AF-34A1-496A-D98921640EB4}"/>
              </a:ext>
            </a:extLst>
          </p:cNvPr>
          <p:cNvPicPr>
            <a:picLocks noChangeAspect="1"/>
          </p:cNvPicPr>
          <p:nvPr/>
        </p:nvPicPr>
        <p:blipFill>
          <a:blip r:embed="rId3"/>
          <a:stretch>
            <a:fillRect/>
          </a:stretch>
        </p:blipFill>
        <p:spPr>
          <a:xfrm>
            <a:off x="0" y="3687316"/>
            <a:ext cx="5915786" cy="1914493"/>
          </a:xfrm>
          <a:prstGeom prst="rect">
            <a:avLst/>
          </a:prstGeom>
        </p:spPr>
      </p:pic>
      <p:pic>
        <p:nvPicPr>
          <p:cNvPr id="12" name="Picture 11">
            <a:extLst>
              <a:ext uri="{FF2B5EF4-FFF2-40B4-BE49-F238E27FC236}">
                <a16:creationId xmlns:a16="http://schemas.microsoft.com/office/drawing/2014/main" id="{40581358-4F66-C42F-0FBB-30D4D929179C}"/>
              </a:ext>
            </a:extLst>
          </p:cNvPr>
          <p:cNvPicPr>
            <a:picLocks noChangeAspect="1"/>
          </p:cNvPicPr>
          <p:nvPr/>
        </p:nvPicPr>
        <p:blipFill>
          <a:blip r:embed="rId4"/>
          <a:stretch>
            <a:fillRect/>
          </a:stretch>
        </p:blipFill>
        <p:spPr>
          <a:xfrm>
            <a:off x="6096000" y="1290278"/>
            <a:ext cx="6000258" cy="1773768"/>
          </a:xfrm>
          <a:prstGeom prst="rect">
            <a:avLst/>
          </a:prstGeom>
        </p:spPr>
      </p:pic>
      <p:pic>
        <p:nvPicPr>
          <p:cNvPr id="14" name="Picture 13">
            <a:extLst>
              <a:ext uri="{FF2B5EF4-FFF2-40B4-BE49-F238E27FC236}">
                <a16:creationId xmlns:a16="http://schemas.microsoft.com/office/drawing/2014/main" id="{F0E30123-A607-6DA6-73D9-B5ABB52E7D83}"/>
              </a:ext>
            </a:extLst>
          </p:cNvPr>
          <p:cNvPicPr>
            <a:picLocks noChangeAspect="1"/>
          </p:cNvPicPr>
          <p:nvPr/>
        </p:nvPicPr>
        <p:blipFill>
          <a:blip r:embed="rId5"/>
          <a:stretch>
            <a:fillRect/>
          </a:stretch>
        </p:blipFill>
        <p:spPr>
          <a:xfrm>
            <a:off x="6096000" y="3687316"/>
            <a:ext cx="5735480" cy="2254320"/>
          </a:xfrm>
          <a:prstGeom prst="rect">
            <a:avLst/>
          </a:prstGeom>
        </p:spPr>
      </p:pic>
      <p:sp>
        <p:nvSpPr>
          <p:cNvPr id="3" name="TextBox 2">
            <a:extLst>
              <a:ext uri="{FF2B5EF4-FFF2-40B4-BE49-F238E27FC236}">
                <a16:creationId xmlns:a16="http://schemas.microsoft.com/office/drawing/2014/main" id="{EDC8B042-2E41-13BA-A509-B365BB1B4CC2}"/>
              </a:ext>
            </a:extLst>
          </p:cNvPr>
          <p:cNvSpPr txBox="1"/>
          <p:nvPr/>
        </p:nvSpPr>
        <p:spPr>
          <a:xfrm>
            <a:off x="6174971" y="6054582"/>
            <a:ext cx="4438834" cy="461665"/>
          </a:xfrm>
          <a:prstGeom prst="rect">
            <a:avLst/>
          </a:prstGeom>
          <a:noFill/>
        </p:spPr>
        <p:txBody>
          <a:bodyPr wrap="square" rtlCol="0">
            <a:spAutoFit/>
          </a:bodyPr>
          <a:lstStyle/>
          <a:p>
            <a:r>
              <a:rPr lang="en-US" sz="1200" b="1" i="1" dirty="0">
                <a:solidFill>
                  <a:srgbClr val="C00000"/>
                </a:solidFill>
              </a:rPr>
              <a:t>For questions on attendance, please contact Dr. Julie Guillory at</a:t>
            </a:r>
          </a:p>
          <a:p>
            <a:r>
              <a:rPr lang="en-US" sz="1200" b="1" i="1" dirty="0">
                <a:solidFill>
                  <a:srgbClr val="C00000"/>
                </a:solidFill>
              </a:rPr>
              <a:t>Julie.joubertguillory@fortbendisd.com</a:t>
            </a:r>
          </a:p>
        </p:txBody>
      </p:sp>
    </p:spTree>
    <p:extLst>
      <p:ext uri="{BB962C8B-B14F-4D97-AF65-F5344CB8AC3E}">
        <p14:creationId xmlns:p14="http://schemas.microsoft.com/office/powerpoint/2010/main" val="88301096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1F583C-18C6-1961-531B-FDEA300CEA0E}"/>
              </a:ext>
            </a:extLst>
          </p:cNvPr>
          <p:cNvSpPr>
            <a:spLocks noGrp="1"/>
          </p:cNvSpPr>
          <p:nvPr>
            <p:ph type="title"/>
          </p:nvPr>
        </p:nvSpPr>
        <p:spPr/>
        <p:txBody>
          <a:bodyPr/>
          <a:lstStyle/>
          <a:p>
            <a:r>
              <a:rPr lang="en-US"/>
              <a:t> </a:t>
            </a:r>
          </a:p>
        </p:txBody>
      </p:sp>
      <p:sp>
        <p:nvSpPr>
          <p:cNvPr id="4" name="TextBox 3">
            <a:extLst>
              <a:ext uri="{FF2B5EF4-FFF2-40B4-BE49-F238E27FC236}">
                <a16:creationId xmlns:a16="http://schemas.microsoft.com/office/drawing/2014/main" id="{CC0103DF-3322-FDCD-092B-B9D1F67BF7DE}"/>
              </a:ext>
            </a:extLst>
          </p:cNvPr>
          <p:cNvSpPr txBox="1"/>
          <p:nvPr/>
        </p:nvSpPr>
        <p:spPr>
          <a:xfrm>
            <a:off x="1797977" y="4921320"/>
            <a:ext cx="8266075" cy="1569660"/>
          </a:xfrm>
          <a:prstGeom prst="rect">
            <a:avLst/>
          </a:prstGeom>
          <a:noFill/>
        </p:spPr>
        <p:txBody>
          <a:bodyPr wrap="square" rtlCol="0">
            <a:spAutoFit/>
          </a:bodyPr>
          <a:lstStyle/>
          <a:p>
            <a:pPr algn="ctr"/>
            <a:r>
              <a:rPr lang="en-US" sz="4800"/>
              <a:t>Questions, Comments &amp; Suggestions</a:t>
            </a:r>
          </a:p>
        </p:txBody>
      </p:sp>
      <p:pic>
        <p:nvPicPr>
          <p:cNvPr id="5" name="Picture 4">
            <a:extLst>
              <a:ext uri="{FF2B5EF4-FFF2-40B4-BE49-F238E27FC236}">
                <a16:creationId xmlns:a16="http://schemas.microsoft.com/office/drawing/2014/main" id="{60957305-D35A-4A48-B11F-D2332AF238F0}"/>
              </a:ext>
            </a:extLst>
          </p:cNvPr>
          <p:cNvPicPr>
            <a:picLocks noChangeAspect="1"/>
          </p:cNvPicPr>
          <p:nvPr/>
        </p:nvPicPr>
        <p:blipFill>
          <a:blip r:embed="rId2"/>
          <a:stretch>
            <a:fillRect/>
          </a:stretch>
        </p:blipFill>
        <p:spPr>
          <a:xfrm>
            <a:off x="3210395" y="1313543"/>
            <a:ext cx="5441237" cy="3607777"/>
          </a:xfrm>
          <a:prstGeom prst="rect">
            <a:avLst/>
          </a:prstGeom>
        </p:spPr>
      </p:pic>
    </p:spTree>
    <p:extLst>
      <p:ext uri="{BB962C8B-B14F-4D97-AF65-F5344CB8AC3E}">
        <p14:creationId xmlns:p14="http://schemas.microsoft.com/office/powerpoint/2010/main" val="1353244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B2B6D6-1000-328C-7829-95E6F9A1CE75}"/>
              </a:ext>
            </a:extLst>
          </p:cNvPr>
          <p:cNvSpPr>
            <a:spLocks noGrp="1"/>
          </p:cNvSpPr>
          <p:nvPr>
            <p:ph type="title"/>
          </p:nvPr>
        </p:nvSpPr>
        <p:spPr/>
        <p:txBody>
          <a:bodyPr/>
          <a:lstStyle/>
          <a:p>
            <a:r>
              <a:rPr lang="en-US"/>
              <a:t>Subcommittees Meet</a:t>
            </a:r>
          </a:p>
        </p:txBody>
      </p:sp>
      <p:sp>
        <p:nvSpPr>
          <p:cNvPr id="3" name="Content Placeholder 2">
            <a:extLst>
              <a:ext uri="{FF2B5EF4-FFF2-40B4-BE49-F238E27FC236}">
                <a16:creationId xmlns:a16="http://schemas.microsoft.com/office/drawing/2014/main" id="{33CFC21D-790C-BBC3-58B4-370BB236B63A}"/>
              </a:ext>
            </a:extLst>
          </p:cNvPr>
          <p:cNvSpPr>
            <a:spLocks noGrp="1"/>
          </p:cNvSpPr>
          <p:nvPr>
            <p:ph idx="1"/>
          </p:nvPr>
        </p:nvSpPr>
        <p:spPr/>
        <p:txBody>
          <a:bodyPr/>
          <a:lstStyle/>
          <a:p>
            <a:r>
              <a:rPr lang="en-US"/>
              <a:t>Begin planning goals for 2023-2024 for your subcommittee.</a:t>
            </a:r>
          </a:p>
          <a:p>
            <a:r>
              <a:rPr lang="en-US"/>
              <a:t>Turn in to Allison by 2/27/23.</a:t>
            </a:r>
          </a:p>
          <a:p>
            <a:pPr marL="0" indent="0">
              <a:buNone/>
            </a:pPr>
            <a:endParaRPr lang="en-US"/>
          </a:p>
          <a:p>
            <a:pPr marL="0" indent="0">
              <a:buNone/>
            </a:pPr>
            <a:endParaRPr lang="en-US"/>
          </a:p>
          <a:p>
            <a:pPr marL="0" indent="0">
              <a:buNone/>
            </a:pPr>
            <a:endParaRPr lang="en-US"/>
          </a:p>
          <a:p>
            <a:pPr marL="0" indent="0">
              <a:buNone/>
            </a:pPr>
            <a:endParaRPr lang="en-US"/>
          </a:p>
          <a:p>
            <a:pPr marL="0" indent="0">
              <a:buNone/>
            </a:pPr>
            <a:endParaRPr lang="en-US"/>
          </a:p>
        </p:txBody>
      </p:sp>
      <p:pic>
        <p:nvPicPr>
          <p:cNvPr id="8" name="Picture 7" descr="Shape, rectangle&#10;&#10;Description automatically generated">
            <a:extLst>
              <a:ext uri="{FF2B5EF4-FFF2-40B4-BE49-F238E27FC236}">
                <a16:creationId xmlns:a16="http://schemas.microsoft.com/office/drawing/2014/main" id="{0FDF50EC-540C-FE43-D537-3177BC75AFCE}"/>
              </a:ext>
            </a:extLst>
          </p:cNvPr>
          <p:cNvPicPr>
            <a:picLocks noChangeAspect="1"/>
          </p:cNvPicPr>
          <p:nvPr/>
        </p:nvPicPr>
        <p:blipFill>
          <a:blip r:embed="rId2"/>
          <a:stretch>
            <a:fillRect/>
          </a:stretch>
        </p:blipFill>
        <p:spPr>
          <a:xfrm>
            <a:off x="-70150" y="0"/>
            <a:ext cx="12314903" cy="6858000"/>
          </a:xfrm>
          <a:prstGeom prst="rect">
            <a:avLst/>
          </a:prstGeom>
        </p:spPr>
      </p:pic>
      <p:sp>
        <p:nvSpPr>
          <p:cNvPr id="9" name="TextBox 8">
            <a:extLst>
              <a:ext uri="{FF2B5EF4-FFF2-40B4-BE49-F238E27FC236}">
                <a16:creationId xmlns:a16="http://schemas.microsoft.com/office/drawing/2014/main" id="{7FEB36B5-DE31-A08D-1830-00E0E3FBAA8D}"/>
              </a:ext>
            </a:extLst>
          </p:cNvPr>
          <p:cNvSpPr txBox="1"/>
          <p:nvPr/>
        </p:nvSpPr>
        <p:spPr>
          <a:xfrm>
            <a:off x="6952890" y="1460739"/>
            <a:ext cx="4626633" cy="35394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Char char="•"/>
            </a:pPr>
            <a:endParaRPr lang="en-US" sz="3200">
              <a:cs typeface="Arial"/>
            </a:endParaRPr>
          </a:p>
          <a:p>
            <a:pPr>
              <a:buChar char="•"/>
            </a:pPr>
            <a:r>
              <a:rPr lang="en-US" sz="3200">
                <a:cs typeface="Arial"/>
              </a:rPr>
              <a:t>Begin planning goals for 2023-2024 for your subcommittee.​</a:t>
            </a:r>
            <a:endParaRPr lang="en-US">
              <a:cs typeface="Calibri"/>
            </a:endParaRPr>
          </a:p>
          <a:p>
            <a:pPr>
              <a:buChar char="•"/>
            </a:pPr>
            <a:endParaRPr lang="en-US" sz="3200">
              <a:cs typeface="Arial"/>
            </a:endParaRPr>
          </a:p>
          <a:p>
            <a:pPr>
              <a:buChar char="•"/>
            </a:pPr>
            <a:r>
              <a:rPr lang="en-US" sz="3200">
                <a:cs typeface="Arial"/>
              </a:rPr>
              <a:t>Turn in to Allison by 2/27/23.</a:t>
            </a:r>
          </a:p>
        </p:txBody>
      </p:sp>
      <p:sp>
        <p:nvSpPr>
          <p:cNvPr id="10" name="TextBox 9">
            <a:extLst>
              <a:ext uri="{FF2B5EF4-FFF2-40B4-BE49-F238E27FC236}">
                <a16:creationId xmlns:a16="http://schemas.microsoft.com/office/drawing/2014/main" id="{3C4F1312-2525-36C9-8F10-C903D95860F4}"/>
              </a:ext>
            </a:extLst>
          </p:cNvPr>
          <p:cNvSpPr txBox="1"/>
          <p:nvPr/>
        </p:nvSpPr>
        <p:spPr>
          <a:xfrm>
            <a:off x="102576" y="-228600"/>
            <a:ext cx="2743200" cy="4572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11" name="TextBox 10">
            <a:extLst>
              <a:ext uri="{FF2B5EF4-FFF2-40B4-BE49-F238E27FC236}">
                <a16:creationId xmlns:a16="http://schemas.microsoft.com/office/drawing/2014/main" id="{5FB92C8E-CB05-F747-4EB9-7BB3F8D02D3A}"/>
              </a:ext>
            </a:extLst>
          </p:cNvPr>
          <p:cNvSpPr txBox="1"/>
          <p:nvPr/>
        </p:nvSpPr>
        <p:spPr>
          <a:xfrm>
            <a:off x="3287991" y="235844"/>
            <a:ext cx="5758961"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a:solidFill>
                  <a:schemeClr val="bg1"/>
                </a:solidFill>
                <a:cs typeface="Calibri" panose="020F0502020204030204"/>
              </a:rPr>
              <a:t>Subcommittees Meet</a:t>
            </a:r>
            <a:endParaRPr lang="en-US">
              <a:cs typeface="Calibri" panose="020F0502020204030204"/>
            </a:endParaRPr>
          </a:p>
        </p:txBody>
      </p:sp>
      <p:pic>
        <p:nvPicPr>
          <p:cNvPr id="13" name="Picture 13" descr="A picture containing graphical user interface&#10;&#10;Description automatically generated">
            <a:extLst>
              <a:ext uri="{FF2B5EF4-FFF2-40B4-BE49-F238E27FC236}">
                <a16:creationId xmlns:a16="http://schemas.microsoft.com/office/drawing/2014/main" id="{9FDA88D8-6BE3-14BD-3AEB-DBE04F47DFFA}"/>
              </a:ext>
            </a:extLst>
          </p:cNvPr>
          <p:cNvPicPr>
            <a:picLocks noChangeAspect="1"/>
          </p:cNvPicPr>
          <p:nvPr/>
        </p:nvPicPr>
        <p:blipFill>
          <a:blip r:embed="rId3"/>
          <a:stretch>
            <a:fillRect/>
          </a:stretch>
        </p:blipFill>
        <p:spPr>
          <a:xfrm>
            <a:off x="837122" y="1613499"/>
            <a:ext cx="5571944" cy="3961680"/>
          </a:xfrm>
          <a:prstGeom prst="rect">
            <a:avLst/>
          </a:prstGeom>
        </p:spPr>
      </p:pic>
    </p:spTree>
    <p:extLst>
      <p:ext uri="{BB962C8B-B14F-4D97-AF65-F5344CB8AC3E}">
        <p14:creationId xmlns:p14="http://schemas.microsoft.com/office/powerpoint/2010/main" val="378099577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BA04C0-C814-CC2A-4A0C-D11B1BBDF365}"/>
              </a:ext>
            </a:extLst>
          </p:cNvPr>
          <p:cNvSpPr>
            <a:spLocks noGrp="1"/>
          </p:cNvSpPr>
          <p:nvPr>
            <p:ph type="title"/>
          </p:nvPr>
        </p:nvSpPr>
        <p:spPr/>
        <p:txBody>
          <a:bodyPr/>
          <a:lstStyle/>
          <a:p>
            <a:r>
              <a:rPr lang="en-US"/>
              <a:t>	</a:t>
            </a:r>
          </a:p>
        </p:txBody>
      </p:sp>
      <p:pic>
        <p:nvPicPr>
          <p:cNvPr id="3" name="Picture 2">
            <a:extLst>
              <a:ext uri="{FF2B5EF4-FFF2-40B4-BE49-F238E27FC236}">
                <a16:creationId xmlns:a16="http://schemas.microsoft.com/office/drawing/2014/main" id="{9FD77273-3E29-6CC3-34AE-F9D9CDEEAFE1}"/>
              </a:ext>
            </a:extLst>
          </p:cNvPr>
          <p:cNvPicPr>
            <a:picLocks noChangeAspect="1"/>
          </p:cNvPicPr>
          <p:nvPr/>
        </p:nvPicPr>
        <p:blipFill>
          <a:blip r:embed="rId2"/>
          <a:stretch>
            <a:fillRect/>
          </a:stretch>
        </p:blipFill>
        <p:spPr>
          <a:xfrm>
            <a:off x="475447" y="1734512"/>
            <a:ext cx="5063831" cy="3792985"/>
          </a:xfrm>
          <a:prstGeom prst="rect">
            <a:avLst/>
          </a:prstGeom>
        </p:spPr>
      </p:pic>
      <p:sp>
        <p:nvSpPr>
          <p:cNvPr id="4" name="TextBox 3">
            <a:extLst>
              <a:ext uri="{FF2B5EF4-FFF2-40B4-BE49-F238E27FC236}">
                <a16:creationId xmlns:a16="http://schemas.microsoft.com/office/drawing/2014/main" id="{8076DD5E-504F-AE37-AB4A-A2F9E02B3471}"/>
              </a:ext>
            </a:extLst>
          </p:cNvPr>
          <p:cNvSpPr txBox="1"/>
          <p:nvPr/>
        </p:nvSpPr>
        <p:spPr>
          <a:xfrm>
            <a:off x="7191910" y="1356188"/>
            <a:ext cx="3724897" cy="4585871"/>
          </a:xfrm>
          <a:prstGeom prst="rect">
            <a:avLst/>
          </a:prstGeom>
          <a:noFill/>
        </p:spPr>
        <p:txBody>
          <a:bodyPr wrap="square" rtlCol="0">
            <a:spAutoFit/>
          </a:bodyPr>
          <a:lstStyle/>
          <a:p>
            <a:pPr algn="ctr"/>
            <a:r>
              <a:rPr lang="en-US" sz="3200">
                <a:solidFill>
                  <a:srgbClr val="C00000"/>
                </a:solidFill>
              </a:rPr>
              <a:t>Next General SHAC Meeting</a:t>
            </a:r>
          </a:p>
          <a:p>
            <a:pPr algn="ctr"/>
            <a:endParaRPr lang="en-US" sz="2000">
              <a:solidFill>
                <a:srgbClr val="C00000"/>
              </a:solidFill>
            </a:endParaRPr>
          </a:p>
          <a:p>
            <a:pPr algn="ctr"/>
            <a:r>
              <a:rPr lang="en-US" sz="2800"/>
              <a:t>April 19, 2023</a:t>
            </a:r>
          </a:p>
          <a:p>
            <a:pPr algn="ctr"/>
            <a:r>
              <a:rPr lang="en-US" sz="2800"/>
              <a:t>12 pm- 2 pm</a:t>
            </a:r>
          </a:p>
          <a:p>
            <a:pPr algn="ctr"/>
            <a:r>
              <a:rPr lang="en-US" sz="2800"/>
              <a:t>FBISD Administration Building</a:t>
            </a:r>
          </a:p>
          <a:p>
            <a:pPr algn="ctr"/>
            <a:r>
              <a:rPr lang="en-US" sz="2800"/>
              <a:t>Board Room</a:t>
            </a:r>
          </a:p>
          <a:p>
            <a:pPr algn="ctr"/>
            <a:endParaRPr lang="en-US" sz="2800"/>
          </a:p>
          <a:p>
            <a:pPr algn="ctr"/>
            <a:r>
              <a:rPr lang="en-US" sz="2000"/>
              <a:t>16431 Lexington Blvd.</a:t>
            </a:r>
          </a:p>
          <a:p>
            <a:pPr algn="ctr"/>
            <a:r>
              <a:rPr lang="en-US" sz="2000"/>
              <a:t>Sugar Land TX 77479</a:t>
            </a:r>
          </a:p>
        </p:txBody>
      </p:sp>
      <p:sp>
        <p:nvSpPr>
          <p:cNvPr id="5" name="TextBox 4">
            <a:extLst>
              <a:ext uri="{FF2B5EF4-FFF2-40B4-BE49-F238E27FC236}">
                <a16:creationId xmlns:a16="http://schemas.microsoft.com/office/drawing/2014/main" id="{87C9ACF5-C51F-E347-DAE7-F565DD624957}"/>
              </a:ext>
            </a:extLst>
          </p:cNvPr>
          <p:cNvSpPr txBox="1"/>
          <p:nvPr/>
        </p:nvSpPr>
        <p:spPr>
          <a:xfrm>
            <a:off x="3208962" y="300343"/>
            <a:ext cx="5774076" cy="584775"/>
          </a:xfrm>
          <a:prstGeom prst="rect">
            <a:avLst/>
          </a:prstGeom>
          <a:noFill/>
        </p:spPr>
        <p:txBody>
          <a:bodyPr wrap="square" rtlCol="0">
            <a:spAutoFit/>
          </a:bodyPr>
          <a:lstStyle/>
          <a:p>
            <a:pPr algn="ctr"/>
            <a:r>
              <a:rPr lang="en-US" sz="3200">
                <a:solidFill>
                  <a:schemeClr val="bg1"/>
                </a:solidFill>
              </a:rPr>
              <a:t>General SHAC Meeting Closure</a:t>
            </a:r>
          </a:p>
        </p:txBody>
      </p:sp>
    </p:spTree>
    <p:extLst>
      <p:ext uri="{BB962C8B-B14F-4D97-AF65-F5344CB8AC3E}">
        <p14:creationId xmlns:p14="http://schemas.microsoft.com/office/powerpoint/2010/main" val="378112154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reemap chart&#10;&#10;Description automatically generated">
            <a:extLst>
              <a:ext uri="{FF2B5EF4-FFF2-40B4-BE49-F238E27FC236}">
                <a16:creationId xmlns:a16="http://schemas.microsoft.com/office/drawing/2014/main" id="{B1F0148D-3938-7C0B-6112-46F5C1D82345}"/>
              </a:ext>
            </a:extLst>
          </p:cNvPr>
          <p:cNvPicPr>
            <a:picLocks noChangeAspect="1"/>
          </p:cNvPicPr>
          <p:nvPr/>
        </p:nvPicPr>
        <p:blipFill>
          <a:blip r:embed="rId2"/>
          <a:stretch>
            <a:fillRect/>
          </a:stretch>
        </p:blipFill>
        <p:spPr>
          <a:xfrm>
            <a:off x="13487" y="0"/>
            <a:ext cx="12192000" cy="6858000"/>
          </a:xfrm>
          <a:prstGeom prst="rect">
            <a:avLst/>
          </a:prstGeom>
        </p:spPr>
      </p:pic>
      <p:sp>
        <p:nvSpPr>
          <p:cNvPr id="4" name="TextBox 3">
            <a:extLst>
              <a:ext uri="{FF2B5EF4-FFF2-40B4-BE49-F238E27FC236}">
                <a16:creationId xmlns:a16="http://schemas.microsoft.com/office/drawing/2014/main" id="{FC3DD1C6-B6A3-A354-2101-4B979C1DBB74}"/>
              </a:ext>
            </a:extLst>
          </p:cNvPr>
          <p:cNvSpPr txBox="1"/>
          <p:nvPr/>
        </p:nvSpPr>
        <p:spPr>
          <a:xfrm>
            <a:off x="2937409" y="2811328"/>
            <a:ext cx="6344156" cy="1727524"/>
          </a:xfrm>
          <a:prstGeom prst="rect">
            <a:avLst/>
          </a:prstGeom>
          <a:noFill/>
        </p:spPr>
        <p:txBody>
          <a:bodyPr wrap="square" rtlCol="0">
            <a:spAutoFit/>
          </a:bodyPr>
          <a:lstStyle/>
          <a:p>
            <a:pPr algn="ctr"/>
            <a:r>
              <a:rPr lang="en-US" b="1" spc="600">
                <a:solidFill>
                  <a:schemeClr val="bg1"/>
                </a:solidFill>
                <a:latin typeface="Arial" panose="020B0604020202020204" pitchFamily="34" charset="0"/>
                <a:cs typeface="Arial" panose="020B0604020202020204" pitchFamily="34" charset="0"/>
              </a:rPr>
              <a:t>FORT BEND ISD</a:t>
            </a:r>
          </a:p>
          <a:p>
            <a:pPr algn="ctr">
              <a:lnSpc>
                <a:spcPct val="150000"/>
              </a:lnSpc>
            </a:pPr>
            <a:r>
              <a:rPr lang="en-US" sz="1200">
                <a:solidFill>
                  <a:schemeClr val="bg1"/>
                </a:solidFill>
                <a:latin typeface="Arial" panose="020B0604020202020204" pitchFamily="34" charset="0"/>
                <a:cs typeface="Arial" panose="020B0604020202020204" pitchFamily="34" charset="0"/>
              </a:rPr>
              <a:t>16431 Lexington Blvd.</a:t>
            </a:r>
          </a:p>
          <a:p>
            <a:pPr algn="ctr">
              <a:lnSpc>
                <a:spcPct val="150000"/>
              </a:lnSpc>
            </a:pPr>
            <a:r>
              <a:rPr lang="en-US" sz="1200">
                <a:solidFill>
                  <a:schemeClr val="bg1"/>
                </a:solidFill>
                <a:latin typeface="Arial" panose="020B0604020202020204" pitchFamily="34" charset="0"/>
                <a:cs typeface="Arial" panose="020B0604020202020204" pitchFamily="34" charset="0"/>
              </a:rPr>
              <a:t>Sugar Land, TX 77479</a:t>
            </a:r>
          </a:p>
          <a:p>
            <a:pPr algn="ctr">
              <a:lnSpc>
                <a:spcPct val="150000"/>
              </a:lnSpc>
            </a:pPr>
            <a:r>
              <a:rPr lang="en-US" sz="1200">
                <a:solidFill>
                  <a:schemeClr val="bg1"/>
                </a:solidFill>
                <a:latin typeface="Arial" panose="020B0604020202020204" pitchFamily="34" charset="0"/>
                <a:cs typeface="Arial" panose="020B0604020202020204" pitchFamily="34" charset="0"/>
              </a:rPr>
              <a:t>281-634-1000</a:t>
            </a:r>
          </a:p>
          <a:p>
            <a:pPr algn="ctr">
              <a:lnSpc>
                <a:spcPct val="150000"/>
              </a:lnSpc>
            </a:pPr>
            <a:endParaRPr lang="en-US" sz="1200">
              <a:solidFill>
                <a:schemeClr val="bg1"/>
              </a:solidFill>
              <a:latin typeface="Arial" panose="020B0604020202020204" pitchFamily="34" charset="0"/>
              <a:cs typeface="Arial" panose="020B0604020202020204" pitchFamily="34" charset="0"/>
            </a:endParaRPr>
          </a:p>
          <a:p>
            <a:pPr algn="ctr">
              <a:lnSpc>
                <a:spcPct val="150000"/>
              </a:lnSpc>
            </a:pPr>
            <a:r>
              <a:rPr lang="en-US" sz="1200" err="1">
                <a:solidFill>
                  <a:schemeClr val="bg1"/>
                </a:solidFill>
                <a:latin typeface="Arial" panose="020B0604020202020204" pitchFamily="34" charset="0"/>
                <a:cs typeface="Arial" panose="020B0604020202020204" pitchFamily="34" charset="0"/>
              </a:rPr>
              <a:t>www.fortbendisd.com</a:t>
            </a:r>
            <a:endParaRPr lang="en-US" sz="120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567457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5E232D1-5EB7-471C-8F7E-B7B1280072E1}"/>
              </a:ext>
            </a:extLst>
          </p:cNvPr>
          <p:cNvSpPr txBox="1"/>
          <p:nvPr/>
        </p:nvSpPr>
        <p:spPr>
          <a:xfrm>
            <a:off x="0" y="209204"/>
            <a:ext cx="1354133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uLnTx/>
                <a:uFillTx/>
                <a:latin typeface="Calibri" panose="020F0502020204030204"/>
                <a:ea typeface="+mn-ea"/>
                <a:cs typeface="+mn-cs"/>
              </a:rPr>
              <a:t>Curriculum Adoption Process – EHAA(LOCAL) Policy</a:t>
            </a:r>
          </a:p>
        </p:txBody>
      </p:sp>
      <p:grpSp>
        <p:nvGrpSpPr>
          <p:cNvPr id="6" name="Group 5">
            <a:extLst>
              <a:ext uri="{FF2B5EF4-FFF2-40B4-BE49-F238E27FC236}">
                <a16:creationId xmlns:a16="http://schemas.microsoft.com/office/drawing/2014/main" id="{11156DD7-1222-497D-909D-B0CC54097A4C}"/>
              </a:ext>
            </a:extLst>
          </p:cNvPr>
          <p:cNvGrpSpPr/>
          <p:nvPr/>
        </p:nvGrpSpPr>
        <p:grpSpPr>
          <a:xfrm>
            <a:off x="-199532" y="1130158"/>
            <a:ext cx="10017346" cy="5628158"/>
            <a:chOff x="105170" y="477516"/>
            <a:chExt cx="10017346" cy="6905531"/>
          </a:xfrm>
        </p:grpSpPr>
        <p:grpSp>
          <p:nvGrpSpPr>
            <p:cNvPr id="7" name="Group 6">
              <a:extLst>
                <a:ext uri="{FF2B5EF4-FFF2-40B4-BE49-F238E27FC236}">
                  <a16:creationId xmlns:a16="http://schemas.microsoft.com/office/drawing/2014/main" id="{F8E85C1E-6C71-493A-B41F-43F2DFE0B699}"/>
                </a:ext>
              </a:extLst>
            </p:cNvPr>
            <p:cNvGrpSpPr/>
            <p:nvPr/>
          </p:nvGrpSpPr>
          <p:grpSpPr>
            <a:xfrm>
              <a:off x="5668988" y="504732"/>
              <a:ext cx="4453528" cy="6878315"/>
              <a:chOff x="6247552" y="49801"/>
              <a:chExt cx="4453528" cy="6878315"/>
            </a:xfrm>
          </p:grpSpPr>
          <p:sp>
            <p:nvSpPr>
              <p:cNvPr id="36" name="Freeform 62">
                <a:extLst>
                  <a:ext uri="{FF2B5EF4-FFF2-40B4-BE49-F238E27FC236}">
                    <a16:creationId xmlns:a16="http://schemas.microsoft.com/office/drawing/2014/main" id="{74EC7ABA-463B-4F49-BEE2-9C68DB4F45FC}"/>
                  </a:ext>
                </a:extLst>
              </p:cNvPr>
              <p:cNvSpPr/>
              <p:nvPr/>
            </p:nvSpPr>
            <p:spPr>
              <a:xfrm>
                <a:off x="6247552" y="49801"/>
                <a:ext cx="4453528" cy="6878315"/>
              </a:xfrm>
              <a:custGeom>
                <a:avLst/>
                <a:gdLst>
                  <a:gd name="connsiteX0" fmla="*/ 1853413 w 4453528"/>
                  <a:gd name="connsiteY0" fmla="*/ 0 h 6878315"/>
                  <a:gd name="connsiteX1" fmla="*/ 4453528 w 4453528"/>
                  <a:gd name="connsiteY1" fmla="*/ 0 h 6878315"/>
                  <a:gd name="connsiteX2" fmla="*/ 4453528 w 4453528"/>
                  <a:gd name="connsiteY2" fmla="*/ 6878315 h 6878315"/>
                  <a:gd name="connsiteX3" fmla="*/ 1845478 w 4453528"/>
                  <a:gd name="connsiteY3" fmla="*/ 6878315 h 6878315"/>
                  <a:gd name="connsiteX4" fmla="*/ 1817798 w 4453528"/>
                  <a:gd name="connsiteY4" fmla="*/ 6860570 h 6878315"/>
                  <a:gd name="connsiteX5" fmla="*/ 0 w 4453528"/>
                  <a:gd name="connsiteY5" fmla="*/ 3441701 h 6878315"/>
                  <a:gd name="connsiteX6" fmla="*/ 1817798 w 4453528"/>
                  <a:gd name="connsiteY6" fmla="*/ 22832 h 6878315"/>
                  <a:gd name="connsiteX7" fmla="*/ 1853413 w 4453528"/>
                  <a:gd name="connsiteY7" fmla="*/ 0 h 6878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53528" h="6878315">
                    <a:moveTo>
                      <a:pt x="1853413" y="0"/>
                    </a:moveTo>
                    <a:lnTo>
                      <a:pt x="4453528" y="0"/>
                    </a:lnTo>
                    <a:lnTo>
                      <a:pt x="4453528" y="6878315"/>
                    </a:lnTo>
                    <a:lnTo>
                      <a:pt x="1845478" y="6878315"/>
                    </a:lnTo>
                    <a:lnTo>
                      <a:pt x="1817798" y="6860570"/>
                    </a:lnTo>
                    <a:cubicBezTo>
                      <a:pt x="721069" y="6119634"/>
                      <a:pt x="0" y="4864875"/>
                      <a:pt x="0" y="3441701"/>
                    </a:cubicBezTo>
                    <a:cubicBezTo>
                      <a:pt x="0" y="2018527"/>
                      <a:pt x="721069" y="763768"/>
                      <a:pt x="1817798" y="22832"/>
                    </a:cubicBezTo>
                    <a:lnTo>
                      <a:pt x="1853413" y="0"/>
                    </a:lnTo>
                    <a:close/>
                  </a:path>
                </a:pathLst>
              </a:custGeom>
              <a:solidFill>
                <a:schemeClr val="tx1">
                  <a:lumMod val="75000"/>
                  <a:lumOff val="25000"/>
                  <a:alpha val="6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Rectangle 36">
                <a:extLst>
                  <a:ext uri="{FF2B5EF4-FFF2-40B4-BE49-F238E27FC236}">
                    <a16:creationId xmlns:a16="http://schemas.microsoft.com/office/drawing/2014/main" id="{44BD0D46-A4A5-410F-B957-D4B9667FE8C2}"/>
                  </a:ext>
                </a:extLst>
              </p:cNvPr>
              <p:cNvSpPr/>
              <p:nvPr/>
            </p:nvSpPr>
            <p:spPr>
              <a:xfrm flipH="1">
                <a:off x="6683960" y="1545712"/>
                <a:ext cx="3768665" cy="283222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Adoption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Of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Curriculum  Resource</a:t>
                </a:r>
              </a:p>
            </p:txBody>
          </p:sp>
        </p:grpSp>
        <p:grpSp>
          <p:nvGrpSpPr>
            <p:cNvPr id="8" name="Group 7">
              <a:extLst>
                <a:ext uri="{FF2B5EF4-FFF2-40B4-BE49-F238E27FC236}">
                  <a16:creationId xmlns:a16="http://schemas.microsoft.com/office/drawing/2014/main" id="{7C13B8F3-D5F7-4425-9F09-C3EEB760B019}"/>
                </a:ext>
              </a:extLst>
            </p:cNvPr>
            <p:cNvGrpSpPr/>
            <p:nvPr/>
          </p:nvGrpSpPr>
          <p:grpSpPr>
            <a:xfrm>
              <a:off x="105170" y="477516"/>
              <a:ext cx="6707673" cy="6878315"/>
              <a:chOff x="-1023294" y="-12700"/>
              <a:chExt cx="6707673" cy="6878315"/>
            </a:xfrm>
          </p:grpSpPr>
          <p:sp>
            <p:nvSpPr>
              <p:cNvPr id="9" name="Freeform 6">
                <a:extLst>
                  <a:ext uri="{FF2B5EF4-FFF2-40B4-BE49-F238E27FC236}">
                    <a16:creationId xmlns:a16="http://schemas.microsoft.com/office/drawing/2014/main" id="{20F8059D-7967-41D8-A49D-AE95B925D1D7}"/>
                  </a:ext>
                </a:extLst>
              </p:cNvPr>
              <p:cNvSpPr/>
              <p:nvPr/>
            </p:nvSpPr>
            <p:spPr>
              <a:xfrm>
                <a:off x="4127796" y="-12700"/>
                <a:ext cx="1556583" cy="6878315"/>
              </a:xfrm>
              <a:custGeom>
                <a:avLst/>
                <a:gdLst>
                  <a:gd name="connsiteX0" fmla="*/ 1372952 w 1556583"/>
                  <a:gd name="connsiteY0" fmla="*/ 0 h 6878315"/>
                  <a:gd name="connsiteX1" fmla="*/ 1556583 w 1556583"/>
                  <a:gd name="connsiteY1" fmla="*/ 0 h 6878315"/>
                  <a:gd name="connsiteX2" fmla="*/ 1398715 w 1556583"/>
                  <a:gd name="connsiteY2" fmla="*/ 165582 h 6878315"/>
                  <a:gd name="connsiteX3" fmla="*/ 132943 w 1556583"/>
                  <a:gd name="connsiteY3" fmla="*/ 3441701 h 6878315"/>
                  <a:gd name="connsiteX4" fmla="*/ 1398715 w 1556583"/>
                  <a:gd name="connsiteY4" fmla="*/ 6717820 h 6878315"/>
                  <a:gd name="connsiteX5" fmla="*/ 1551733 w 1556583"/>
                  <a:gd name="connsiteY5" fmla="*/ 6878315 h 6878315"/>
                  <a:gd name="connsiteX6" fmla="*/ 1368102 w 1556583"/>
                  <a:gd name="connsiteY6" fmla="*/ 6878315 h 6878315"/>
                  <a:gd name="connsiteX7" fmla="*/ 1300308 w 1556583"/>
                  <a:gd name="connsiteY7" fmla="*/ 6807208 h 6878315"/>
                  <a:gd name="connsiteX8" fmla="*/ 0 w 1556583"/>
                  <a:gd name="connsiteY8" fmla="*/ 3441701 h 6878315"/>
                  <a:gd name="connsiteX9" fmla="*/ 1300308 w 1556583"/>
                  <a:gd name="connsiteY9" fmla="*/ 76194 h 6878315"/>
                  <a:gd name="connsiteX10" fmla="*/ 1372952 w 1556583"/>
                  <a:gd name="connsiteY10" fmla="*/ 0 h 6878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56583" h="6878315">
                    <a:moveTo>
                      <a:pt x="1372952" y="0"/>
                    </a:moveTo>
                    <a:lnTo>
                      <a:pt x="1556583" y="0"/>
                    </a:lnTo>
                    <a:lnTo>
                      <a:pt x="1398715" y="165582"/>
                    </a:lnTo>
                    <a:cubicBezTo>
                      <a:pt x="612269" y="1030865"/>
                      <a:pt x="132943" y="2180307"/>
                      <a:pt x="132943" y="3441701"/>
                    </a:cubicBezTo>
                    <a:cubicBezTo>
                      <a:pt x="132943" y="4703096"/>
                      <a:pt x="612269" y="5852538"/>
                      <a:pt x="1398715" y="6717820"/>
                    </a:cubicBezTo>
                    <a:lnTo>
                      <a:pt x="1551733" y="6878315"/>
                    </a:lnTo>
                    <a:lnTo>
                      <a:pt x="1368102" y="6878315"/>
                    </a:lnTo>
                    <a:lnTo>
                      <a:pt x="1300308" y="6807208"/>
                    </a:lnTo>
                    <a:cubicBezTo>
                      <a:pt x="492404" y="5918316"/>
                      <a:pt x="0" y="4737512"/>
                      <a:pt x="0" y="3441701"/>
                    </a:cubicBezTo>
                    <a:cubicBezTo>
                      <a:pt x="0" y="2145890"/>
                      <a:pt x="492404" y="965086"/>
                      <a:pt x="1300308" y="76194"/>
                    </a:cubicBezTo>
                    <a:lnTo>
                      <a:pt x="1372952" y="0"/>
                    </a:lnTo>
                    <a:close/>
                  </a:path>
                </a:pathLst>
              </a:custGeom>
              <a:solidFill>
                <a:schemeClr val="bg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0" name="Group 9">
                <a:extLst>
                  <a:ext uri="{FF2B5EF4-FFF2-40B4-BE49-F238E27FC236}">
                    <a16:creationId xmlns:a16="http://schemas.microsoft.com/office/drawing/2014/main" id="{159D79FA-4122-49E6-94BA-7D042CD528BA}"/>
                  </a:ext>
                </a:extLst>
              </p:cNvPr>
              <p:cNvGrpSpPr/>
              <p:nvPr/>
            </p:nvGrpSpPr>
            <p:grpSpPr>
              <a:xfrm>
                <a:off x="-1023294" y="675811"/>
                <a:ext cx="6131153" cy="5040795"/>
                <a:chOff x="-638341" y="750894"/>
                <a:chExt cx="6131153" cy="5040795"/>
              </a:xfrm>
            </p:grpSpPr>
            <p:grpSp>
              <p:nvGrpSpPr>
                <p:cNvPr id="11" name="Group 10">
                  <a:extLst>
                    <a:ext uri="{FF2B5EF4-FFF2-40B4-BE49-F238E27FC236}">
                      <a16:creationId xmlns:a16="http://schemas.microsoft.com/office/drawing/2014/main" id="{BD2FD505-8955-45F5-86AE-CA15EE4AA5C6}"/>
                    </a:ext>
                  </a:extLst>
                </p:cNvPr>
                <p:cNvGrpSpPr/>
                <p:nvPr/>
              </p:nvGrpSpPr>
              <p:grpSpPr>
                <a:xfrm>
                  <a:off x="273572" y="1772358"/>
                  <a:ext cx="4781874" cy="793023"/>
                  <a:chOff x="273572" y="1772357"/>
                  <a:chExt cx="4781874" cy="793023"/>
                </a:xfrm>
              </p:grpSpPr>
              <p:sp>
                <p:nvSpPr>
                  <p:cNvPr id="34" name="Rectangle 33">
                    <a:extLst>
                      <a:ext uri="{FF2B5EF4-FFF2-40B4-BE49-F238E27FC236}">
                        <a16:creationId xmlns:a16="http://schemas.microsoft.com/office/drawing/2014/main" id="{0A2F22BC-1919-4ACF-98BC-1F014CE76FED}"/>
                      </a:ext>
                    </a:extLst>
                  </p:cNvPr>
                  <p:cNvSpPr/>
                  <p:nvPr/>
                </p:nvSpPr>
                <p:spPr>
                  <a:xfrm flipH="1">
                    <a:off x="273572" y="1772357"/>
                    <a:ext cx="4042620" cy="793023"/>
                  </a:xfrm>
                  <a:prstGeom prst="rect">
                    <a:avLst/>
                  </a:prstGeom>
                </p:spPr>
                <p:txBody>
                  <a:bodyPr wrap="square">
                    <a:spAutoFit/>
                  </a:bodyPr>
                  <a:lstStyle/>
                  <a:p>
                    <a:pPr marL="0" marR="0" lvl="1"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2. SHAC Holds At Least </a:t>
                    </a:r>
                    <a:r>
                      <a:rPr kumimoji="0" lang="en-US" sz="1800" b="1" i="1"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2 Public Meeting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and a </a:t>
                    </a:r>
                    <a:r>
                      <a:rPr kumimoji="0" lang="en-US" sz="1800" b="1" i="1"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Public Review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Period</a:t>
                    </a:r>
                  </a:p>
                </p:txBody>
              </p:sp>
              <p:sp>
                <p:nvSpPr>
                  <p:cNvPr id="35" name="Oval 34">
                    <a:extLst>
                      <a:ext uri="{FF2B5EF4-FFF2-40B4-BE49-F238E27FC236}">
                        <a16:creationId xmlns:a16="http://schemas.microsoft.com/office/drawing/2014/main" id="{BDDD4381-36FA-4220-8863-D5A2781A73A0}"/>
                      </a:ext>
                    </a:extLst>
                  </p:cNvPr>
                  <p:cNvSpPr/>
                  <p:nvPr/>
                </p:nvSpPr>
                <p:spPr>
                  <a:xfrm flipH="1">
                    <a:off x="4358391" y="1825740"/>
                    <a:ext cx="697055" cy="697055"/>
                  </a:xfrm>
                  <a:prstGeom prst="ellipse">
                    <a:avLst/>
                  </a:prstGeom>
                  <a:solidFill>
                    <a:srgbClr val="8C1306"/>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grpSp>
              <p:nvGrpSpPr>
                <p:cNvPr id="12" name="Group 11">
                  <a:extLst>
                    <a:ext uri="{FF2B5EF4-FFF2-40B4-BE49-F238E27FC236}">
                      <a16:creationId xmlns:a16="http://schemas.microsoft.com/office/drawing/2014/main" id="{B4A2F530-B064-44B8-B7EC-40BE51ABA211}"/>
                    </a:ext>
                  </a:extLst>
                </p:cNvPr>
                <p:cNvGrpSpPr/>
                <p:nvPr/>
              </p:nvGrpSpPr>
              <p:grpSpPr>
                <a:xfrm>
                  <a:off x="-638341" y="3020987"/>
                  <a:ext cx="5541706" cy="793023"/>
                  <a:chOff x="-638341" y="3020986"/>
                  <a:chExt cx="5541706" cy="793023"/>
                </a:xfrm>
              </p:grpSpPr>
              <p:sp>
                <p:nvSpPr>
                  <p:cNvPr id="19" name="Rectangle 18">
                    <a:extLst>
                      <a:ext uri="{FF2B5EF4-FFF2-40B4-BE49-F238E27FC236}">
                        <a16:creationId xmlns:a16="http://schemas.microsoft.com/office/drawing/2014/main" id="{FA3CBD07-B713-4A64-8C9C-DA2AE914B0F1}"/>
                      </a:ext>
                    </a:extLst>
                  </p:cNvPr>
                  <p:cNvSpPr/>
                  <p:nvPr/>
                </p:nvSpPr>
                <p:spPr>
                  <a:xfrm flipH="1">
                    <a:off x="-638341" y="3020986"/>
                    <a:ext cx="4806153" cy="793023"/>
                  </a:xfrm>
                  <a:prstGeom prst="rect">
                    <a:avLst/>
                  </a:prstGeom>
                </p:spPr>
                <p:txBody>
                  <a:bodyPr wrap="square">
                    <a:spAutoFit/>
                  </a:bodyPr>
                  <a:lstStyle/>
                  <a:p>
                    <a:pPr marL="914400" marR="0" lvl="2"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3. </a:t>
                    </a:r>
                    <a:r>
                      <a:rPr kumimoji="0" lang="en-US" sz="1800" b="1" i="1" u="none" strike="noStrike" kern="1200" cap="none" spc="0" normalizeH="0" baseline="0" noProof="0">
                        <a:ln>
                          <a:noFill/>
                        </a:ln>
                        <a:solidFill>
                          <a:prstClr val="black"/>
                        </a:solidFill>
                        <a:effectLst/>
                        <a:uLnTx/>
                        <a:uFillTx/>
                        <a:latin typeface="Calibri" panose="020F0502020204030204"/>
                        <a:ea typeface="+mn-ea"/>
                        <a:cs typeface="+mn-cs"/>
                      </a:rPr>
                      <a:t>SHAC Provides Recommendations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to the Board at a Public Board Meeting</a:t>
                    </a:r>
                  </a:p>
                </p:txBody>
              </p:sp>
              <p:grpSp>
                <p:nvGrpSpPr>
                  <p:cNvPr id="20" name="Group 19">
                    <a:extLst>
                      <a:ext uri="{FF2B5EF4-FFF2-40B4-BE49-F238E27FC236}">
                        <a16:creationId xmlns:a16="http://schemas.microsoft.com/office/drawing/2014/main" id="{CA8E4456-D074-4E09-BB24-538DD8CAC41B}"/>
                      </a:ext>
                    </a:extLst>
                  </p:cNvPr>
                  <p:cNvGrpSpPr/>
                  <p:nvPr/>
                </p:nvGrpSpPr>
                <p:grpSpPr>
                  <a:xfrm>
                    <a:off x="4206310" y="3080473"/>
                    <a:ext cx="697055" cy="697055"/>
                    <a:chOff x="5747619" y="2964298"/>
                    <a:chExt cx="929406" cy="929406"/>
                  </a:xfrm>
                </p:grpSpPr>
                <p:sp>
                  <p:nvSpPr>
                    <p:cNvPr id="21" name="Oval 20">
                      <a:extLst>
                        <a:ext uri="{FF2B5EF4-FFF2-40B4-BE49-F238E27FC236}">
                          <a16:creationId xmlns:a16="http://schemas.microsoft.com/office/drawing/2014/main" id="{51A3430F-53D4-41FF-9F6E-1B566BCD77BF}"/>
                        </a:ext>
                      </a:extLst>
                    </p:cNvPr>
                    <p:cNvSpPr/>
                    <p:nvPr/>
                  </p:nvSpPr>
                  <p:spPr>
                    <a:xfrm flipH="1">
                      <a:off x="5747619" y="2964298"/>
                      <a:ext cx="929406" cy="929406"/>
                    </a:xfrm>
                    <a:prstGeom prst="ellipse">
                      <a:avLst/>
                    </a:prstGeom>
                    <a:solidFill>
                      <a:srgbClr val="8C1306"/>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22" name="Group 21">
                      <a:extLst>
                        <a:ext uri="{FF2B5EF4-FFF2-40B4-BE49-F238E27FC236}">
                          <a16:creationId xmlns:a16="http://schemas.microsoft.com/office/drawing/2014/main" id="{7E119053-9AF4-4379-83D1-92EB6DCDD347}"/>
                        </a:ext>
                      </a:extLst>
                    </p:cNvPr>
                    <p:cNvGrpSpPr/>
                    <p:nvPr/>
                  </p:nvGrpSpPr>
                  <p:grpSpPr>
                    <a:xfrm>
                      <a:off x="5869143" y="3231356"/>
                      <a:ext cx="686358" cy="395290"/>
                      <a:chOff x="17154526" y="2692401"/>
                      <a:chExt cx="4087813" cy="2354263"/>
                    </a:xfrm>
                    <a:solidFill>
                      <a:schemeClr val="bg1"/>
                    </a:solidFill>
                  </p:grpSpPr>
                  <p:sp>
                    <p:nvSpPr>
                      <p:cNvPr id="23" name="Freeform 27">
                        <a:extLst>
                          <a:ext uri="{FF2B5EF4-FFF2-40B4-BE49-F238E27FC236}">
                            <a16:creationId xmlns:a16="http://schemas.microsoft.com/office/drawing/2014/main" id="{097A6B11-9617-4D2B-8F30-F088DBA56D7C}"/>
                          </a:ext>
                        </a:extLst>
                      </p:cNvPr>
                      <p:cNvSpPr>
                        <a:spLocks/>
                      </p:cNvSpPr>
                      <p:nvPr/>
                    </p:nvSpPr>
                    <p:spPr bwMode="auto">
                      <a:xfrm>
                        <a:off x="17427576" y="3370263"/>
                        <a:ext cx="968375" cy="1571625"/>
                      </a:xfrm>
                      <a:custGeom>
                        <a:avLst/>
                        <a:gdLst>
                          <a:gd name="T0" fmla="*/ 202 w 610"/>
                          <a:gd name="T1" fmla="*/ 6 h 990"/>
                          <a:gd name="T2" fmla="*/ 262 w 610"/>
                          <a:gd name="T3" fmla="*/ 41 h 990"/>
                          <a:gd name="T4" fmla="*/ 329 w 610"/>
                          <a:gd name="T5" fmla="*/ 122 h 990"/>
                          <a:gd name="T6" fmla="*/ 390 w 610"/>
                          <a:gd name="T7" fmla="*/ 189 h 990"/>
                          <a:gd name="T8" fmla="*/ 443 w 610"/>
                          <a:gd name="T9" fmla="*/ 203 h 990"/>
                          <a:gd name="T10" fmla="*/ 484 w 610"/>
                          <a:gd name="T11" fmla="*/ 193 h 990"/>
                          <a:gd name="T12" fmla="*/ 540 w 610"/>
                          <a:gd name="T13" fmla="*/ 179 h 990"/>
                          <a:gd name="T14" fmla="*/ 579 w 610"/>
                          <a:gd name="T15" fmla="*/ 193 h 990"/>
                          <a:gd name="T16" fmla="*/ 605 w 610"/>
                          <a:gd name="T17" fmla="*/ 227 h 990"/>
                          <a:gd name="T18" fmla="*/ 609 w 610"/>
                          <a:gd name="T19" fmla="*/ 271 h 990"/>
                          <a:gd name="T20" fmla="*/ 590 w 610"/>
                          <a:gd name="T21" fmla="*/ 307 h 990"/>
                          <a:gd name="T22" fmla="*/ 541 w 610"/>
                          <a:gd name="T23" fmla="*/ 331 h 990"/>
                          <a:gd name="T24" fmla="*/ 472 w 610"/>
                          <a:gd name="T25" fmla="*/ 350 h 990"/>
                          <a:gd name="T26" fmla="*/ 395 w 610"/>
                          <a:gd name="T27" fmla="*/ 348 h 990"/>
                          <a:gd name="T28" fmla="*/ 329 w 610"/>
                          <a:gd name="T29" fmla="*/ 326 h 990"/>
                          <a:gd name="T30" fmla="*/ 309 w 610"/>
                          <a:gd name="T31" fmla="*/ 422 h 990"/>
                          <a:gd name="T32" fmla="*/ 403 w 610"/>
                          <a:gd name="T33" fmla="*/ 422 h 990"/>
                          <a:gd name="T34" fmla="*/ 455 w 610"/>
                          <a:gd name="T35" fmla="*/ 433 h 990"/>
                          <a:gd name="T36" fmla="*/ 498 w 610"/>
                          <a:gd name="T37" fmla="*/ 460 h 990"/>
                          <a:gd name="T38" fmla="*/ 521 w 610"/>
                          <a:gd name="T39" fmla="*/ 502 h 990"/>
                          <a:gd name="T40" fmla="*/ 546 w 610"/>
                          <a:gd name="T41" fmla="*/ 726 h 990"/>
                          <a:gd name="T42" fmla="*/ 557 w 610"/>
                          <a:gd name="T43" fmla="*/ 813 h 990"/>
                          <a:gd name="T44" fmla="*/ 562 w 610"/>
                          <a:gd name="T45" fmla="*/ 930 h 990"/>
                          <a:gd name="T46" fmla="*/ 533 w 610"/>
                          <a:gd name="T47" fmla="*/ 973 h 990"/>
                          <a:gd name="T48" fmla="*/ 483 w 610"/>
                          <a:gd name="T49" fmla="*/ 990 h 990"/>
                          <a:gd name="T50" fmla="*/ 433 w 610"/>
                          <a:gd name="T51" fmla="*/ 975 h 990"/>
                          <a:gd name="T52" fmla="*/ 403 w 610"/>
                          <a:gd name="T53" fmla="*/ 939 h 990"/>
                          <a:gd name="T54" fmla="*/ 376 w 610"/>
                          <a:gd name="T55" fmla="*/ 740 h 990"/>
                          <a:gd name="T56" fmla="*/ 360 w 610"/>
                          <a:gd name="T57" fmla="*/ 605 h 990"/>
                          <a:gd name="T58" fmla="*/ 305 w 610"/>
                          <a:gd name="T59" fmla="*/ 593 h 990"/>
                          <a:gd name="T60" fmla="*/ 155 w 610"/>
                          <a:gd name="T61" fmla="*/ 593 h 990"/>
                          <a:gd name="T62" fmla="*/ 76 w 610"/>
                          <a:gd name="T63" fmla="*/ 574 h 990"/>
                          <a:gd name="T64" fmla="*/ 24 w 610"/>
                          <a:gd name="T65" fmla="*/ 533 h 990"/>
                          <a:gd name="T66" fmla="*/ 4 w 610"/>
                          <a:gd name="T67" fmla="*/ 486 h 990"/>
                          <a:gd name="T68" fmla="*/ 2 w 610"/>
                          <a:gd name="T69" fmla="*/ 331 h 990"/>
                          <a:gd name="T70" fmla="*/ 5 w 610"/>
                          <a:gd name="T71" fmla="*/ 108 h 990"/>
                          <a:gd name="T72" fmla="*/ 31 w 610"/>
                          <a:gd name="T73" fmla="*/ 55 h 990"/>
                          <a:gd name="T74" fmla="*/ 76 w 610"/>
                          <a:gd name="T75" fmla="*/ 19 h 990"/>
                          <a:gd name="T76" fmla="*/ 131 w 610"/>
                          <a:gd name="T77" fmla="*/ 1 h 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10" h="990">
                            <a:moveTo>
                              <a:pt x="167" y="0"/>
                            </a:moveTo>
                            <a:lnTo>
                              <a:pt x="202" y="6"/>
                            </a:lnTo>
                            <a:lnTo>
                              <a:pt x="233" y="20"/>
                            </a:lnTo>
                            <a:lnTo>
                              <a:pt x="262" y="41"/>
                            </a:lnTo>
                            <a:lnTo>
                              <a:pt x="288" y="70"/>
                            </a:lnTo>
                            <a:lnTo>
                              <a:pt x="329" y="122"/>
                            </a:lnTo>
                            <a:lnTo>
                              <a:pt x="367" y="170"/>
                            </a:lnTo>
                            <a:lnTo>
                              <a:pt x="390" y="189"/>
                            </a:lnTo>
                            <a:lnTo>
                              <a:pt x="415" y="202"/>
                            </a:lnTo>
                            <a:lnTo>
                              <a:pt x="443" y="203"/>
                            </a:lnTo>
                            <a:lnTo>
                              <a:pt x="474" y="196"/>
                            </a:lnTo>
                            <a:lnTo>
                              <a:pt x="484" y="193"/>
                            </a:lnTo>
                            <a:lnTo>
                              <a:pt x="519" y="183"/>
                            </a:lnTo>
                            <a:lnTo>
                              <a:pt x="540" y="179"/>
                            </a:lnTo>
                            <a:lnTo>
                              <a:pt x="560" y="184"/>
                            </a:lnTo>
                            <a:lnTo>
                              <a:pt x="579" y="193"/>
                            </a:lnTo>
                            <a:lnTo>
                              <a:pt x="595" y="208"/>
                            </a:lnTo>
                            <a:lnTo>
                              <a:pt x="605" y="227"/>
                            </a:lnTo>
                            <a:lnTo>
                              <a:pt x="610" y="250"/>
                            </a:lnTo>
                            <a:lnTo>
                              <a:pt x="609" y="271"/>
                            </a:lnTo>
                            <a:lnTo>
                              <a:pt x="602" y="291"/>
                            </a:lnTo>
                            <a:lnTo>
                              <a:pt x="590" y="307"/>
                            </a:lnTo>
                            <a:lnTo>
                              <a:pt x="572" y="319"/>
                            </a:lnTo>
                            <a:lnTo>
                              <a:pt x="541" y="331"/>
                            </a:lnTo>
                            <a:lnTo>
                              <a:pt x="509" y="341"/>
                            </a:lnTo>
                            <a:lnTo>
                              <a:pt x="472" y="350"/>
                            </a:lnTo>
                            <a:lnTo>
                              <a:pt x="434" y="352"/>
                            </a:lnTo>
                            <a:lnTo>
                              <a:pt x="395" y="348"/>
                            </a:lnTo>
                            <a:lnTo>
                              <a:pt x="353" y="336"/>
                            </a:lnTo>
                            <a:lnTo>
                              <a:pt x="329" y="326"/>
                            </a:lnTo>
                            <a:lnTo>
                              <a:pt x="309" y="314"/>
                            </a:lnTo>
                            <a:lnTo>
                              <a:pt x="309" y="422"/>
                            </a:lnTo>
                            <a:lnTo>
                              <a:pt x="336" y="422"/>
                            </a:lnTo>
                            <a:lnTo>
                              <a:pt x="403" y="422"/>
                            </a:lnTo>
                            <a:lnTo>
                              <a:pt x="429" y="426"/>
                            </a:lnTo>
                            <a:lnTo>
                              <a:pt x="455" y="433"/>
                            </a:lnTo>
                            <a:lnTo>
                              <a:pt x="479" y="445"/>
                            </a:lnTo>
                            <a:lnTo>
                              <a:pt x="498" y="460"/>
                            </a:lnTo>
                            <a:lnTo>
                              <a:pt x="514" y="479"/>
                            </a:lnTo>
                            <a:lnTo>
                              <a:pt x="521" y="502"/>
                            </a:lnTo>
                            <a:lnTo>
                              <a:pt x="533" y="614"/>
                            </a:lnTo>
                            <a:lnTo>
                              <a:pt x="546" y="726"/>
                            </a:lnTo>
                            <a:lnTo>
                              <a:pt x="552" y="778"/>
                            </a:lnTo>
                            <a:lnTo>
                              <a:pt x="557" y="813"/>
                            </a:lnTo>
                            <a:lnTo>
                              <a:pt x="565" y="902"/>
                            </a:lnTo>
                            <a:lnTo>
                              <a:pt x="562" y="930"/>
                            </a:lnTo>
                            <a:lnTo>
                              <a:pt x="552" y="952"/>
                            </a:lnTo>
                            <a:lnTo>
                              <a:pt x="533" y="973"/>
                            </a:lnTo>
                            <a:lnTo>
                              <a:pt x="509" y="985"/>
                            </a:lnTo>
                            <a:lnTo>
                              <a:pt x="483" y="990"/>
                            </a:lnTo>
                            <a:lnTo>
                              <a:pt x="453" y="985"/>
                            </a:lnTo>
                            <a:lnTo>
                              <a:pt x="433" y="975"/>
                            </a:lnTo>
                            <a:lnTo>
                              <a:pt x="415" y="959"/>
                            </a:lnTo>
                            <a:lnTo>
                              <a:pt x="403" y="939"/>
                            </a:lnTo>
                            <a:lnTo>
                              <a:pt x="397" y="916"/>
                            </a:lnTo>
                            <a:lnTo>
                              <a:pt x="376" y="740"/>
                            </a:lnTo>
                            <a:lnTo>
                              <a:pt x="369" y="669"/>
                            </a:lnTo>
                            <a:lnTo>
                              <a:pt x="360" y="605"/>
                            </a:lnTo>
                            <a:lnTo>
                              <a:pt x="360" y="593"/>
                            </a:lnTo>
                            <a:lnTo>
                              <a:pt x="305" y="593"/>
                            </a:lnTo>
                            <a:lnTo>
                              <a:pt x="259" y="593"/>
                            </a:lnTo>
                            <a:lnTo>
                              <a:pt x="155" y="593"/>
                            </a:lnTo>
                            <a:lnTo>
                              <a:pt x="114" y="590"/>
                            </a:lnTo>
                            <a:lnTo>
                              <a:pt x="76" y="574"/>
                            </a:lnTo>
                            <a:lnTo>
                              <a:pt x="43" y="552"/>
                            </a:lnTo>
                            <a:lnTo>
                              <a:pt x="24" y="533"/>
                            </a:lnTo>
                            <a:lnTo>
                              <a:pt x="12" y="511"/>
                            </a:lnTo>
                            <a:lnTo>
                              <a:pt x="4" y="486"/>
                            </a:lnTo>
                            <a:lnTo>
                              <a:pt x="2" y="459"/>
                            </a:lnTo>
                            <a:lnTo>
                              <a:pt x="2" y="331"/>
                            </a:lnTo>
                            <a:lnTo>
                              <a:pt x="0" y="139"/>
                            </a:lnTo>
                            <a:lnTo>
                              <a:pt x="5" y="108"/>
                            </a:lnTo>
                            <a:lnTo>
                              <a:pt x="16" y="79"/>
                            </a:lnTo>
                            <a:lnTo>
                              <a:pt x="31" y="55"/>
                            </a:lnTo>
                            <a:lnTo>
                              <a:pt x="52" y="34"/>
                            </a:lnTo>
                            <a:lnTo>
                              <a:pt x="76" y="19"/>
                            </a:lnTo>
                            <a:lnTo>
                              <a:pt x="103" y="8"/>
                            </a:lnTo>
                            <a:lnTo>
                              <a:pt x="131" y="1"/>
                            </a:lnTo>
                            <a:lnTo>
                              <a:pt x="167" y="0"/>
                            </a:lnTo>
                            <a:close/>
                          </a:path>
                        </a:pathLst>
                      </a:custGeom>
                      <a:grpFill/>
                      <a:ln w="0">
                        <a:noFill/>
                        <a:prstDash val="solid"/>
                        <a:round/>
                        <a:headEnd/>
                        <a:tailEnd/>
                      </a:ln>
                    </p:spPr>
                    <p:txBody>
                      <a:bodyPr vert="horz" wrap="square" lIns="68580" tIns="34290" rIns="68580" bIns="34290" numCol="1" anchor="ctr"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4" name="Freeform 28">
                        <a:extLst>
                          <a:ext uri="{FF2B5EF4-FFF2-40B4-BE49-F238E27FC236}">
                            <a16:creationId xmlns:a16="http://schemas.microsoft.com/office/drawing/2014/main" id="{F77C7492-631C-436C-BDBA-1EFF959E827C}"/>
                          </a:ext>
                        </a:extLst>
                      </p:cNvPr>
                      <p:cNvSpPr>
                        <a:spLocks/>
                      </p:cNvSpPr>
                      <p:nvPr/>
                    </p:nvSpPr>
                    <p:spPr bwMode="auto">
                      <a:xfrm>
                        <a:off x="17443451" y="2862263"/>
                        <a:ext cx="471488" cy="471488"/>
                      </a:xfrm>
                      <a:custGeom>
                        <a:avLst/>
                        <a:gdLst>
                          <a:gd name="T0" fmla="*/ 150 w 297"/>
                          <a:gd name="T1" fmla="*/ 0 h 297"/>
                          <a:gd name="T2" fmla="*/ 187 w 297"/>
                          <a:gd name="T3" fmla="*/ 5 h 297"/>
                          <a:gd name="T4" fmla="*/ 218 w 297"/>
                          <a:gd name="T5" fmla="*/ 17 h 297"/>
                          <a:gd name="T6" fmla="*/ 243 w 297"/>
                          <a:gd name="T7" fmla="*/ 35 h 297"/>
                          <a:gd name="T8" fmla="*/ 266 w 297"/>
                          <a:gd name="T9" fmla="*/ 59 h 297"/>
                          <a:gd name="T10" fmla="*/ 283 w 297"/>
                          <a:gd name="T11" fmla="*/ 87 h 297"/>
                          <a:gd name="T12" fmla="*/ 293 w 297"/>
                          <a:gd name="T13" fmla="*/ 118 h 297"/>
                          <a:gd name="T14" fmla="*/ 297 w 297"/>
                          <a:gd name="T15" fmla="*/ 152 h 297"/>
                          <a:gd name="T16" fmla="*/ 292 w 297"/>
                          <a:gd name="T17" fmla="*/ 187 h 297"/>
                          <a:gd name="T18" fmla="*/ 280 w 297"/>
                          <a:gd name="T19" fmla="*/ 218 h 297"/>
                          <a:gd name="T20" fmla="*/ 262 w 297"/>
                          <a:gd name="T21" fmla="*/ 244 h 297"/>
                          <a:gd name="T22" fmla="*/ 238 w 297"/>
                          <a:gd name="T23" fmla="*/ 266 h 297"/>
                          <a:gd name="T24" fmla="*/ 211 w 297"/>
                          <a:gd name="T25" fmla="*/ 283 h 297"/>
                          <a:gd name="T26" fmla="*/ 180 w 297"/>
                          <a:gd name="T27" fmla="*/ 294 h 297"/>
                          <a:gd name="T28" fmla="*/ 145 w 297"/>
                          <a:gd name="T29" fmla="*/ 297 h 297"/>
                          <a:gd name="T30" fmla="*/ 106 w 297"/>
                          <a:gd name="T31" fmla="*/ 290 h 297"/>
                          <a:gd name="T32" fmla="*/ 71 w 297"/>
                          <a:gd name="T33" fmla="*/ 275 h 297"/>
                          <a:gd name="T34" fmla="*/ 42 w 297"/>
                          <a:gd name="T35" fmla="*/ 250 h 297"/>
                          <a:gd name="T36" fmla="*/ 19 w 297"/>
                          <a:gd name="T37" fmla="*/ 221 h 297"/>
                          <a:gd name="T38" fmla="*/ 6 w 297"/>
                          <a:gd name="T39" fmla="*/ 185 h 297"/>
                          <a:gd name="T40" fmla="*/ 0 w 297"/>
                          <a:gd name="T41" fmla="*/ 147 h 297"/>
                          <a:gd name="T42" fmla="*/ 6 w 297"/>
                          <a:gd name="T43" fmla="*/ 112 h 297"/>
                          <a:gd name="T44" fmla="*/ 18 w 297"/>
                          <a:gd name="T45" fmla="*/ 81 h 297"/>
                          <a:gd name="T46" fmla="*/ 35 w 297"/>
                          <a:gd name="T47" fmla="*/ 54 h 297"/>
                          <a:gd name="T48" fmla="*/ 59 w 297"/>
                          <a:gd name="T49" fmla="*/ 31 h 297"/>
                          <a:gd name="T50" fmla="*/ 87 w 297"/>
                          <a:gd name="T51" fmla="*/ 14 h 297"/>
                          <a:gd name="T52" fmla="*/ 118 w 297"/>
                          <a:gd name="T53" fmla="*/ 4 h 297"/>
                          <a:gd name="T54" fmla="*/ 150 w 297"/>
                          <a:gd name="T55" fmla="*/ 0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97" h="297">
                            <a:moveTo>
                              <a:pt x="150" y="0"/>
                            </a:moveTo>
                            <a:lnTo>
                              <a:pt x="187" y="5"/>
                            </a:lnTo>
                            <a:lnTo>
                              <a:pt x="218" y="17"/>
                            </a:lnTo>
                            <a:lnTo>
                              <a:pt x="243" y="35"/>
                            </a:lnTo>
                            <a:lnTo>
                              <a:pt x="266" y="59"/>
                            </a:lnTo>
                            <a:lnTo>
                              <a:pt x="283" y="87"/>
                            </a:lnTo>
                            <a:lnTo>
                              <a:pt x="293" y="118"/>
                            </a:lnTo>
                            <a:lnTo>
                              <a:pt x="297" y="152"/>
                            </a:lnTo>
                            <a:lnTo>
                              <a:pt x="292" y="187"/>
                            </a:lnTo>
                            <a:lnTo>
                              <a:pt x="280" y="218"/>
                            </a:lnTo>
                            <a:lnTo>
                              <a:pt x="262" y="244"/>
                            </a:lnTo>
                            <a:lnTo>
                              <a:pt x="238" y="266"/>
                            </a:lnTo>
                            <a:lnTo>
                              <a:pt x="211" y="283"/>
                            </a:lnTo>
                            <a:lnTo>
                              <a:pt x="180" y="294"/>
                            </a:lnTo>
                            <a:lnTo>
                              <a:pt x="145" y="297"/>
                            </a:lnTo>
                            <a:lnTo>
                              <a:pt x="106" y="290"/>
                            </a:lnTo>
                            <a:lnTo>
                              <a:pt x="71" y="275"/>
                            </a:lnTo>
                            <a:lnTo>
                              <a:pt x="42" y="250"/>
                            </a:lnTo>
                            <a:lnTo>
                              <a:pt x="19" y="221"/>
                            </a:lnTo>
                            <a:lnTo>
                              <a:pt x="6" y="185"/>
                            </a:lnTo>
                            <a:lnTo>
                              <a:pt x="0" y="147"/>
                            </a:lnTo>
                            <a:lnTo>
                              <a:pt x="6" y="112"/>
                            </a:lnTo>
                            <a:lnTo>
                              <a:pt x="18" y="81"/>
                            </a:lnTo>
                            <a:lnTo>
                              <a:pt x="35" y="54"/>
                            </a:lnTo>
                            <a:lnTo>
                              <a:pt x="59" y="31"/>
                            </a:lnTo>
                            <a:lnTo>
                              <a:pt x="87" y="14"/>
                            </a:lnTo>
                            <a:lnTo>
                              <a:pt x="118" y="4"/>
                            </a:lnTo>
                            <a:lnTo>
                              <a:pt x="150" y="0"/>
                            </a:lnTo>
                            <a:close/>
                          </a:path>
                        </a:pathLst>
                      </a:custGeom>
                      <a:grpFill/>
                      <a:ln w="0">
                        <a:noFill/>
                        <a:prstDash val="solid"/>
                        <a:round/>
                        <a:headEnd/>
                        <a:tailEnd/>
                      </a:ln>
                    </p:spPr>
                    <p:txBody>
                      <a:bodyPr vert="horz" wrap="square" lIns="68580" tIns="34290" rIns="68580" bIns="34290" numCol="1" anchor="ctr"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5" name="Freeform 29">
                        <a:extLst>
                          <a:ext uri="{FF2B5EF4-FFF2-40B4-BE49-F238E27FC236}">
                            <a16:creationId xmlns:a16="http://schemas.microsoft.com/office/drawing/2014/main" id="{C829EEB2-B8A4-4949-BB75-DCC72E5B0E58}"/>
                          </a:ext>
                        </a:extLst>
                      </p:cNvPr>
                      <p:cNvSpPr>
                        <a:spLocks/>
                      </p:cNvSpPr>
                      <p:nvPr/>
                    </p:nvSpPr>
                    <p:spPr bwMode="auto">
                      <a:xfrm>
                        <a:off x="17154526" y="3400426"/>
                        <a:ext cx="795338" cy="1638300"/>
                      </a:xfrm>
                      <a:custGeom>
                        <a:avLst/>
                        <a:gdLst>
                          <a:gd name="T0" fmla="*/ 82 w 501"/>
                          <a:gd name="T1" fmla="*/ 5 h 1032"/>
                          <a:gd name="T2" fmla="*/ 113 w 501"/>
                          <a:gd name="T3" fmla="*/ 36 h 1032"/>
                          <a:gd name="T4" fmla="*/ 119 w 501"/>
                          <a:gd name="T5" fmla="*/ 623 h 1032"/>
                          <a:gd name="T6" fmla="*/ 188 w 501"/>
                          <a:gd name="T7" fmla="*/ 605 h 1032"/>
                          <a:gd name="T8" fmla="*/ 270 w 501"/>
                          <a:gd name="T9" fmla="*/ 600 h 1032"/>
                          <a:gd name="T10" fmla="*/ 367 w 501"/>
                          <a:gd name="T11" fmla="*/ 621 h 1032"/>
                          <a:gd name="T12" fmla="*/ 475 w 501"/>
                          <a:gd name="T13" fmla="*/ 674 h 1032"/>
                          <a:gd name="T14" fmla="*/ 498 w 501"/>
                          <a:gd name="T15" fmla="*/ 704 h 1032"/>
                          <a:gd name="T16" fmla="*/ 500 w 501"/>
                          <a:gd name="T17" fmla="*/ 740 h 1032"/>
                          <a:gd name="T18" fmla="*/ 479 w 501"/>
                          <a:gd name="T19" fmla="*/ 771 h 1032"/>
                          <a:gd name="T20" fmla="*/ 444 w 501"/>
                          <a:gd name="T21" fmla="*/ 783 h 1032"/>
                          <a:gd name="T22" fmla="*/ 410 w 501"/>
                          <a:gd name="T23" fmla="*/ 775 h 1032"/>
                          <a:gd name="T24" fmla="*/ 343 w 501"/>
                          <a:gd name="T25" fmla="*/ 738 h 1032"/>
                          <a:gd name="T26" fmla="*/ 310 w 501"/>
                          <a:gd name="T27" fmla="*/ 913 h 1032"/>
                          <a:gd name="T28" fmla="*/ 370 w 501"/>
                          <a:gd name="T29" fmla="*/ 918 h 1032"/>
                          <a:gd name="T30" fmla="*/ 401 w 501"/>
                          <a:gd name="T31" fmla="*/ 949 h 1032"/>
                          <a:gd name="T32" fmla="*/ 401 w 501"/>
                          <a:gd name="T33" fmla="*/ 996 h 1032"/>
                          <a:gd name="T34" fmla="*/ 370 w 501"/>
                          <a:gd name="T35" fmla="*/ 1027 h 1032"/>
                          <a:gd name="T36" fmla="*/ 155 w 501"/>
                          <a:gd name="T37" fmla="*/ 1032 h 1032"/>
                          <a:gd name="T38" fmla="*/ 113 w 501"/>
                          <a:gd name="T39" fmla="*/ 1015 h 1032"/>
                          <a:gd name="T40" fmla="*/ 95 w 501"/>
                          <a:gd name="T41" fmla="*/ 973 h 1032"/>
                          <a:gd name="T42" fmla="*/ 113 w 501"/>
                          <a:gd name="T43" fmla="*/ 930 h 1032"/>
                          <a:gd name="T44" fmla="*/ 155 w 501"/>
                          <a:gd name="T45" fmla="*/ 913 h 1032"/>
                          <a:gd name="T46" fmla="*/ 191 w 501"/>
                          <a:gd name="T47" fmla="*/ 726 h 1032"/>
                          <a:gd name="T48" fmla="*/ 136 w 501"/>
                          <a:gd name="T49" fmla="*/ 745 h 1032"/>
                          <a:gd name="T50" fmla="*/ 105 w 501"/>
                          <a:gd name="T51" fmla="*/ 764 h 1032"/>
                          <a:gd name="T52" fmla="*/ 79 w 501"/>
                          <a:gd name="T53" fmla="*/ 782 h 1032"/>
                          <a:gd name="T54" fmla="*/ 46 w 501"/>
                          <a:gd name="T55" fmla="*/ 783 h 1032"/>
                          <a:gd name="T56" fmla="*/ 15 w 501"/>
                          <a:gd name="T57" fmla="*/ 766 h 1032"/>
                          <a:gd name="T58" fmla="*/ 0 w 501"/>
                          <a:gd name="T59" fmla="*/ 725 h 1032"/>
                          <a:gd name="T60" fmla="*/ 5 w 501"/>
                          <a:gd name="T61" fmla="*/ 36 h 1032"/>
                          <a:gd name="T62" fmla="*/ 36 w 501"/>
                          <a:gd name="T63" fmla="*/ 5 h 1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01" h="1032">
                            <a:moveTo>
                              <a:pt x="58" y="0"/>
                            </a:moveTo>
                            <a:lnTo>
                              <a:pt x="82" y="5"/>
                            </a:lnTo>
                            <a:lnTo>
                              <a:pt x="101" y="17"/>
                            </a:lnTo>
                            <a:lnTo>
                              <a:pt x="113" y="36"/>
                            </a:lnTo>
                            <a:lnTo>
                              <a:pt x="119" y="60"/>
                            </a:lnTo>
                            <a:lnTo>
                              <a:pt x="119" y="623"/>
                            </a:lnTo>
                            <a:lnTo>
                              <a:pt x="153" y="612"/>
                            </a:lnTo>
                            <a:lnTo>
                              <a:pt x="188" y="605"/>
                            </a:lnTo>
                            <a:lnTo>
                              <a:pt x="227" y="600"/>
                            </a:lnTo>
                            <a:lnTo>
                              <a:pt x="270" y="600"/>
                            </a:lnTo>
                            <a:lnTo>
                              <a:pt x="317" y="607"/>
                            </a:lnTo>
                            <a:lnTo>
                              <a:pt x="367" y="621"/>
                            </a:lnTo>
                            <a:lnTo>
                              <a:pt x="420" y="643"/>
                            </a:lnTo>
                            <a:lnTo>
                              <a:pt x="475" y="674"/>
                            </a:lnTo>
                            <a:lnTo>
                              <a:pt x="489" y="688"/>
                            </a:lnTo>
                            <a:lnTo>
                              <a:pt x="498" y="704"/>
                            </a:lnTo>
                            <a:lnTo>
                              <a:pt x="501" y="721"/>
                            </a:lnTo>
                            <a:lnTo>
                              <a:pt x="500" y="740"/>
                            </a:lnTo>
                            <a:lnTo>
                              <a:pt x="493" y="757"/>
                            </a:lnTo>
                            <a:lnTo>
                              <a:pt x="479" y="771"/>
                            </a:lnTo>
                            <a:lnTo>
                              <a:pt x="463" y="780"/>
                            </a:lnTo>
                            <a:lnTo>
                              <a:pt x="444" y="783"/>
                            </a:lnTo>
                            <a:lnTo>
                              <a:pt x="427" y="782"/>
                            </a:lnTo>
                            <a:lnTo>
                              <a:pt x="410" y="775"/>
                            </a:lnTo>
                            <a:lnTo>
                              <a:pt x="375" y="754"/>
                            </a:lnTo>
                            <a:lnTo>
                              <a:pt x="343" y="738"/>
                            </a:lnTo>
                            <a:lnTo>
                              <a:pt x="310" y="728"/>
                            </a:lnTo>
                            <a:lnTo>
                              <a:pt x="310" y="913"/>
                            </a:lnTo>
                            <a:lnTo>
                              <a:pt x="346" y="913"/>
                            </a:lnTo>
                            <a:lnTo>
                              <a:pt x="370" y="918"/>
                            </a:lnTo>
                            <a:lnTo>
                              <a:pt x="389" y="930"/>
                            </a:lnTo>
                            <a:lnTo>
                              <a:pt x="401" y="949"/>
                            </a:lnTo>
                            <a:lnTo>
                              <a:pt x="406" y="973"/>
                            </a:lnTo>
                            <a:lnTo>
                              <a:pt x="401" y="996"/>
                            </a:lnTo>
                            <a:lnTo>
                              <a:pt x="389" y="1015"/>
                            </a:lnTo>
                            <a:lnTo>
                              <a:pt x="370" y="1027"/>
                            </a:lnTo>
                            <a:lnTo>
                              <a:pt x="346" y="1032"/>
                            </a:lnTo>
                            <a:lnTo>
                              <a:pt x="155" y="1032"/>
                            </a:lnTo>
                            <a:lnTo>
                              <a:pt x="132" y="1027"/>
                            </a:lnTo>
                            <a:lnTo>
                              <a:pt x="113" y="1015"/>
                            </a:lnTo>
                            <a:lnTo>
                              <a:pt x="100" y="996"/>
                            </a:lnTo>
                            <a:lnTo>
                              <a:pt x="95" y="973"/>
                            </a:lnTo>
                            <a:lnTo>
                              <a:pt x="100" y="949"/>
                            </a:lnTo>
                            <a:lnTo>
                              <a:pt x="113" y="930"/>
                            </a:lnTo>
                            <a:lnTo>
                              <a:pt x="132" y="918"/>
                            </a:lnTo>
                            <a:lnTo>
                              <a:pt x="155" y="913"/>
                            </a:lnTo>
                            <a:lnTo>
                              <a:pt x="191" y="913"/>
                            </a:lnTo>
                            <a:lnTo>
                              <a:pt x="191" y="726"/>
                            </a:lnTo>
                            <a:lnTo>
                              <a:pt x="160" y="735"/>
                            </a:lnTo>
                            <a:lnTo>
                              <a:pt x="136" y="745"/>
                            </a:lnTo>
                            <a:lnTo>
                              <a:pt x="117" y="756"/>
                            </a:lnTo>
                            <a:lnTo>
                              <a:pt x="105" y="764"/>
                            </a:lnTo>
                            <a:lnTo>
                              <a:pt x="98" y="769"/>
                            </a:lnTo>
                            <a:lnTo>
                              <a:pt x="79" y="782"/>
                            </a:lnTo>
                            <a:lnTo>
                              <a:pt x="58" y="785"/>
                            </a:lnTo>
                            <a:lnTo>
                              <a:pt x="46" y="783"/>
                            </a:lnTo>
                            <a:lnTo>
                              <a:pt x="34" y="780"/>
                            </a:lnTo>
                            <a:lnTo>
                              <a:pt x="15" y="766"/>
                            </a:lnTo>
                            <a:lnTo>
                              <a:pt x="3" y="747"/>
                            </a:lnTo>
                            <a:lnTo>
                              <a:pt x="0" y="725"/>
                            </a:lnTo>
                            <a:lnTo>
                              <a:pt x="0" y="60"/>
                            </a:lnTo>
                            <a:lnTo>
                              <a:pt x="5" y="36"/>
                            </a:lnTo>
                            <a:lnTo>
                              <a:pt x="17" y="17"/>
                            </a:lnTo>
                            <a:lnTo>
                              <a:pt x="36" y="5"/>
                            </a:lnTo>
                            <a:lnTo>
                              <a:pt x="58" y="0"/>
                            </a:lnTo>
                            <a:close/>
                          </a:path>
                        </a:pathLst>
                      </a:custGeom>
                      <a:grpFill/>
                      <a:ln w="0">
                        <a:noFill/>
                        <a:prstDash val="solid"/>
                        <a:round/>
                        <a:headEnd/>
                        <a:tailEnd/>
                      </a:ln>
                    </p:spPr>
                    <p:txBody>
                      <a:bodyPr vert="horz" wrap="square" lIns="68580" tIns="34290" rIns="68580" bIns="34290" numCol="1" anchor="ctr"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6" name="Freeform 30">
                        <a:extLst>
                          <a:ext uri="{FF2B5EF4-FFF2-40B4-BE49-F238E27FC236}">
                            <a16:creationId xmlns:a16="http://schemas.microsoft.com/office/drawing/2014/main" id="{CE5139F7-66FB-4F2E-9B2C-D4F89B946780}"/>
                          </a:ext>
                        </a:extLst>
                      </p:cNvPr>
                      <p:cNvSpPr>
                        <a:spLocks/>
                      </p:cNvSpPr>
                      <p:nvPr/>
                    </p:nvSpPr>
                    <p:spPr bwMode="auto">
                      <a:xfrm>
                        <a:off x="19999326" y="3370263"/>
                        <a:ext cx="968375" cy="1571625"/>
                      </a:xfrm>
                      <a:custGeom>
                        <a:avLst/>
                        <a:gdLst>
                          <a:gd name="T0" fmla="*/ 479 w 610"/>
                          <a:gd name="T1" fmla="*/ 1 h 990"/>
                          <a:gd name="T2" fmla="*/ 535 w 610"/>
                          <a:gd name="T3" fmla="*/ 19 h 990"/>
                          <a:gd name="T4" fmla="*/ 579 w 610"/>
                          <a:gd name="T5" fmla="*/ 55 h 990"/>
                          <a:gd name="T6" fmla="*/ 607 w 610"/>
                          <a:gd name="T7" fmla="*/ 108 h 990"/>
                          <a:gd name="T8" fmla="*/ 610 w 610"/>
                          <a:gd name="T9" fmla="*/ 331 h 990"/>
                          <a:gd name="T10" fmla="*/ 607 w 610"/>
                          <a:gd name="T11" fmla="*/ 486 h 990"/>
                          <a:gd name="T12" fmla="*/ 586 w 610"/>
                          <a:gd name="T13" fmla="*/ 533 h 990"/>
                          <a:gd name="T14" fmla="*/ 535 w 610"/>
                          <a:gd name="T15" fmla="*/ 574 h 990"/>
                          <a:gd name="T16" fmla="*/ 455 w 610"/>
                          <a:gd name="T17" fmla="*/ 593 h 990"/>
                          <a:gd name="T18" fmla="*/ 305 w 610"/>
                          <a:gd name="T19" fmla="*/ 593 h 990"/>
                          <a:gd name="T20" fmla="*/ 250 w 610"/>
                          <a:gd name="T21" fmla="*/ 605 h 990"/>
                          <a:gd name="T22" fmla="*/ 235 w 610"/>
                          <a:gd name="T23" fmla="*/ 740 h 990"/>
                          <a:gd name="T24" fmla="*/ 207 w 610"/>
                          <a:gd name="T25" fmla="*/ 939 h 990"/>
                          <a:gd name="T26" fmla="*/ 178 w 610"/>
                          <a:gd name="T27" fmla="*/ 975 h 990"/>
                          <a:gd name="T28" fmla="*/ 130 w 610"/>
                          <a:gd name="T29" fmla="*/ 990 h 990"/>
                          <a:gd name="T30" fmla="*/ 78 w 610"/>
                          <a:gd name="T31" fmla="*/ 973 h 990"/>
                          <a:gd name="T32" fmla="*/ 49 w 610"/>
                          <a:gd name="T33" fmla="*/ 930 h 990"/>
                          <a:gd name="T34" fmla="*/ 54 w 610"/>
                          <a:gd name="T35" fmla="*/ 813 h 990"/>
                          <a:gd name="T36" fmla="*/ 64 w 610"/>
                          <a:gd name="T37" fmla="*/ 726 h 990"/>
                          <a:gd name="T38" fmla="*/ 90 w 610"/>
                          <a:gd name="T39" fmla="*/ 502 h 990"/>
                          <a:gd name="T40" fmla="*/ 112 w 610"/>
                          <a:gd name="T41" fmla="*/ 460 h 990"/>
                          <a:gd name="T42" fmla="*/ 155 w 610"/>
                          <a:gd name="T43" fmla="*/ 433 h 990"/>
                          <a:gd name="T44" fmla="*/ 207 w 610"/>
                          <a:gd name="T45" fmla="*/ 422 h 990"/>
                          <a:gd name="T46" fmla="*/ 302 w 610"/>
                          <a:gd name="T47" fmla="*/ 422 h 990"/>
                          <a:gd name="T48" fmla="*/ 281 w 610"/>
                          <a:gd name="T49" fmla="*/ 326 h 990"/>
                          <a:gd name="T50" fmla="*/ 217 w 610"/>
                          <a:gd name="T51" fmla="*/ 348 h 990"/>
                          <a:gd name="T52" fmla="*/ 138 w 610"/>
                          <a:gd name="T53" fmla="*/ 350 h 990"/>
                          <a:gd name="T54" fmla="*/ 69 w 610"/>
                          <a:gd name="T55" fmla="*/ 331 h 990"/>
                          <a:gd name="T56" fmla="*/ 21 w 610"/>
                          <a:gd name="T57" fmla="*/ 307 h 990"/>
                          <a:gd name="T58" fmla="*/ 2 w 610"/>
                          <a:gd name="T59" fmla="*/ 271 h 990"/>
                          <a:gd name="T60" fmla="*/ 5 w 610"/>
                          <a:gd name="T61" fmla="*/ 227 h 990"/>
                          <a:gd name="T62" fmla="*/ 31 w 610"/>
                          <a:gd name="T63" fmla="*/ 193 h 990"/>
                          <a:gd name="T64" fmla="*/ 71 w 610"/>
                          <a:gd name="T65" fmla="*/ 179 h 990"/>
                          <a:gd name="T66" fmla="*/ 126 w 610"/>
                          <a:gd name="T67" fmla="*/ 193 h 990"/>
                          <a:gd name="T68" fmla="*/ 167 w 610"/>
                          <a:gd name="T69" fmla="*/ 203 h 990"/>
                          <a:gd name="T70" fmla="*/ 221 w 610"/>
                          <a:gd name="T71" fmla="*/ 189 h 990"/>
                          <a:gd name="T72" fmla="*/ 281 w 610"/>
                          <a:gd name="T73" fmla="*/ 122 h 990"/>
                          <a:gd name="T74" fmla="*/ 348 w 610"/>
                          <a:gd name="T75" fmla="*/ 41 h 990"/>
                          <a:gd name="T76" fmla="*/ 409 w 610"/>
                          <a:gd name="T77" fmla="*/ 6 h 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10" h="990">
                            <a:moveTo>
                              <a:pt x="443" y="0"/>
                            </a:moveTo>
                            <a:lnTo>
                              <a:pt x="479" y="1"/>
                            </a:lnTo>
                            <a:lnTo>
                              <a:pt x="507" y="8"/>
                            </a:lnTo>
                            <a:lnTo>
                              <a:pt x="535" y="19"/>
                            </a:lnTo>
                            <a:lnTo>
                              <a:pt x="559" y="34"/>
                            </a:lnTo>
                            <a:lnTo>
                              <a:pt x="579" y="55"/>
                            </a:lnTo>
                            <a:lnTo>
                              <a:pt x="595" y="79"/>
                            </a:lnTo>
                            <a:lnTo>
                              <a:pt x="607" y="108"/>
                            </a:lnTo>
                            <a:lnTo>
                              <a:pt x="610" y="139"/>
                            </a:lnTo>
                            <a:lnTo>
                              <a:pt x="610" y="331"/>
                            </a:lnTo>
                            <a:lnTo>
                              <a:pt x="610" y="459"/>
                            </a:lnTo>
                            <a:lnTo>
                              <a:pt x="607" y="486"/>
                            </a:lnTo>
                            <a:lnTo>
                              <a:pt x="598" y="511"/>
                            </a:lnTo>
                            <a:lnTo>
                              <a:pt x="586" y="533"/>
                            </a:lnTo>
                            <a:lnTo>
                              <a:pt x="567" y="552"/>
                            </a:lnTo>
                            <a:lnTo>
                              <a:pt x="535" y="574"/>
                            </a:lnTo>
                            <a:lnTo>
                              <a:pt x="497" y="590"/>
                            </a:lnTo>
                            <a:lnTo>
                              <a:pt x="455" y="593"/>
                            </a:lnTo>
                            <a:lnTo>
                              <a:pt x="352" y="593"/>
                            </a:lnTo>
                            <a:lnTo>
                              <a:pt x="305" y="593"/>
                            </a:lnTo>
                            <a:lnTo>
                              <a:pt x="250" y="593"/>
                            </a:lnTo>
                            <a:lnTo>
                              <a:pt x="250" y="605"/>
                            </a:lnTo>
                            <a:lnTo>
                              <a:pt x="242" y="669"/>
                            </a:lnTo>
                            <a:lnTo>
                              <a:pt x="235" y="740"/>
                            </a:lnTo>
                            <a:lnTo>
                              <a:pt x="214" y="916"/>
                            </a:lnTo>
                            <a:lnTo>
                              <a:pt x="207" y="939"/>
                            </a:lnTo>
                            <a:lnTo>
                              <a:pt x="195" y="959"/>
                            </a:lnTo>
                            <a:lnTo>
                              <a:pt x="178" y="975"/>
                            </a:lnTo>
                            <a:lnTo>
                              <a:pt x="157" y="985"/>
                            </a:lnTo>
                            <a:lnTo>
                              <a:pt x="130" y="990"/>
                            </a:lnTo>
                            <a:lnTo>
                              <a:pt x="102" y="985"/>
                            </a:lnTo>
                            <a:lnTo>
                              <a:pt x="78" y="973"/>
                            </a:lnTo>
                            <a:lnTo>
                              <a:pt x="59" y="952"/>
                            </a:lnTo>
                            <a:lnTo>
                              <a:pt x="49" y="930"/>
                            </a:lnTo>
                            <a:lnTo>
                              <a:pt x="45" y="902"/>
                            </a:lnTo>
                            <a:lnTo>
                              <a:pt x="54" y="813"/>
                            </a:lnTo>
                            <a:lnTo>
                              <a:pt x="59" y="778"/>
                            </a:lnTo>
                            <a:lnTo>
                              <a:pt x="64" y="726"/>
                            </a:lnTo>
                            <a:lnTo>
                              <a:pt x="78" y="614"/>
                            </a:lnTo>
                            <a:lnTo>
                              <a:pt x="90" y="502"/>
                            </a:lnTo>
                            <a:lnTo>
                              <a:pt x="97" y="479"/>
                            </a:lnTo>
                            <a:lnTo>
                              <a:pt x="112" y="460"/>
                            </a:lnTo>
                            <a:lnTo>
                              <a:pt x="133" y="445"/>
                            </a:lnTo>
                            <a:lnTo>
                              <a:pt x="155" y="433"/>
                            </a:lnTo>
                            <a:lnTo>
                              <a:pt x="181" y="426"/>
                            </a:lnTo>
                            <a:lnTo>
                              <a:pt x="207" y="422"/>
                            </a:lnTo>
                            <a:lnTo>
                              <a:pt x="274" y="422"/>
                            </a:lnTo>
                            <a:lnTo>
                              <a:pt x="302" y="422"/>
                            </a:lnTo>
                            <a:lnTo>
                              <a:pt x="302" y="314"/>
                            </a:lnTo>
                            <a:lnTo>
                              <a:pt x="281" y="326"/>
                            </a:lnTo>
                            <a:lnTo>
                              <a:pt x="259" y="336"/>
                            </a:lnTo>
                            <a:lnTo>
                              <a:pt x="217" y="348"/>
                            </a:lnTo>
                            <a:lnTo>
                              <a:pt x="176" y="352"/>
                            </a:lnTo>
                            <a:lnTo>
                              <a:pt x="138" y="350"/>
                            </a:lnTo>
                            <a:lnTo>
                              <a:pt x="104" y="341"/>
                            </a:lnTo>
                            <a:lnTo>
                              <a:pt x="69" y="331"/>
                            </a:lnTo>
                            <a:lnTo>
                              <a:pt x="38" y="319"/>
                            </a:lnTo>
                            <a:lnTo>
                              <a:pt x="21" y="307"/>
                            </a:lnTo>
                            <a:lnTo>
                              <a:pt x="9" y="291"/>
                            </a:lnTo>
                            <a:lnTo>
                              <a:pt x="2" y="271"/>
                            </a:lnTo>
                            <a:lnTo>
                              <a:pt x="0" y="250"/>
                            </a:lnTo>
                            <a:lnTo>
                              <a:pt x="5" y="227"/>
                            </a:lnTo>
                            <a:lnTo>
                              <a:pt x="16" y="208"/>
                            </a:lnTo>
                            <a:lnTo>
                              <a:pt x="31" y="193"/>
                            </a:lnTo>
                            <a:lnTo>
                              <a:pt x="50" y="184"/>
                            </a:lnTo>
                            <a:lnTo>
                              <a:pt x="71" y="179"/>
                            </a:lnTo>
                            <a:lnTo>
                              <a:pt x="92" y="183"/>
                            </a:lnTo>
                            <a:lnTo>
                              <a:pt x="126" y="193"/>
                            </a:lnTo>
                            <a:lnTo>
                              <a:pt x="136" y="196"/>
                            </a:lnTo>
                            <a:lnTo>
                              <a:pt x="167" y="203"/>
                            </a:lnTo>
                            <a:lnTo>
                              <a:pt x="195" y="202"/>
                            </a:lnTo>
                            <a:lnTo>
                              <a:pt x="221" y="189"/>
                            </a:lnTo>
                            <a:lnTo>
                              <a:pt x="243" y="170"/>
                            </a:lnTo>
                            <a:lnTo>
                              <a:pt x="281" y="122"/>
                            </a:lnTo>
                            <a:lnTo>
                              <a:pt x="323" y="70"/>
                            </a:lnTo>
                            <a:lnTo>
                              <a:pt x="348" y="41"/>
                            </a:lnTo>
                            <a:lnTo>
                              <a:pt x="378" y="20"/>
                            </a:lnTo>
                            <a:lnTo>
                              <a:pt x="409" y="6"/>
                            </a:lnTo>
                            <a:lnTo>
                              <a:pt x="443" y="0"/>
                            </a:lnTo>
                            <a:close/>
                          </a:path>
                        </a:pathLst>
                      </a:custGeom>
                      <a:grpFill/>
                      <a:ln w="0">
                        <a:noFill/>
                        <a:prstDash val="solid"/>
                        <a:round/>
                        <a:headEnd/>
                        <a:tailEnd/>
                      </a:ln>
                    </p:spPr>
                    <p:txBody>
                      <a:bodyPr vert="horz" wrap="square" lIns="68580" tIns="34290" rIns="68580" bIns="34290" numCol="1" anchor="ctr"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7" name="Freeform 31">
                        <a:extLst>
                          <a:ext uri="{FF2B5EF4-FFF2-40B4-BE49-F238E27FC236}">
                            <a16:creationId xmlns:a16="http://schemas.microsoft.com/office/drawing/2014/main" id="{34A4B247-9C98-4555-BFFF-7D735AF34388}"/>
                          </a:ext>
                        </a:extLst>
                      </p:cNvPr>
                      <p:cNvSpPr>
                        <a:spLocks/>
                      </p:cNvSpPr>
                      <p:nvPr/>
                    </p:nvSpPr>
                    <p:spPr bwMode="auto">
                      <a:xfrm>
                        <a:off x="20481926" y="2862263"/>
                        <a:ext cx="469900" cy="471488"/>
                      </a:xfrm>
                      <a:custGeom>
                        <a:avLst/>
                        <a:gdLst>
                          <a:gd name="T0" fmla="*/ 146 w 296"/>
                          <a:gd name="T1" fmla="*/ 0 h 297"/>
                          <a:gd name="T2" fmla="*/ 179 w 296"/>
                          <a:gd name="T3" fmla="*/ 4 h 297"/>
                          <a:gd name="T4" fmla="*/ 210 w 296"/>
                          <a:gd name="T5" fmla="*/ 14 h 297"/>
                          <a:gd name="T6" fmla="*/ 238 w 296"/>
                          <a:gd name="T7" fmla="*/ 31 h 297"/>
                          <a:gd name="T8" fmla="*/ 262 w 296"/>
                          <a:gd name="T9" fmla="*/ 54 h 297"/>
                          <a:gd name="T10" fmla="*/ 279 w 296"/>
                          <a:gd name="T11" fmla="*/ 81 h 297"/>
                          <a:gd name="T12" fmla="*/ 291 w 296"/>
                          <a:gd name="T13" fmla="*/ 112 h 297"/>
                          <a:gd name="T14" fmla="*/ 296 w 296"/>
                          <a:gd name="T15" fmla="*/ 147 h 297"/>
                          <a:gd name="T16" fmla="*/ 291 w 296"/>
                          <a:gd name="T17" fmla="*/ 185 h 297"/>
                          <a:gd name="T18" fmla="*/ 277 w 296"/>
                          <a:gd name="T19" fmla="*/ 221 h 297"/>
                          <a:gd name="T20" fmla="*/ 255 w 296"/>
                          <a:gd name="T21" fmla="*/ 250 h 297"/>
                          <a:gd name="T22" fmla="*/ 225 w 296"/>
                          <a:gd name="T23" fmla="*/ 275 h 297"/>
                          <a:gd name="T24" fmla="*/ 191 w 296"/>
                          <a:gd name="T25" fmla="*/ 290 h 297"/>
                          <a:gd name="T26" fmla="*/ 151 w 296"/>
                          <a:gd name="T27" fmla="*/ 297 h 297"/>
                          <a:gd name="T28" fmla="*/ 117 w 296"/>
                          <a:gd name="T29" fmla="*/ 294 h 297"/>
                          <a:gd name="T30" fmla="*/ 86 w 296"/>
                          <a:gd name="T31" fmla="*/ 283 h 297"/>
                          <a:gd name="T32" fmla="*/ 58 w 296"/>
                          <a:gd name="T33" fmla="*/ 266 h 297"/>
                          <a:gd name="T34" fmla="*/ 34 w 296"/>
                          <a:gd name="T35" fmla="*/ 244 h 297"/>
                          <a:gd name="T36" fmla="*/ 17 w 296"/>
                          <a:gd name="T37" fmla="*/ 218 h 297"/>
                          <a:gd name="T38" fmla="*/ 5 w 296"/>
                          <a:gd name="T39" fmla="*/ 187 h 297"/>
                          <a:gd name="T40" fmla="*/ 0 w 296"/>
                          <a:gd name="T41" fmla="*/ 152 h 297"/>
                          <a:gd name="T42" fmla="*/ 3 w 296"/>
                          <a:gd name="T43" fmla="*/ 118 h 297"/>
                          <a:gd name="T44" fmla="*/ 13 w 296"/>
                          <a:gd name="T45" fmla="*/ 87 h 297"/>
                          <a:gd name="T46" fmla="*/ 31 w 296"/>
                          <a:gd name="T47" fmla="*/ 59 h 297"/>
                          <a:gd name="T48" fmla="*/ 53 w 296"/>
                          <a:gd name="T49" fmla="*/ 35 h 297"/>
                          <a:gd name="T50" fmla="*/ 79 w 296"/>
                          <a:gd name="T51" fmla="*/ 17 h 297"/>
                          <a:gd name="T52" fmla="*/ 112 w 296"/>
                          <a:gd name="T53" fmla="*/ 5 h 297"/>
                          <a:gd name="T54" fmla="*/ 146 w 296"/>
                          <a:gd name="T55" fmla="*/ 0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96" h="297">
                            <a:moveTo>
                              <a:pt x="146" y="0"/>
                            </a:moveTo>
                            <a:lnTo>
                              <a:pt x="179" y="4"/>
                            </a:lnTo>
                            <a:lnTo>
                              <a:pt x="210" y="14"/>
                            </a:lnTo>
                            <a:lnTo>
                              <a:pt x="238" y="31"/>
                            </a:lnTo>
                            <a:lnTo>
                              <a:pt x="262" y="54"/>
                            </a:lnTo>
                            <a:lnTo>
                              <a:pt x="279" y="81"/>
                            </a:lnTo>
                            <a:lnTo>
                              <a:pt x="291" y="112"/>
                            </a:lnTo>
                            <a:lnTo>
                              <a:pt x="296" y="147"/>
                            </a:lnTo>
                            <a:lnTo>
                              <a:pt x="291" y="185"/>
                            </a:lnTo>
                            <a:lnTo>
                              <a:pt x="277" y="221"/>
                            </a:lnTo>
                            <a:lnTo>
                              <a:pt x="255" y="250"/>
                            </a:lnTo>
                            <a:lnTo>
                              <a:pt x="225" y="275"/>
                            </a:lnTo>
                            <a:lnTo>
                              <a:pt x="191" y="290"/>
                            </a:lnTo>
                            <a:lnTo>
                              <a:pt x="151" y="297"/>
                            </a:lnTo>
                            <a:lnTo>
                              <a:pt x="117" y="294"/>
                            </a:lnTo>
                            <a:lnTo>
                              <a:pt x="86" y="283"/>
                            </a:lnTo>
                            <a:lnTo>
                              <a:pt x="58" y="266"/>
                            </a:lnTo>
                            <a:lnTo>
                              <a:pt x="34" y="244"/>
                            </a:lnTo>
                            <a:lnTo>
                              <a:pt x="17" y="218"/>
                            </a:lnTo>
                            <a:lnTo>
                              <a:pt x="5" y="187"/>
                            </a:lnTo>
                            <a:lnTo>
                              <a:pt x="0" y="152"/>
                            </a:lnTo>
                            <a:lnTo>
                              <a:pt x="3" y="118"/>
                            </a:lnTo>
                            <a:lnTo>
                              <a:pt x="13" y="87"/>
                            </a:lnTo>
                            <a:lnTo>
                              <a:pt x="31" y="59"/>
                            </a:lnTo>
                            <a:lnTo>
                              <a:pt x="53" y="35"/>
                            </a:lnTo>
                            <a:lnTo>
                              <a:pt x="79" y="17"/>
                            </a:lnTo>
                            <a:lnTo>
                              <a:pt x="112" y="5"/>
                            </a:lnTo>
                            <a:lnTo>
                              <a:pt x="146" y="0"/>
                            </a:lnTo>
                            <a:close/>
                          </a:path>
                        </a:pathLst>
                      </a:custGeom>
                      <a:grpFill/>
                      <a:ln w="0">
                        <a:noFill/>
                        <a:prstDash val="solid"/>
                        <a:round/>
                        <a:headEnd/>
                        <a:tailEnd/>
                      </a:ln>
                    </p:spPr>
                    <p:txBody>
                      <a:bodyPr vert="horz" wrap="square" lIns="68580" tIns="34290" rIns="68580" bIns="34290" numCol="1" anchor="ctr"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8" name="Freeform 32">
                        <a:extLst>
                          <a:ext uri="{FF2B5EF4-FFF2-40B4-BE49-F238E27FC236}">
                            <a16:creationId xmlns:a16="http://schemas.microsoft.com/office/drawing/2014/main" id="{38159D2E-44AF-4532-915C-E74895F9B398}"/>
                          </a:ext>
                        </a:extLst>
                      </p:cNvPr>
                      <p:cNvSpPr>
                        <a:spLocks/>
                      </p:cNvSpPr>
                      <p:nvPr/>
                    </p:nvSpPr>
                    <p:spPr bwMode="auto">
                      <a:xfrm>
                        <a:off x="20445414" y="3400426"/>
                        <a:ext cx="796925" cy="1638300"/>
                      </a:xfrm>
                      <a:custGeom>
                        <a:avLst/>
                        <a:gdLst>
                          <a:gd name="T0" fmla="*/ 466 w 502"/>
                          <a:gd name="T1" fmla="*/ 5 h 1032"/>
                          <a:gd name="T2" fmla="*/ 498 w 502"/>
                          <a:gd name="T3" fmla="*/ 36 h 1032"/>
                          <a:gd name="T4" fmla="*/ 502 w 502"/>
                          <a:gd name="T5" fmla="*/ 725 h 1032"/>
                          <a:gd name="T6" fmla="*/ 486 w 502"/>
                          <a:gd name="T7" fmla="*/ 766 h 1032"/>
                          <a:gd name="T8" fmla="*/ 455 w 502"/>
                          <a:gd name="T9" fmla="*/ 783 h 1032"/>
                          <a:gd name="T10" fmla="*/ 423 w 502"/>
                          <a:gd name="T11" fmla="*/ 782 h 1032"/>
                          <a:gd name="T12" fmla="*/ 398 w 502"/>
                          <a:gd name="T13" fmla="*/ 764 h 1032"/>
                          <a:gd name="T14" fmla="*/ 366 w 502"/>
                          <a:gd name="T15" fmla="*/ 745 h 1032"/>
                          <a:gd name="T16" fmla="*/ 311 w 502"/>
                          <a:gd name="T17" fmla="*/ 726 h 1032"/>
                          <a:gd name="T18" fmla="*/ 347 w 502"/>
                          <a:gd name="T19" fmla="*/ 913 h 1032"/>
                          <a:gd name="T20" fmla="*/ 390 w 502"/>
                          <a:gd name="T21" fmla="*/ 930 h 1032"/>
                          <a:gd name="T22" fmla="*/ 407 w 502"/>
                          <a:gd name="T23" fmla="*/ 973 h 1032"/>
                          <a:gd name="T24" fmla="*/ 390 w 502"/>
                          <a:gd name="T25" fmla="*/ 1015 h 1032"/>
                          <a:gd name="T26" fmla="*/ 347 w 502"/>
                          <a:gd name="T27" fmla="*/ 1032 h 1032"/>
                          <a:gd name="T28" fmla="*/ 131 w 502"/>
                          <a:gd name="T29" fmla="*/ 1027 h 1032"/>
                          <a:gd name="T30" fmla="*/ 100 w 502"/>
                          <a:gd name="T31" fmla="*/ 996 h 1032"/>
                          <a:gd name="T32" fmla="*/ 100 w 502"/>
                          <a:gd name="T33" fmla="*/ 949 h 1032"/>
                          <a:gd name="T34" fmla="*/ 131 w 502"/>
                          <a:gd name="T35" fmla="*/ 918 h 1032"/>
                          <a:gd name="T36" fmla="*/ 192 w 502"/>
                          <a:gd name="T37" fmla="*/ 913 h 1032"/>
                          <a:gd name="T38" fmla="*/ 161 w 502"/>
                          <a:gd name="T39" fmla="*/ 738 h 1032"/>
                          <a:gd name="T40" fmla="*/ 92 w 502"/>
                          <a:gd name="T41" fmla="*/ 775 h 1032"/>
                          <a:gd name="T42" fmla="*/ 57 w 502"/>
                          <a:gd name="T43" fmla="*/ 783 h 1032"/>
                          <a:gd name="T44" fmla="*/ 23 w 502"/>
                          <a:gd name="T45" fmla="*/ 771 h 1032"/>
                          <a:gd name="T46" fmla="*/ 2 w 502"/>
                          <a:gd name="T47" fmla="*/ 740 h 1032"/>
                          <a:gd name="T48" fmla="*/ 4 w 502"/>
                          <a:gd name="T49" fmla="*/ 704 h 1032"/>
                          <a:gd name="T50" fmla="*/ 26 w 502"/>
                          <a:gd name="T51" fmla="*/ 674 h 1032"/>
                          <a:gd name="T52" fmla="*/ 135 w 502"/>
                          <a:gd name="T53" fmla="*/ 621 h 1032"/>
                          <a:gd name="T54" fmla="*/ 231 w 502"/>
                          <a:gd name="T55" fmla="*/ 600 h 1032"/>
                          <a:gd name="T56" fmla="*/ 314 w 502"/>
                          <a:gd name="T57" fmla="*/ 605 h 1032"/>
                          <a:gd name="T58" fmla="*/ 383 w 502"/>
                          <a:gd name="T59" fmla="*/ 623 h 1032"/>
                          <a:gd name="T60" fmla="*/ 388 w 502"/>
                          <a:gd name="T61" fmla="*/ 36 h 1032"/>
                          <a:gd name="T62" fmla="*/ 419 w 502"/>
                          <a:gd name="T63" fmla="*/ 5 h 1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02" h="1032">
                            <a:moveTo>
                              <a:pt x="443" y="0"/>
                            </a:moveTo>
                            <a:lnTo>
                              <a:pt x="466" y="5"/>
                            </a:lnTo>
                            <a:lnTo>
                              <a:pt x="485" y="17"/>
                            </a:lnTo>
                            <a:lnTo>
                              <a:pt x="498" y="36"/>
                            </a:lnTo>
                            <a:lnTo>
                              <a:pt x="502" y="60"/>
                            </a:lnTo>
                            <a:lnTo>
                              <a:pt x="502" y="725"/>
                            </a:lnTo>
                            <a:lnTo>
                              <a:pt x="498" y="747"/>
                            </a:lnTo>
                            <a:lnTo>
                              <a:pt x="486" y="766"/>
                            </a:lnTo>
                            <a:lnTo>
                              <a:pt x="467" y="780"/>
                            </a:lnTo>
                            <a:lnTo>
                              <a:pt x="455" y="783"/>
                            </a:lnTo>
                            <a:lnTo>
                              <a:pt x="443" y="785"/>
                            </a:lnTo>
                            <a:lnTo>
                              <a:pt x="423" y="782"/>
                            </a:lnTo>
                            <a:lnTo>
                              <a:pt x="404" y="769"/>
                            </a:lnTo>
                            <a:lnTo>
                              <a:pt x="398" y="764"/>
                            </a:lnTo>
                            <a:lnTo>
                              <a:pt x="385" y="756"/>
                            </a:lnTo>
                            <a:lnTo>
                              <a:pt x="366" y="745"/>
                            </a:lnTo>
                            <a:lnTo>
                              <a:pt x="342" y="735"/>
                            </a:lnTo>
                            <a:lnTo>
                              <a:pt x="311" y="726"/>
                            </a:lnTo>
                            <a:lnTo>
                              <a:pt x="311" y="913"/>
                            </a:lnTo>
                            <a:lnTo>
                              <a:pt x="347" y="913"/>
                            </a:lnTo>
                            <a:lnTo>
                              <a:pt x="371" y="918"/>
                            </a:lnTo>
                            <a:lnTo>
                              <a:pt x="390" y="930"/>
                            </a:lnTo>
                            <a:lnTo>
                              <a:pt x="402" y="949"/>
                            </a:lnTo>
                            <a:lnTo>
                              <a:pt x="407" y="973"/>
                            </a:lnTo>
                            <a:lnTo>
                              <a:pt x="402" y="996"/>
                            </a:lnTo>
                            <a:lnTo>
                              <a:pt x="390" y="1015"/>
                            </a:lnTo>
                            <a:lnTo>
                              <a:pt x="371" y="1027"/>
                            </a:lnTo>
                            <a:lnTo>
                              <a:pt x="347" y="1032"/>
                            </a:lnTo>
                            <a:lnTo>
                              <a:pt x="155" y="1032"/>
                            </a:lnTo>
                            <a:lnTo>
                              <a:pt x="131" y="1027"/>
                            </a:lnTo>
                            <a:lnTo>
                              <a:pt x="112" y="1015"/>
                            </a:lnTo>
                            <a:lnTo>
                              <a:pt x="100" y="996"/>
                            </a:lnTo>
                            <a:lnTo>
                              <a:pt x="95" y="973"/>
                            </a:lnTo>
                            <a:lnTo>
                              <a:pt x="100" y="949"/>
                            </a:lnTo>
                            <a:lnTo>
                              <a:pt x="112" y="930"/>
                            </a:lnTo>
                            <a:lnTo>
                              <a:pt x="131" y="918"/>
                            </a:lnTo>
                            <a:lnTo>
                              <a:pt x="155" y="913"/>
                            </a:lnTo>
                            <a:lnTo>
                              <a:pt x="192" y="913"/>
                            </a:lnTo>
                            <a:lnTo>
                              <a:pt x="192" y="728"/>
                            </a:lnTo>
                            <a:lnTo>
                              <a:pt x="161" y="738"/>
                            </a:lnTo>
                            <a:lnTo>
                              <a:pt x="126" y="754"/>
                            </a:lnTo>
                            <a:lnTo>
                              <a:pt x="92" y="775"/>
                            </a:lnTo>
                            <a:lnTo>
                              <a:pt x="74" y="782"/>
                            </a:lnTo>
                            <a:lnTo>
                              <a:pt x="57" y="783"/>
                            </a:lnTo>
                            <a:lnTo>
                              <a:pt x="38" y="780"/>
                            </a:lnTo>
                            <a:lnTo>
                              <a:pt x="23" y="771"/>
                            </a:lnTo>
                            <a:lnTo>
                              <a:pt x="9" y="757"/>
                            </a:lnTo>
                            <a:lnTo>
                              <a:pt x="2" y="740"/>
                            </a:lnTo>
                            <a:lnTo>
                              <a:pt x="0" y="721"/>
                            </a:lnTo>
                            <a:lnTo>
                              <a:pt x="4" y="704"/>
                            </a:lnTo>
                            <a:lnTo>
                              <a:pt x="12" y="688"/>
                            </a:lnTo>
                            <a:lnTo>
                              <a:pt x="26" y="674"/>
                            </a:lnTo>
                            <a:lnTo>
                              <a:pt x="81" y="643"/>
                            </a:lnTo>
                            <a:lnTo>
                              <a:pt x="135" y="621"/>
                            </a:lnTo>
                            <a:lnTo>
                              <a:pt x="185" y="607"/>
                            </a:lnTo>
                            <a:lnTo>
                              <a:pt x="231" y="600"/>
                            </a:lnTo>
                            <a:lnTo>
                              <a:pt x="274" y="600"/>
                            </a:lnTo>
                            <a:lnTo>
                              <a:pt x="314" y="605"/>
                            </a:lnTo>
                            <a:lnTo>
                              <a:pt x="348" y="612"/>
                            </a:lnTo>
                            <a:lnTo>
                              <a:pt x="383" y="623"/>
                            </a:lnTo>
                            <a:lnTo>
                              <a:pt x="383" y="60"/>
                            </a:lnTo>
                            <a:lnTo>
                              <a:pt x="388" y="36"/>
                            </a:lnTo>
                            <a:lnTo>
                              <a:pt x="400" y="17"/>
                            </a:lnTo>
                            <a:lnTo>
                              <a:pt x="419" y="5"/>
                            </a:lnTo>
                            <a:lnTo>
                              <a:pt x="443" y="0"/>
                            </a:lnTo>
                            <a:close/>
                          </a:path>
                        </a:pathLst>
                      </a:custGeom>
                      <a:grpFill/>
                      <a:ln w="0">
                        <a:noFill/>
                        <a:prstDash val="solid"/>
                        <a:round/>
                        <a:headEnd/>
                        <a:tailEnd/>
                      </a:ln>
                    </p:spPr>
                    <p:txBody>
                      <a:bodyPr vert="horz" wrap="square" lIns="68580" tIns="34290" rIns="68580" bIns="34290" numCol="1" anchor="ctr"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9" name="Freeform 33">
                        <a:extLst>
                          <a:ext uri="{FF2B5EF4-FFF2-40B4-BE49-F238E27FC236}">
                            <a16:creationId xmlns:a16="http://schemas.microsoft.com/office/drawing/2014/main" id="{D98CF640-11DB-4226-B9CC-DCF0FA008BB5}"/>
                          </a:ext>
                        </a:extLst>
                      </p:cNvPr>
                      <p:cNvSpPr>
                        <a:spLocks/>
                      </p:cNvSpPr>
                      <p:nvPr/>
                    </p:nvSpPr>
                    <p:spPr bwMode="auto">
                      <a:xfrm>
                        <a:off x="18875376" y="4276726"/>
                        <a:ext cx="287338" cy="769938"/>
                      </a:xfrm>
                      <a:custGeom>
                        <a:avLst/>
                        <a:gdLst>
                          <a:gd name="T0" fmla="*/ 81 w 181"/>
                          <a:gd name="T1" fmla="*/ 0 h 485"/>
                          <a:gd name="T2" fmla="*/ 103 w 181"/>
                          <a:gd name="T3" fmla="*/ 3 h 485"/>
                          <a:gd name="T4" fmla="*/ 126 w 181"/>
                          <a:gd name="T5" fmla="*/ 10 h 485"/>
                          <a:gd name="T6" fmla="*/ 146 w 181"/>
                          <a:gd name="T7" fmla="*/ 22 h 485"/>
                          <a:gd name="T8" fmla="*/ 165 w 181"/>
                          <a:gd name="T9" fmla="*/ 40 h 485"/>
                          <a:gd name="T10" fmla="*/ 176 w 181"/>
                          <a:gd name="T11" fmla="*/ 59 h 485"/>
                          <a:gd name="T12" fmla="*/ 181 w 181"/>
                          <a:gd name="T13" fmla="*/ 79 h 485"/>
                          <a:gd name="T14" fmla="*/ 162 w 181"/>
                          <a:gd name="T15" fmla="*/ 447 h 485"/>
                          <a:gd name="T16" fmla="*/ 158 w 181"/>
                          <a:gd name="T17" fmla="*/ 463 h 485"/>
                          <a:gd name="T18" fmla="*/ 150 w 181"/>
                          <a:gd name="T19" fmla="*/ 475 h 485"/>
                          <a:gd name="T20" fmla="*/ 138 w 181"/>
                          <a:gd name="T21" fmla="*/ 483 h 485"/>
                          <a:gd name="T22" fmla="*/ 122 w 181"/>
                          <a:gd name="T23" fmla="*/ 485 h 485"/>
                          <a:gd name="T24" fmla="*/ 41 w 181"/>
                          <a:gd name="T25" fmla="*/ 485 h 485"/>
                          <a:gd name="T26" fmla="*/ 26 w 181"/>
                          <a:gd name="T27" fmla="*/ 482 h 485"/>
                          <a:gd name="T28" fmla="*/ 12 w 181"/>
                          <a:gd name="T29" fmla="*/ 473 h 485"/>
                          <a:gd name="T30" fmla="*/ 3 w 181"/>
                          <a:gd name="T31" fmla="*/ 461 h 485"/>
                          <a:gd name="T32" fmla="*/ 0 w 181"/>
                          <a:gd name="T33" fmla="*/ 445 h 485"/>
                          <a:gd name="T34" fmla="*/ 0 w 181"/>
                          <a:gd name="T35" fmla="*/ 79 h 485"/>
                          <a:gd name="T36" fmla="*/ 5 w 181"/>
                          <a:gd name="T37" fmla="*/ 55 h 485"/>
                          <a:gd name="T38" fmla="*/ 15 w 181"/>
                          <a:gd name="T39" fmla="*/ 33 h 485"/>
                          <a:gd name="T40" fmla="*/ 33 w 181"/>
                          <a:gd name="T41" fmla="*/ 15 h 485"/>
                          <a:gd name="T42" fmla="*/ 55 w 181"/>
                          <a:gd name="T43" fmla="*/ 3 h 485"/>
                          <a:gd name="T44" fmla="*/ 81 w 181"/>
                          <a:gd name="T45" fmla="*/ 0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81" h="485">
                            <a:moveTo>
                              <a:pt x="81" y="0"/>
                            </a:moveTo>
                            <a:lnTo>
                              <a:pt x="103" y="3"/>
                            </a:lnTo>
                            <a:lnTo>
                              <a:pt x="126" y="10"/>
                            </a:lnTo>
                            <a:lnTo>
                              <a:pt x="146" y="22"/>
                            </a:lnTo>
                            <a:lnTo>
                              <a:pt x="165" y="40"/>
                            </a:lnTo>
                            <a:lnTo>
                              <a:pt x="176" y="59"/>
                            </a:lnTo>
                            <a:lnTo>
                              <a:pt x="181" y="79"/>
                            </a:lnTo>
                            <a:lnTo>
                              <a:pt x="162" y="447"/>
                            </a:lnTo>
                            <a:lnTo>
                              <a:pt x="158" y="463"/>
                            </a:lnTo>
                            <a:lnTo>
                              <a:pt x="150" y="475"/>
                            </a:lnTo>
                            <a:lnTo>
                              <a:pt x="138" y="483"/>
                            </a:lnTo>
                            <a:lnTo>
                              <a:pt x="122" y="485"/>
                            </a:lnTo>
                            <a:lnTo>
                              <a:pt x="41" y="485"/>
                            </a:lnTo>
                            <a:lnTo>
                              <a:pt x="26" y="482"/>
                            </a:lnTo>
                            <a:lnTo>
                              <a:pt x="12" y="473"/>
                            </a:lnTo>
                            <a:lnTo>
                              <a:pt x="3" y="461"/>
                            </a:lnTo>
                            <a:lnTo>
                              <a:pt x="0" y="445"/>
                            </a:lnTo>
                            <a:lnTo>
                              <a:pt x="0" y="79"/>
                            </a:lnTo>
                            <a:lnTo>
                              <a:pt x="5" y="55"/>
                            </a:lnTo>
                            <a:lnTo>
                              <a:pt x="15" y="33"/>
                            </a:lnTo>
                            <a:lnTo>
                              <a:pt x="33" y="15"/>
                            </a:lnTo>
                            <a:lnTo>
                              <a:pt x="55" y="3"/>
                            </a:lnTo>
                            <a:lnTo>
                              <a:pt x="81" y="0"/>
                            </a:lnTo>
                            <a:close/>
                          </a:path>
                        </a:pathLst>
                      </a:custGeom>
                      <a:grpFill/>
                      <a:ln w="0">
                        <a:noFill/>
                        <a:prstDash val="solid"/>
                        <a:round/>
                        <a:headEnd/>
                        <a:tailEnd/>
                      </a:ln>
                    </p:spPr>
                    <p:txBody>
                      <a:bodyPr vert="horz" wrap="square" lIns="68580" tIns="34290" rIns="68580" bIns="34290" numCol="1" anchor="ctr"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0" name="Freeform 34">
                        <a:extLst>
                          <a:ext uri="{FF2B5EF4-FFF2-40B4-BE49-F238E27FC236}">
                            <a16:creationId xmlns:a16="http://schemas.microsoft.com/office/drawing/2014/main" id="{0A05E261-D209-49D7-BEA3-206786478E74}"/>
                          </a:ext>
                        </a:extLst>
                      </p:cNvPr>
                      <p:cNvSpPr>
                        <a:spLocks/>
                      </p:cNvSpPr>
                      <p:nvPr/>
                    </p:nvSpPr>
                    <p:spPr bwMode="auto">
                      <a:xfrm>
                        <a:off x="19234151" y="4276726"/>
                        <a:ext cx="287338" cy="769938"/>
                      </a:xfrm>
                      <a:custGeom>
                        <a:avLst/>
                        <a:gdLst>
                          <a:gd name="T0" fmla="*/ 79 w 181"/>
                          <a:gd name="T1" fmla="*/ 0 h 485"/>
                          <a:gd name="T2" fmla="*/ 103 w 181"/>
                          <a:gd name="T3" fmla="*/ 3 h 485"/>
                          <a:gd name="T4" fmla="*/ 126 w 181"/>
                          <a:gd name="T5" fmla="*/ 10 h 485"/>
                          <a:gd name="T6" fmla="*/ 146 w 181"/>
                          <a:gd name="T7" fmla="*/ 22 h 485"/>
                          <a:gd name="T8" fmla="*/ 163 w 181"/>
                          <a:gd name="T9" fmla="*/ 40 h 485"/>
                          <a:gd name="T10" fmla="*/ 175 w 181"/>
                          <a:gd name="T11" fmla="*/ 59 h 485"/>
                          <a:gd name="T12" fmla="*/ 181 w 181"/>
                          <a:gd name="T13" fmla="*/ 79 h 485"/>
                          <a:gd name="T14" fmla="*/ 162 w 181"/>
                          <a:gd name="T15" fmla="*/ 447 h 485"/>
                          <a:gd name="T16" fmla="*/ 158 w 181"/>
                          <a:gd name="T17" fmla="*/ 463 h 485"/>
                          <a:gd name="T18" fmla="*/ 150 w 181"/>
                          <a:gd name="T19" fmla="*/ 475 h 485"/>
                          <a:gd name="T20" fmla="*/ 136 w 181"/>
                          <a:gd name="T21" fmla="*/ 483 h 485"/>
                          <a:gd name="T22" fmla="*/ 122 w 181"/>
                          <a:gd name="T23" fmla="*/ 485 h 485"/>
                          <a:gd name="T24" fmla="*/ 39 w 181"/>
                          <a:gd name="T25" fmla="*/ 485 h 485"/>
                          <a:gd name="T26" fmla="*/ 24 w 181"/>
                          <a:gd name="T27" fmla="*/ 482 h 485"/>
                          <a:gd name="T28" fmla="*/ 12 w 181"/>
                          <a:gd name="T29" fmla="*/ 473 h 485"/>
                          <a:gd name="T30" fmla="*/ 3 w 181"/>
                          <a:gd name="T31" fmla="*/ 461 h 485"/>
                          <a:gd name="T32" fmla="*/ 0 w 181"/>
                          <a:gd name="T33" fmla="*/ 445 h 485"/>
                          <a:gd name="T34" fmla="*/ 0 w 181"/>
                          <a:gd name="T35" fmla="*/ 79 h 485"/>
                          <a:gd name="T36" fmla="*/ 3 w 181"/>
                          <a:gd name="T37" fmla="*/ 55 h 485"/>
                          <a:gd name="T38" fmla="*/ 15 w 181"/>
                          <a:gd name="T39" fmla="*/ 33 h 485"/>
                          <a:gd name="T40" fmla="*/ 32 w 181"/>
                          <a:gd name="T41" fmla="*/ 15 h 485"/>
                          <a:gd name="T42" fmla="*/ 55 w 181"/>
                          <a:gd name="T43" fmla="*/ 3 h 485"/>
                          <a:gd name="T44" fmla="*/ 79 w 181"/>
                          <a:gd name="T45" fmla="*/ 0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81" h="485">
                            <a:moveTo>
                              <a:pt x="79" y="0"/>
                            </a:moveTo>
                            <a:lnTo>
                              <a:pt x="103" y="3"/>
                            </a:lnTo>
                            <a:lnTo>
                              <a:pt x="126" y="10"/>
                            </a:lnTo>
                            <a:lnTo>
                              <a:pt x="146" y="22"/>
                            </a:lnTo>
                            <a:lnTo>
                              <a:pt x="163" y="40"/>
                            </a:lnTo>
                            <a:lnTo>
                              <a:pt x="175" y="59"/>
                            </a:lnTo>
                            <a:lnTo>
                              <a:pt x="181" y="79"/>
                            </a:lnTo>
                            <a:lnTo>
                              <a:pt x="162" y="447"/>
                            </a:lnTo>
                            <a:lnTo>
                              <a:pt x="158" y="463"/>
                            </a:lnTo>
                            <a:lnTo>
                              <a:pt x="150" y="475"/>
                            </a:lnTo>
                            <a:lnTo>
                              <a:pt x="136" y="483"/>
                            </a:lnTo>
                            <a:lnTo>
                              <a:pt x="122" y="485"/>
                            </a:lnTo>
                            <a:lnTo>
                              <a:pt x="39" y="485"/>
                            </a:lnTo>
                            <a:lnTo>
                              <a:pt x="24" y="482"/>
                            </a:lnTo>
                            <a:lnTo>
                              <a:pt x="12" y="473"/>
                            </a:lnTo>
                            <a:lnTo>
                              <a:pt x="3" y="461"/>
                            </a:lnTo>
                            <a:lnTo>
                              <a:pt x="0" y="445"/>
                            </a:lnTo>
                            <a:lnTo>
                              <a:pt x="0" y="79"/>
                            </a:lnTo>
                            <a:lnTo>
                              <a:pt x="3" y="55"/>
                            </a:lnTo>
                            <a:lnTo>
                              <a:pt x="15" y="33"/>
                            </a:lnTo>
                            <a:lnTo>
                              <a:pt x="32" y="15"/>
                            </a:lnTo>
                            <a:lnTo>
                              <a:pt x="55" y="3"/>
                            </a:lnTo>
                            <a:lnTo>
                              <a:pt x="79" y="0"/>
                            </a:lnTo>
                            <a:close/>
                          </a:path>
                        </a:pathLst>
                      </a:custGeom>
                      <a:grpFill/>
                      <a:ln w="0">
                        <a:noFill/>
                        <a:prstDash val="solid"/>
                        <a:round/>
                        <a:headEnd/>
                        <a:tailEnd/>
                      </a:ln>
                    </p:spPr>
                    <p:txBody>
                      <a:bodyPr vert="horz" wrap="square" lIns="68580" tIns="34290" rIns="68580" bIns="34290" numCol="1" anchor="ctr"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1" name="Freeform 35">
                        <a:extLst>
                          <a:ext uri="{FF2B5EF4-FFF2-40B4-BE49-F238E27FC236}">
                            <a16:creationId xmlns:a16="http://schemas.microsoft.com/office/drawing/2014/main" id="{D1CCA63F-DD9C-479D-9E16-FDD37C02560B}"/>
                          </a:ext>
                        </a:extLst>
                      </p:cNvPr>
                      <p:cNvSpPr>
                        <a:spLocks/>
                      </p:cNvSpPr>
                      <p:nvPr/>
                    </p:nvSpPr>
                    <p:spPr bwMode="auto">
                      <a:xfrm>
                        <a:off x="18957926" y="2692401"/>
                        <a:ext cx="488950" cy="487363"/>
                      </a:xfrm>
                      <a:custGeom>
                        <a:avLst/>
                        <a:gdLst>
                          <a:gd name="T0" fmla="*/ 153 w 308"/>
                          <a:gd name="T1" fmla="*/ 0 h 307"/>
                          <a:gd name="T2" fmla="*/ 189 w 308"/>
                          <a:gd name="T3" fmla="*/ 4 h 307"/>
                          <a:gd name="T4" fmla="*/ 222 w 308"/>
                          <a:gd name="T5" fmla="*/ 16 h 307"/>
                          <a:gd name="T6" fmla="*/ 250 w 308"/>
                          <a:gd name="T7" fmla="*/ 33 h 307"/>
                          <a:gd name="T8" fmla="*/ 274 w 308"/>
                          <a:gd name="T9" fmla="*/ 57 h 307"/>
                          <a:gd name="T10" fmla="*/ 293 w 308"/>
                          <a:gd name="T11" fmla="*/ 86 h 307"/>
                          <a:gd name="T12" fmla="*/ 303 w 308"/>
                          <a:gd name="T13" fmla="*/ 119 h 307"/>
                          <a:gd name="T14" fmla="*/ 308 w 308"/>
                          <a:gd name="T15" fmla="*/ 154 h 307"/>
                          <a:gd name="T16" fmla="*/ 303 w 308"/>
                          <a:gd name="T17" fmla="*/ 190 h 307"/>
                          <a:gd name="T18" fmla="*/ 293 w 308"/>
                          <a:gd name="T19" fmla="*/ 221 h 307"/>
                          <a:gd name="T20" fmla="*/ 274 w 308"/>
                          <a:gd name="T21" fmla="*/ 250 h 307"/>
                          <a:gd name="T22" fmla="*/ 250 w 308"/>
                          <a:gd name="T23" fmla="*/ 275 h 307"/>
                          <a:gd name="T24" fmla="*/ 222 w 308"/>
                          <a:gd name="T25" fmla="*/ 292 h 307"/>
                          <a:gd name="T26" fmla="*/ 189 w 308"/>
                          <a:gd name="T27" fmla="*/ 304 h 307"/>
                          <a:gd name="T28" fmla="*/ 153 w 308"/>
                          <a:gd name="T29" fmla="*/ 307 h 307"/>
                          <a:gd name="T30" fmla="*/ 119 w 308"/>
                          <a:gd name="T31" fmla="*/ 304 h 307"/>
                          <a:gd name="T32" fmla="*/ 86 w 308"/>
                          <a:gd name="T33" fmla="*/ 292 h 307"/>
                          <a:gd name="T34" fmla="*/ 58 w 308"/>
                          <a:gd name="T35" fmla="*/ 275 h 307"/>
                          <a:gd name="T36" fmla="*/ 34 w 308"/>
                          <a:gd name="T37" fmla="*/ 250 h 307"/>
                          <a:gd name="T38" fmla="*/ 15 w 308"/>
                          <a:gd name="T39" fmla="*/ 221 h 307"/>
                          <a:gd name="T40" fmla="*/ 5 w 308"/>
                          <a:gd name="T41" fmla="*/ 190 h 307"/>
                          <a:gd name="T42" fmla="*/ 0 w 308"/>
                          <a:gd name="T43" fmla="*/ 154 h 307"/>
                          <a:gd name="T44" fmla="*/ 5 w 308"/>
                          <a:gd name="T45" fmla="*/ 119 h 307"/>
                          <a:gd name="T46" fmla="*/ 15 w 308"/>
                          <a:gd name="T47" fmla="*/ 86 h 307"/>
                          <a:gd name="T48" fmla="*/ 34 w 308"/>
                          <a:gd name="T49" fmla="*/ 57 h 307"/>
                          <a:gd name="T50" fmla="*/ 58 w 308"/>
                          <a:gd name="T51" fmla="*/ 33 h 307"/>
                          <a:gd name="T52" fmla="*/ 86 w 308"/>
                          <a:gd name="T53" fmla="*/ 16 h 307"/>
                          <a:gd name="T54" fmla="*/ 119 w 308"/>
                          <a:gd name="T55" fmla="*/ 4 h 307"/>
                          <a:gd name="T56" fmla="*/ 153 w 308"/>
                          <a:gd name="T57" fmla="*/ 0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08" h="307">
                            <a:moveTo>
                              <a:pt x="153" y="0"/>
                            </a:moveTo>
                            <a:lnTo>
                              <a:pt x="189" y="4"/>
                            </a:lnTo>
                            <a:lnTo>
                              <a:pt x="222" y="16"/>
                            </a:lnTo>
                            <a:lnTo>
                              <a:pt x="250" y="33"/>
                            </a:lnTo>
                            <a:lnTo>
                              <a:pt x="274" y="57"/>
                            </a:lnTo>
                            <a:lnTo>
                              <a:pt x="293" y="86"/>
                            </a:lnTo>
                            <a:lnTo>
                              <a:pt x="303" y="119"/>
                            </a:lnTo>
                            <a:lnTo>
                              <a:pt x="308" y="154"/>
                            </a:lnTo>
                            <a:lnTo>
                              <a:pt x="303" y="190"/>
                            </a:lnTo>
                            <a:lnTo>
                              <a:pt x="293" y="221"/>
                            </a:lnTo>
                            <a:lnTo>
                              <a:pt x="274" y="250"/>
                            </a:lnTo>
                            <a:lnTo>
                              <a:pt x="250" y="275"/>
                            </a:lnTo>
                            <a:lnTo>
                              <a:pt x="222" y="292"/>
                            </a:lnTo>
                            <a:lnTo>
                              <a:pt x="189" y="304"/>
                            </a:lnTo>
                            <a:lnTo>
                              <a:pt x="153" y="307"/>
                            </a:lnTo>
                            <a:lnTo>
                              <a:pt x="119" y="304"/>
                            </a:lnTo>
                            <a:lnTo>
                              <a:pt x="86" y="292"/>
                            </a:lnTo>
                            <a:lnTo>
                              <a:pt x="58" y="275"/>
                            </a:lnTo>
                            <a:lnTo>
                              <a:pt x="34" y="250"/>
                            </a:lnTo>
                            <a:lnTo>
                              <a:pt x="15" y="221"/>
                            </a:lnTo>
                            <a:lnTo>
                              <a:pt x="5" y="190"/>
                            </a:lnTo>
                            <a:lnTo>
                              <a:pt x="0" y="154"/>
                            </a:lnTo>
                            <a:lnTo>
                              <a:pt x="5" y="119"/>
                            </a:lnTo>
                            <a:lnTo>
                              <a:pt x="15" y="86"/>
                            </a:lnTo>
                            <a:lnTo>
                              <a:pt x="34" y="57"/>
                            </a:lnTo>
                            <a:lnTo>
                              <a:pt x="58" y="33"/>
                            </a:lnTo>
                            <a:lnTo>
                              <a:pt x="86" y="16"/>
                            </a:lnTo>
                            <a:lnTo>
                              <a:pt x="119" y="4"/>
                            </a:lnTo>
                            <a:lnTo>
                              <a:pt x="153" y="0"/>
                            </a:lnTo>
                            <a:close/>
                          </a:path>
                        </a:pathLst>
                      </a:custGeom>
                      <a:grpFill/>
                      <a:ln w="0">
                        <a:noFill/>
                        <a:prstDash val="solid"/>
                        <a:round/>
                        <a:headEnd/>
                        <a:tailEnd/>
                      </a:ln>
                    </p:spPr>
                    <p:txBody>
                      <a:bodyPr vert="horz" wrap="square" lIns="68580" tIns="34290" rIns="68580" bIns="34290" numCol="1" anchor="ctr"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2" name="Freeform 36">
                        <a:extLst>
                          <a:ext uri="{FF2B5EF4-FFF2-40B4-BE49-F238E27FC236}">
                            <a16:creationId xmlns:a16="http://schemas.microsoft.com/office/drawing/2014/main" id="{AE6711F9-569B-4BA0-9BBE-5A84165AD432}"/>
                          </a:ext>
                        </a:extLst>
                      </p:cNvPr>
                      <p:cNvSpPr>
                        <a:spLocks/>
                      </p:cNvSpPr>
                      <p:nvPr/>
                    </p:nvSpPr>
                    <p:spPr bwMode="auto">
                      <a:xfrm>
                        <a:off x="18773776" y="3273426"/>
                        <a:ext cx="847725" cy="577850"/>
                      </a:xfrm>
                      <a:custGeom>
                        <a:avLst/>
                        <a:gdLst>
                          <a:gd name="T0" fmla="*/ 243 w 534"/>
                          <a:gd name="T1" fmla="*/ 0 h 364"/>
                          <a:gd name="T2" fmla="*/ 291 w 534"/>
                          <a:gd name="T3" fmla="*/ 0 h 364"/>
                          <a:gd name="T4" fmla="*/ 297 w 534"/>
                          <a:gd name="T5" fmla="*/ 2 h 364"/>
                          <a:gd name="T6" fmla="*/ 303 w 534"/>
                          <a:gd name="T7" fmla="*/ 4 h 364"/>
                          <a:gd name="T8" fmla="*/ 307 w 534"/>
                          <a:gd name="T9" fmla="*/ 7 h 364"/>
                          <a:gd name="T10" fmla="*/ 310 w 534"/>
                          <a:gd name="T11" fmla="*/ 12 h 364"/>
                          <a:gd name="T12" fmla="*/ 314 w 534"/>
                          <a:gd name="T13" fmla="*/ 17 h 364"/>
                          <a:gd name="T14" fmla="*/ 314 w 534"/>
                          <a:gd name="T15" fmla="*/ 23 h 364"/>
                          <a:gd name="T16" fmla="*/ 314 w 534"/>
                          <a:gd name="T17" fmla="*/ 29 h 364"/>
                          <a:gd name="T18" fmla="*/ 310 w 534"/>
                          <a:gd name="T19" fmla="*/ 35 h 364"/>
                          <a:gd name="T20" fmla="*/ 286 w 534"/>
                          <a:gd name="T21" fmla="*/ 73 h 364"/>
                          <a:gd name="T22" fmla="*/ 297 w 534"/>
                          <a:gd name="T23" fmla="*/ 169 h 364"/>
                          <a:gd name="T24" fmla="*/ 366 w 534"/>
                          <a:gd name="T25" fmla="*/ 2 h 364"/>
                          <a:gd name="T26" fmla="*/ 395 w 534"/>
                          <a:gd name="T27" fmla="*/ 2 h 364"/>
                          <a:gd name="T28" fmla="*/ 426 w 534"/>
                          <a:gd name="T29" fmla="*/ 5 h 364"/>
                          <a:gd name="T30" fmla="*/ 455 w 534"/>
                          <a:gd name="T31" fmla="*/ 10 h 364"/>
                          <a:gd name="T32" fmla="*/ 481 w 534"/>
                          <a:gd name="T33" fmla="*/ 17 h 364"/>
                          <a:gd name="T34" fmla="*/ 497 w 534"/>
                          <a:gd name="T35" fmla="*/ 26 h 364"/>
                          <a:gd name="T36" fmla="*/ 517 w 534"/>
                          <a:gd name="T37" fmla="*/ 45 h 364"/>
                          <a:gd name="T38" fmla="*/ 529 w 534"/>
                          <a:gd name="T39" fmla="*/ 69 h 364"/>
                          <a:gd name="T40" fmla="*/ 534 w 534"/>
                          <a:gd name="T41" fmla="*/ 97 h 364"/>
                          <a:gd name="T42" fmla="*/ 534 w 534"/>
                          <a:gd name="T43" fmla="*/ 364 h 364"/>
                          <a:gd name="T44" fmla="*/ 0 w 534"/>
                          <a:gd name="T45" fmla="*/ 364 h 364"/>
                          <a:gd name="T46" fmla="*/ 0 w 534"/>
                          <a:gd name="T47" fmla="*/ 99 h 364"/>
                          <a:gd name="T48" fmla="*/ 4 w 534"/>
                          <a:gd name="T49" fmla="*/ 76 h 364"/>
                          <a:gd name="T50" fmla="*/ 12 w 534"/>
                          <a:gd name="T51" fmla="*/ 54 h 364"/>
                          <a:gd name="T52" fmla="*/ 26 w 534"/>
                          <a:gd name="T53" fmla="*/ 36 h 364"/>
                          <a:gd name="T54" fmla="*/ 45 w 534"/>
                          <a:gd name="T55" fmla="*/ 23 h 364"/>
                          <a:gd name="T56" fmla="*/ 62 w 534"/>
                          <a:gd name="T57" fmla="*/ 16 h 364"/>
                          <a:gd name="T58" fmla="*/ 86 w 534"/>
                          <a:gd name="T59" fmla="*/ 12 h 364"/>
                          <a:gd name="T60" fmla="*/ 116 w 534"/>
                          <a:gd name="T61" fmla="*/ 7 h 364"/>
                          <a:gd name="T62" fmla="*/ 145 w 534"/>
                          <a:gd name="T63" fmla="*/ 5 h 364"/>
                          <a:gd name="T64" fmla="*/ 171 w 534"/>
                          <a:gd name="T65" fmla="*/ 4 h 364"/>
                          <a:gd name="T66" fmla="*/ 238 w 534"/>
                          <a:gd name="T67" fmla="*/ 169 h 364"/>
                          <a:gd name="T68" fmla="*/ 248 w 534"/>
                          <a:gd name="T69" fmla="*/ 73 h 364"/>
                          <a:gd name="T70" fmla="*/ 224 w 534"/>
                          <a:gd name="T71" fmla="*/ 35 h 364"/>
                          <a:gd name="T72" fmla="*/ 221 w 534"/>
                          <a:gd name="T73" fmla="*/ 28 h 364"/>
                          <a:gd name="T74" fmla="*/ 221 w 534"/>
                          <a:gd name="T75" fmla="*/ 23 h 364"/>
                          <a:gd name="T76" fmla="*/ 221 w 534"/>
                          <a:gd name="T77" fmla="*/ 17 h 364"/>
                          <a:gd name="T78" fmla="*/ 224 w 534"/>
                          <a:gd name="T79" fmla="*/ 12 h 364"/>
                          <a:gd name="T80" fmla="*/ 228 w 534"/>
                          <a:gd name="T81" fmla="*/ 7 h 364"/>
                          <a:gd name="T82" fmla="*/ 233 w 534"/>
                          <a:gd name="T83" fmla="*/ 4 h 364"/>
                          <a:gd name="T84" fmla="*/ 238 w 534"/>
                          <a:gd name="T85" fmla="*/ 2 h 364"/>
                          <a:gd name="T86" fmla="*/ 243 w 534"/>
                          <a:gd name="T87" fmla="*/ 0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34" h="364">
                            <a:moveTo>
                              <a:pt x="243" y="0"/>
                            </a:moveTo>
                            <a:lnTo>
                              <a:pt x="291" y="0"/>
                            </a:lnTo>
                            <a:lnTo>
                              <a:pt x="297" y="2"/>
                            </a:lnTo>
                            <a:lnTo>
                              <a:pt x="303" y="4"/>
                            </a:lnTo>
                            <a:lnTo>
                              <a:pt x="307" y="7"/>
                            </a:lnTo>
                            <a:lnTo>
                              <a:pt x="310" y="12"/>
                            </a:lnTo>
                            <a:lnTo>
                              <a:pt x="314" y="17"/>
                            </a:lnTo>
                            <a:lnTo>
                              <a:pt x="314" y="23"/>
                            </a:lnTo>
                            <a:lnTo>
                              <a:pt x="314" y="29"/>
                            </a:lnTo>
                            <a:lnTo>
                              <a:pt x="310" y="35"/>
                            </a:lnTo>
                            <a:lnTo>
                              <a:pt x="286" y="73"/>
                            </a:lnTo>
                            <a:lnTo>
                              <a:pt x="297" y="169"/>
                            </a:lnTo>
                            <a:lnTo>
                              <a:pt x="366" y="2"/>
                            </a:lnTo>
                            <a:lnTo>
                              <a:pt x="395" y="2"/>
                            </a:lnTo>
                            <a:lnTo>
                              <a:pt x="426" y="5"/>
                            </a:lnTo>
                            <a:lnTo>
                              <a:pt x="455" y="10"/>
                            </a:lnTo>
                            <a:lnTo>
                              <a:pt x="481" y="17"/>
                            </a:lnTo>
                            <a:lnTo>
                              <a:pt x="497" y="26"/>
                            </a:lnTo>
                            <a:lnTo>
                              <a:pt x="517" y="45"/>
                            </a:lnTo>
                            <a:lnTo>
                              <a:pt x="529" y="69"/>
                            </a:lnTo>
                            <a:lnTo>
                              <a:pt x="534" y="97"/>
                            </a:lnTo>
                            <a:lnTo>
                              <a:pt x="534" y="364"/>
                            </a:lnTo>
                            <a:lnTo>
                              <a:pt x="0" y="364"/>
                            </a:lnTo>
                            <a:lnTo>
                              <a:pt x="0" y="99"/>
                            </a:lnTo>
                            <a:lnTo>
                              <a:pt x="4" y="76"/>
                            </a:lnTo>
                            <a:lnTo>
                              <a:pt x="12" y="54"/>
                            </a:lnTo>
                            <a:lnTo>
                              <a:pt x="26" y="36"/>
                            </a:lnTo>
                            <a:lnTo>
                              <a:pt x="45" y="23"/>
                            </a:lnTo>
                            <a:lnTo>
                              <a:pt x="62" y="16"/>
                            </a:lnTo>
                            <a:lnTo>
                              <a:pt x="86" y="12"/>
                            </a:lnTo>
                            <a:lnTo>
                              <a:pt x="116" y="7"/>
                            </a:lnTo>
                            <a:lnTo>
                              <a:pt x="145" y="5"/>
                            </a:lnTo>
                            <a:lnTo>
                              <a:pt x="171" y="4"/>
                            </a:lnTo>
                            <a:lnTo>
                              <a:pt x="238" y="169"/>
                            </a:lnTo>
                            <a:lnTo>
                              <a:pt x="248" y="73"/>
                            </a:lnTo>
                            <a:lnTo>
                              <a:pt x="224" y="35"/>
                            </a:lnTo>
                            <a:lnTo>
                              <a:pt x="221" y="28"/>
                            </a:lnTo>
                            <a:lnTo>
                              <a:pt x="221" y="23"/>
                            </a:lnTo>
                            <a:lnTo>
                              <a:pt x="221" y="17"/>
                            </a:lnTo>
                            <a:lnTo>
                              <a:pt x="224" y="12"/>
                            </a:lnTo>
                            <a:lnTo>
                              <a:pt x="228" y="7"/>
                            </a:lnTo>
                            <a:lnTo>
                              <a:pt x="233" y="4"/>
                            </a:lnTo>
                            <a:lnTo>
                              <a:pt x="238" y="2"/>
                            </a:lnTo>
                            <a:lnTo>
                              <a:pt x="243" y="0"/>
                            </a:lnTo>
                            <a:close/>
                          </a:path>
                        </a:pathLst>
                      </a:custGeom>
                      <a:grpFill/>
                      <a:ln w="0">
                        <a:noFill/>
                        <a:prstDash val="solid"/>
                        <a:round/>
                        <a:headEnd/>
                        <a:tailEnd/>
                      </a:ln>
                    </p:spPr>
                    <p:txBody>
                      <a:bodyPr vert="horz" wrap="square" lIns="68580" tIns="34290" rIns="68580" bIns="34290" numCol="1" anchor="ctr"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3" name="Freeform 37">
                        <a:extLst>
                          <a:ext uri="{FF2B5EF4-FFF2-40B4-BE49-F238E27FC236}">
                            <a16:creationId xmlns:a16="http://schemas.microsoft.com/office/drawing/2014/main" id="{1E3E4127-4ABC-433A-857E-696279B3378E}"/>
                          </a:ext>
                        </a:extLst>
                      </p:cNvPr>
                      <p:cNvSpPr>
                        <a:spLocks/>
                      </p:cNvSpPr>
                      <p:nvPr/>
                    </p:nvSpPr>
                    <p:spPr bwMode="auto">
                      <a:xfrm>
                        <a:off x="18275301" y="3951288"/>
                        <a:ext cx="1844675" cy="1095375"/>
                      </a:xfrm>
                      <a:custGeom>
                        <a:avLst/>
                        <a:gdLst>
                          <a:gd name="T0" fmla="*/ 50 w 1162"/>
                          <a:gd name="T1" fmla="*/ 0 h 690"/>
                          <a:gd name="T2" fmla="*/ 1110 w 1162"/>
                          <a:gd name="T3" fmla="*/ 0 h 690"/>
                          <a:gd name="T4" fmla="*/ 1131 w 1162"/>
                          <a:gd name="T5" fmla="*/ 3 h 690"/>
                          <a:gd name="T6" fmla="*/ 1148 w 1162"/>
                          <a:gd name="T7" fmla="*/ 15 h 690"/>
                          <a:gd name="T8" fmla="*/ 1159 w 1162"/>
                          <a:gd name="T9" fmla="*/ 31 h 690"/>
                          <a:gd name="T10" fmla="*/ 1162 w 1162"/>
                          <a:gd name="T11" fmla="*/ 51 h 690"/>
                          <a:gd name="T12" fmla="*/ 1159 w 1162"/>
                          <a:gd name="T13" fmla="*/ 70 h 690"/>
                          <a:gd name="T14" fmla="*/ 1148 w 1162"/>
                          <a:gd name="T15" fmla="*/ 88 h 690"/>
                          <a:gd name="T16" fmla="*/ 1131 w 1162"/>
                          <a:gd name="T17" fmla="*/ 98 h 690"/>
                          <a:gd name="T18" fmla="*/ 1110 w 1162"/>
                          <a:gd name="T19" fmla="*/ 101 h 690"/>
                          <a:gd name="T20" fmla="*/ 1052 w 1162"/>
                          <a:gd name="T21" fmla="*/ 101 h 690"/>
                          <a:gd name="T22" fmla="*/ 1052 w 1162"/>
                          <a:gd name="T23" fmla="*/ 640 h 690"/>
                          <a:gd name="T24" fmla="*/ 1048 w 1162"/>
                          <a:gd name="T25" fmla="*/ 659 h 690"/>
                          <a:gd name="T26" fmla="*/ 1036 w 1162"/>
                          <a:gd name="T27" fmla="*/ 676 h 690"/>
                          <a:gd name="T28" fmla="*/ 1021 w 1162"/>
                          <a:gd name="T29" fmla="*/ 687 h 690"/>
                          <a:gd name="T30" fmla="*/ 1000 w 1162"/>
                          <a:gd name="T31" fmla="*/ 690 h 690"/>
                          <a:gd name="T32" fmla="*/ 981 w 1162"/>
                          <a:gd name="T33" fmla="*/ 687 h 690"/>
                          <a:gd name="T34" fmla="*/ 964 w 1162"/>
                          <a:gd name="T35" fmla="*/ 676 h 690"/>
                          <a:gd name="T36" fmla="*/ 954 w 1162"/>
                          <a:gd name="T37" fmla="*/ 659 h 690"/>
                          <a:gd name="T38" fmla="*/ 948 w 1162"/>
                          <a:gd name="T39" fmla="*/ 640 h 690"/>
                          <a:gd name="T40" fmla="*/ 948 w 1162"/>
                          <a:gd name="T41" fmla="*/ 101 h 690"/>
                          <a:gd name="T42" fmla="*/ 214 w 1162"/>
                          <a:gd name="T43" fmla="*/ 101 h 690"/>
                          <a:gd name="T44" fmla="*/ 214 w 1162"/>
                          <a:gd name="T45" fmla="*/ 640 h 690"/>
                          <a:gd name="T46" fmla="*/ 209 w 1162"/>
                          <a:gd name="T47" fmla="*/ 659 h 690"/>
                          <a:gd name="T48" fmla="*/ 199 w 1162"/>
                          <a:gd name="T49" fmla="*/ 676 h 690"/>
                          <a:gd name="T50" fmla="*/ 181 w 1162"/>
                          <a:gd name="T51" fmla="*/ 687 h 690"/>
                          <a:gd name="T52" fmla="*/ 162 w 1162"/>
                          <a:gd name="T53" fmla="*/ 690 h 690"/>
                          <a:gd name="T54" fmla="*/ 142 w 1162"/>
                          <a:gd name="T55" fmla="*/ 687 h 690"/>
                          <a:gd name="T56" fmla="*/ 126 w 1162"/>
                          <a:gd name="T57" fmla="*/ 676 h 690"/>
                          <a:gd name="T58" fmla="*/ 116 w 1162"/>
                          <a:gd name="T59" fmla="*/ 659 h 690"/>
                          <a:gd name="T60" fmla="*/ 111 w 1162"/>
                          <a:gd name="T61" fmla="*/ 640 h 690"/>
                          <a:gd name="T62" fmla="*/ 111 w 1162"/>
                          <a:gd name="T63" fmla="*/ 101 h 690"/>
                          <a:gd name="T64" fmla="*/ 50 w 1162"/>
                          <a:gd name="T65" fmla="*/ 101 h 690"/>
                          <a:gd name="T66" fmla="*/ 31 w 1162"/>
                          <a:gd name="T67" fmla="*/ 98 h 690"/>
                          <a:gd name="T68" fmla="*/ 14 w 1162"/>
                          <a:gd name="T69" fmla="*/ 88 h 690"/>
                          <a:gd name="T70" fmla="*/ 4 w 1162"/>
                          <a:gd name="T71" fmla="*/ 70 h 690"/>
                          <a:gd name="T72" fmla="*/ 0 w 1162"/>
                          <a:gd name="T73" fmla="*/ 51 h 690"/>
                          <a:gd name="T74" fmla="*/ 4 w 1162"/>
                          <a:gd name="T75" fmla="*/ 31 h 690"/>
                          <a:gd name="T76" fmla="*/ 14 w 1162"/>
                          <a:gd name="T77" fmla="*/ 15 h 690"/>
                          <a:gd name="T78" fmla="*/ 31 w 1162"/>
                          <a:gd name="T79" fmla="*/ 3 h 690"/>
                          <a:gd name="T80" fmla="*/ 50 w 1162"/>
                          <a:gd name="T81" fmla="*/ 0 h 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162" h="690">
                            <a:moveTo>
                              <a:pt x="50" y="0"/>
                            </a:moveTo>
                            <a:lnTo>
                              <a:pt x="1110" y="0"/>
                            </a:lnTo>
                            <a:lnTo>
                              <a:pt x="1131" y="3"/>
                            </a:lnTo>
                            <a:lnTo>
                              <a:pt x="1148" y="15"/>
                            </a:lnTo>
                            <a:lnTo>
                              <a:pt x="1159" y="31"/>
                            </a:lnTo>
                            <a:lnTo>
                              <a:pt x="1162" y="51"/>
                            </a:lnTo>
                            <a:lnTo>
                              <a:pt x="1159" y="70"/>
                            </a:lnTo>
                            <a:lnTo>
                              <a:pt x="1148" y="88"/>
                            </a:lnTo>
                            <a:lnTo>
                              <a:pt x="1131" y="98"/>
                            </a:lnTo>
                            <a:lnTo>
                              <a:pt x="1110" y="101"/>
                            </a:lnTo>
                            <a:lnTo>
                              <a:pt x="1052" y="101"/>
                            </a:lnTo>
                            <a:lnTo>
                              <a:pt x="1052" y="640"/>
                            </a:lnTo>
                            <a:lnTo>
                              <a:pt x="1048" y="659"/>
                            </a:lnTo>
                            <a:lnTo>
                              <a:pt x="1036" y="676"/>
                            </a:lnTo>
                            <a:lnTo>
                              <a:pt x="1021" y="687"/>
                            </a:lnTo>
                            <a:lnTo>
                              <a:pt x="1000" y="690"/>
                            </a:lnTo>
                            <a:lnTo>
                              <a:pt x="981" y="687"/>
                            </a:lnTo>
                            <a:lnTo>
                              <a:pt x="964" y="676"/>
                            </a:lnTo>
                            <a:lnTo>
                              <a:pt x="954" y="659"/>
                            </a:lnTo>
                            <a:lnTo>
                              <a:pt x="948" y="640"/>
                            </a:lnTo>
                            <a:lnTo>
                              <a:pt x="948" y="101"/>
                            </a:lnTo>
                            <a:lnTo>
                              <a:pt x="214" y="101"/>
                            </a:lnTo>
                            <a:lnTo>
                              <a:pt x="214" y="640"/>
                            </a:lnTo>
                            <a:lnTo>
                              <a:pt x="209" y="659"/>
                            </a:lnTo>
                            <a:lnTo>
                              <a:pt x="199" y="676"/>
                            </a:lnTo>
                            <a:lnTo>
                              <a:pt x="181" y="687"/>
                            </a:lnTo>
                            <a:lnTo>
                              <a:pt x="162" y="690"/>
                            </a:lnTo>
                            <a:lnTo>
                              <a:pt x="142" y="687"/>
                            </a:lnTo>
                            <a:lnTo>
                              <a:pt x="126" y="676"/>
                            </a:lnTo>
                            <a:lnTo>
                              <a:pt x="116" y="659"/>
                            </a:lnTo>
                            <a:lnTo>
                              <a:pt x="111" y="640"/>
                            </a:lnTo>
                            <a:lnTo>
                              <a:pt x="111" y="101"/>
                            </a:lnTo>
                            <a:lnTo>
                              <a:pt x="50" y="101"/>
                            </a:lnTo>
                            <a:lnTo>
                              <a:pt x="31" y="98"/>
                            </a:lnTo>
                            <a:lnTo>
                              <a:pt x="14" y="88"/>
                            </a:lnTo>
                            <a:lnTo>
                              <a:pt x="4" y="70"/>
                            </a:lnTo>
                            <a:lnTo>
                              <a:pt x="0" y="51"/>
                            </a:lnTo>
                            <a:lnTo>
                              <a:pt x="4" y="31"/>
                            </a:lnTo>
                            <a:lnTo>
                              <a:pt x="14" y="15"/>
                            </a:lnTo>
                            <a:lnTo>
                              <a:pt x="31" y="3"/>
                            </a:lnTo>
                            <a:lnTo>
                              <a:pt x="50" y="0"/>
                            </a:lnTo>
                            <a:close/>
                          </a:path>
                        </a:pathLst>
                      </a:custGeom>
                      <a:grpFill/>
                      <a:ln w="0">
                        <a:noFill/>
                        <a:prstDash val="solid"/>
                        <a:round/>
                        <a:headEnd/>
                        <a:tailEnd/>
                      </a:ln>
                    </p:spPr>
                    <p:txBody>
                      <a:bodyPr vert="horz" wrap="square" lIns="68580" tIns="34290" rIns="68580" bIns="34290" numCol="1" anchor="ctr"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grpSp>
            <p:grpSp>
              <p:nvGrpSpPr>
                <p:cNvPr id="13" name="Group 12">
                  <a:extLst>
                    <a:ext uri="{FF2B5EF4-FFF2-40B4-BE49-F238E27FC236}">
                      <a16:creationId xmlns:a16="http://schemas.microsoft.com/office/drawing/2014/main" id="{3B7F86C6-6A66-4BC8-B76D-BB55FB980943}"/>
                    </a:ext>
                  </a:extLst>
                </p:cNvPr>
                <p:cNvGrpSpPr/>
                <p:nvPr/>
              </p:nvGrpSpPr>
              <p:grpSpPr>
                <a:xfrm>
                  <a:off x="-638340" y="4245264"/>
                  <a:ext cx="5645691" cy="1546425"/>
                  <a:chOff x="-638340" y="4245263"/>
                  <a:chExt cx="5645691" cy="1546425"/>
                </a:xfrm>
              </p:grpSpPr>
              <p:sp>
                <p:nvSpPr>
                  <p:cNvPr id="15" name="Rectangle 14">
                    <a:extLst>
                      <a:ext uri="{FF2B5EF4-FFF2-40B4-BE49-F238E27FC236}">
                        <a16:creationId xmlns:a16="http://schemas.microsoft.com/office/drawing/2014/main" id="{0D1F0874-2620-46E5-A248-8BC02F3BA3C3}"/>
                      </a:ext>
                    </a:extLst>
                  </p:cNvPr>
                  <p:cNvSpPr/>
                  <p:nvPr/>
                </p:nvSpPr>
                <p:spPr>
                  <a:xfrm flipH="1">
                    <a:off x="-638340" y="4318931"/>
                    <a:ext cx="4970178" cy="1472757"/>
                  </a:xfrm>
                  <a:prstGeom prst="rect">
                    <a:avLst/>
                  </a:prstGeom>
                </p:spPr>
                <p:txBody>
                  <a:bodyPr wrap="square">
                    <a:spAutoFit/>
                  </a:bodyPr>
                  <a:lstStyle/>
                  <a:p>
                    <a:pPr marL="457200" marR="0" lvl="1"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4. The Board, a</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t a Public Board Meeting, will Act on the Adoption of Recommendations Through a Record Vote </a:t>
                    </a:r>
                  </a:p>
                  <a:p>
                    <a:pPr marL="0" marR="0" lvl="1"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endParaRPr>
                  </a:p>
                </p:txBody>
              </p:sp>
              <p:grpSp>
                <p:nvGrpSpPr>
                  <p:cNvPr id="16" name="Group 15">
                    <a:extLst>
                      <a:ext uri="{FF2B5EF4-FFF2-40B4-BE49-F238E27FC236}">
                        <a16:creationId xmlns:a16="http://schemas.microsoft.com/office/drawing/2014/main" id="{6F4A71F7-22EC-45C4-8E23-9A2E50B8CB3A}"/>
                      </a:ext>
                    </a:extLst>
                  </p:cNvPr>
                  <p:cNvGrpSpPr/>
                  <p:nvPr/>
                </p:nvGrpSpPr>
                <p:grpSpPr>
                  <a:xfrm>
                    <a:off x="4310296" y="4245263"/>
                    <a:ext cx="697055" cy="697055"/>
                    <a:chOff x="6019618" y="4203021"/>
                    <a:chExt cx="929406" cy="929406"/>
                  </a:xfrm>
                </p:grpSpPr>
                <p:sp>
                  <p:nvSpPr>
                    <p:cNvPr id="17" name="Oval 16">
                      <a:extLst>
                        <a:ext uri="{FF2B5EF4-FFF2-40B4-BE49-F238E27FC236}">
                          <a16:creationId xmlns:a16="http://schemas.microsoft.com/office/drawing/2014/main" id="{07BD7FFF-7ED4-46A9-895E-0785657F8B10}"/>
                        </a:ext>
                      </a:extLst>
                    </p:cNvPr>
                    <p:cNvSpPr/>
                    <p:nvPr/>
                  </p:nvSpPr>
                  <p:spPr>
                    <a:xfrm flipH="1">
                      <a:off x="6019618" y="4203021"/>
                      <a:ext cx="929406" cy="929406"/>
                    </a:xfrm>
                    <a:prstGeom prst="ellipse">
                      <a:avLst/>
                    </a:prstGeom>
                    <a:solidFill>
                      <a:srgbClr val="8C1306"/>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8" name="Freeform 23">
                      <a:extLst>
                        <a:ext uri="{FF2B5EF4-FFF2-40B4-BE49-F238E27FC236}">
                          <a16:creationId xmlns:a16="http://schemas.microsoft.com/office/drawing/2014/main" id="{43B338CF-F44D-47BE-A4CB-33F72AC915B4}"/>
                        </a:ext>
                      </a:extLst>
                    </p:cNvPr>
                    <p:cNvSpPr>
                      <a:spLocks noEditPoints="1"/>
                    </p:cNvSpPr>
                    <p:nvPr/>
                  </p:nvSpPr>
                  <p:spPr bwMode="auto">
                    <a:xfrm>
                      <a:off x="6127311" y="4432983"/>
                      <a:ext cx="714020" cy="469482"/>
                    </a:xfrm>
                    <a:custGeom>
                      <a:avLst/>
                      <a:gdLst>
                        <a:gd name="T0" fmla="*/ 2480 w 6472"/>
                        <a:gd name="T1" fmla="*/ 1455 h 4255"/>
                        <a:gd name="T2" fmla="*/ 3053 w 6472"/>
                        <a:gd name="T3" fmla="*/ 460 h 4255"/>
                        <a:gd name="T4" fmla="*/ 3753 w 6472"/>
                        <a:gd name="T5" fmla="*/ 715 h 4255"/>
                        <a:gd name="T6" fmla="*/ 4077 w 6472"/>
                        <a:gd name="T7" fmla="*/ 1765 h 4255"/>
                        <a:gd name="T8" fmla="*/ 2831 w 6472"/>
                        <a:gd name="T9" fmla="*/ 2517 h 4255"/>
                        <a:gd name="T10" fmla="*/ 4799 w 6472"/>
                        <a:gd name="T11" fmla="*/ 3558 h 4255"/>
                        <a:gd name="T12" fmla="*/ 3456 w 6472"/>
                        <a:gd name="T13" fmla="*/ 3715 h 4255"/>
                        <a:gd name="T14" fmla="*/ 3017 w 6472"/>
                        <a:gd name="T15" fmla="*/ 3712 h 4255"/>
                        <a:gd name="T16" fmla="*/ 2929 w 6472"/>
                        <a:gd name="T17" fmla="*/ 3441 h 4255"/>
                        <a:gd name="T18" fmla="*/ 1708 w 6472"/>
                        <a:gd name="T19" fmla="*/ 3884 h 4255"/>
                        <a:gd name="T20" fmla="*/ 4766 w 6472"/>
                        <a:gd name="T21" fmla="*/ 3884 h 4255"/>
                        <a:gd name="T22" fmla="*/ 1511 w 6472"/>
                        <a:gd name="T23" fmla="*/ 3255 h 4255"/>
                        <a:gd name="T24" fmla="*/ 1292 w 6472"/>
                        <a:gd name="T25" fmla="*/ 3273 h 4255"/>
                        <a:gd name="T26" fmla="*/ 187 w 6472"/>
                        <a:gd name="T27" fmla="*/ 2326 h 4255"/>
                        <a:gd name="T28" fmla="*/ 819 w 6472"/>
                        <a:gd name="T29" fmla="*/ 2581 h 4255"/>
                        <a:gd name="T30" fmla="*/ 1223 w 6472"/>
                        <a:gd name="T31" fmla="*/ 3033 h 4255"/>
                        <a:gd name="T32" fmla="*/ 603 w 6472"/>
                        <a:gd name="T33" fmla="*/ 992 h 4255"/>
                        <a:gd name="T34" fmla="*/ 2247 w 6472"/>
                        <a:gd name="T35" fmla="*/ 1703 h 4255"/>
                        <a:gd name="T36" fmla="*/ 1763 w 6472"/>
                        <a:gd name="T37" fmla="*/ 2584 h 4255"/>
                        <a:gd name="T38" fmla="*/ 1765 w 6472"/>
                        <a:gd name="T39" fmla="*/ 2581 h 4255"/>
                        <a:gd name="T40" fmla="*/ 1811 w 6472"/>
                        <a:gd name="T41" fmla="*/ 2093 h 4255"/>
                        <a:gd name="T42" fmla="*/ 1834 w 6472"/>
                        <a:gd name="T43" fmla="*/ 2110 h 4255"/>
                        <a:gd name="T44" fmla="*/ 1859 w 6472"/>
                        <a:gd name="T45" fmla="*/ 2125 h 4255"/>
                        <a:gd name="T46" fmla="*/ 1892 w 6472"/>
                        <a:gd name="T47" fmla="*/ 2142 h 4255"/>
                        <a:gd name="T48" fmla="*/ 1921 w 6472"/>
                        <a:gd name="T49" fmla="*/ 2155 h 4255"/>
                        <a:gd name="T50" fmla="*/ 1955 w 6472"/>
                        <a:gd name="T51" fmla="*/ 2169 h 4255"/>
                        <a:gd name="T52" fmla="*/ 1986 w 6472"/>
                        <a:gd name="T53" fmla="*/ 2180 h 4255"/>
                        <a:gd name="T54" fmla="*/ 2122 w 6472"/>
                        <a:gd name="T55" fmla="*/ 2222 h 4255"/>
                        <a:gd name="T56" fmla="*/ 2460 w 6472"/>
                        <a:gd name="T57" fmla="*/ 2365 h 4255"/>
                        <a:gd name="T58" fmla="*/ 2486 w 6472"/>
                        <a:gd name="T59" fmla="*/ 2388 h 4255"/>
                        <a:gd name="T60" fmla="*/ 2533 w 6472"/>
                        <a:gd name="T61" fmla="*/ 2445 h 4255"/>
                        <a:gd name="T62" fmla="*/ 2546 w 6472"/>
                        <a:gd name="T63" fmla="*/ 2468 h 4255"/>
                        <a:gd name="T64" fmla="*/ 2558 w 6472"/>
                        <a:gd name="T65" fmla="*/ 2492 h 4255"/>
                        <a:gd name="T66" fmla="*/ 2571 w 6472"/>
                        <a:gd name="T67" fmla="*/ 2526 h 4255"/>
                        <a:gd name="T68" fmla="*/ 2529 w 6472"/>
                        <a:gd name="T69" fmla="*/ 2549 h 4255"/>
                        <a:gd name="T70" fmla="*/ 1292 w 6472"/>
                        <a:gd name="T71" fmla="*/ 3273 h 4255"/>
                        <a:gd name="T72" fmla="*/ 3938 w 6472"/>
                        <a:gd name="T73" fmla="*/ 2546 h 4255"/>
                        <a:gd name="T74" fmla="*/ 3909 w 6472"/>
                        <a:gd name="T75" fmla="*/ 2504 h 4255"/>
                        <a:gd name="T76" fmla="*/ 3920 w 6472"/>
                        <a:gd name="T77" fmla="*/ 2480 h 4255"/>
                        <a:gd name="T78" fmla="*/ 3932 w 6472"/>
                        <a:gd name="T79" fmla="*/ 2456 h 4255"/>
                        <a:gd name="T80" fmla="*/ 3974 w 6472"/>
                        <a:gd name="T81" fmla="*/ 2400 h 4255"/>
                        <a:gd name="T82" fmla="*/ 3998 w 6472"/>
                        <a:gd name="T83" fmla="*/ 2376 h 4255"/>
                        <a:gd name="T84" fmla="*/ 4025 w 6472"/>
                        <a:gd name="T85" fmla="*/ 2355 h 4255"/>
                        <a:gd name="T86" fmla="*/ 4472 w 6472"/>
                        <a:gd name="T87" fmla="*/ 2185 h 4255"/>
                        <a:gd name="T88" fmla="*/ 4502 w 6472"/>
                        <a:gd name="T89" fmla="*/ 2175 h 4255"/>
                        <a:gd name="T90" fmla="*/ 4536 w 6472"/>
                        <a:gd name="T91" fmla="*/ 2161 h 4255"/>
                        <a:gd name="T92" fmla="*/ 4566 w 6472"/>
                        <a:gd name="T93" fmla="*/ 2149 h 4255"/>
                        <a:gd name="T94" fmla="*/ 4595 w 6472"/>
                        <a:gd name="T95" fmla="*/ 2135 h 4255"/>
                        <a:gd name="T96" fmla="*/ 4626 w 6472"/>
                        <a:gd name="T97" fmla="*/ 2117 h 4255"/>
                        <a:gd name="T98" fmla="*/ 4650 w 6472"/>
                        <a:gd name="T99" fmla="*/ 2102 h 4255"/>
                        <a:gd name="T100" fmla="*/ 4673 w 6472"/>
                        <a:gd name="T101" fmla="*/ 2082 h 4255"/>
                        <a:gd name="T102" fmla="*/ 4707 w 6472"/>
                        <a:gd name="T103" fmla="*/ 2581 h 4255"/>
                        <a:gd name="T104" fmla="*/ 4816 w 6472"/>
                        <a:gd name="T105" fmla="*/ 2097 h 4255"/>
                        <a:gd name="T106" fmla="*/ 4919 w 6472"/>
                        <a:gd name="T107" fmla="*/ 211 h 4255"/>
                        <a:gd name="T108" fmla="*/ 5518 w 6472"/>
                        <a:gd name="T109" fmla="*/ 1889 h 4255"/>
                        <a:gd name="T110" fmla="*/ 5180 w 6472"/>
                        <a:gd name="T111" fmla="*/ 3273 h 4255"/>
                        <a:gd name="T112" fmla="*/ 5671 w 6472"/>
                        <a:gd name="T113" fmla="*/ 2083 h 4255"/>
                        <a:gd name="T114" fmla="*/ 6472 w 6472"/>
                        <a:gd name="T115" fmla="*/ 2885 h 4255"/>
                        <a:gd name="T116" fmla="*/ 5180 w 6472"/>
                        <a:gd name="T117" fmla="*/ 3273 h 4255"/>
                        <a:gd name="T118" fmla="*/ 3943 w 6472"/>
                        <a:gd name="T119" fmla="*/ 2549 h 4255"/>
                        <a:gd name="T120" fmla="*/ 5180 w 6472"/>
                        <a:gd name="T121" fmla="*/ 3273 h 4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472" h="4255">
                          <a:moveTo>
                            <a:pt x="2395" y="1765"/>
                          </a:moveTo>
                          <a:cubicBezTo>
                            <a:pt x="2328" y="1507"/>
                            <a:pt x="2391" y="1456"/>
                            <a:pt x="2452" y="1457"/>
                          </a:cubicBezTo>
                          <a:cubicBezTo>
                            <a:pt x="2466" y="1457"/>
                            <a:pt x="2468" y="1457"/>
                            <a:pt x="2480" y="1460"/>
                          </a:cubicBezTo>
                          <a:lnTo>
                            <a:pt x="2480" y="1455"/>
                          </a:lnTo>
                          <a:cubicBezTo>
                            <a:pt x="2480" y="1455"/>
                            <a:pt x="2300" y="853"/>
                            <a:pt x="2734" y="588"/>
                          </a:cubicBezTo>
                          <a:cubicBezTo>
                            <a:pt x="2734" y="588"/>
                            <a:pt x="2657" y="526"/>
                            <a:pt x="2663" y="437"/>
                          </a:cubicBezTo>
                          <a:lnTo>
                            <a:pt x="2663" y="437"/>
                          </a:lnTo>
                          <a:cubicBezTo>
                            <a:pt x="2663" y="437"/>
                            <a:pt x="2862" y="460"/>
                            <a:pt x="3053" y="460"/>
                          </a:cubicBezTo>
                          <a:cubicBezTo>
                            <a:pt x="3140" y="460"/>
                            <a:pt x="3225" y="456"/>
                            <a:pt x="3288" y="443"/>
                          </a:cubicBezTo>
                          <a:cubicBezTo>
                            <a:pt x="3314" y="437"/>
                            <a:pt x="3340" y="435"/>
                            <a:pt x="3365" y="436"/>
                          </a:cubicBezTo>
                          <a:cubicBezTo>
                            <a:pt x="3544" y="441"/>
                            <a:pt x="3716" y="580"/>
                            <a:pt x="3746" y="715"/>
                          </a:cubicBezTo>
                          <a:cubicBezTo>
                            <a:pt x="3746" y="715"/>
                            <a:pt x="3749" y="715"/>
                            <a:pt x="3753" y="715"/>
                          </a:cubicBezTo>
                          <a:cubicBezTo>
                            <a:pt x="3810" y="715"/>
                            <a:pt x="4166" y="742"/>
                            <a:pt x="3995" y="1457"/>
                          </a:cubicBezTo>
                          <a:cubicBezTo>
                            <a:pt x="3995" y="1457"/>
                            <a:pt x="3995" y="1458"/>
                            <a:pt x="3995" y="1460"/>
                          </a:cubicBezTo>
                          <a:cubicBezTo>
                            <a:pt x="4003" y="1458"/>
                            <a:pt x="4011" y="1457"/>
                            <a:pt x="4020" y="1457"/>
                          </a:cubicBezTo>
                          <a:cubicBezTo>
                            <a:pt x="4081" y="1456"/>
                            <a:pt x="4145" y="1507"/>
                            <a:pt x="4077" y="1765"/>
                          </a:cubicBezTo>
                          <a:cubicBezTo>
                            <a:pt x="4024" y="1971"/>
                            <a:pt x="3974" y="2024"/>
                            <a:pt x="3937" y="2024"/>
                          </a:cubicBezTo>
                          <a:cubicBezTo>
                            <a:pt x="3925" y="2024"/>
                            <a:pt x="3914" y="2018"/>
                            <a:pt x="3905" y="2010"/>
                          </a:cubicBezTo>
                          <a:cubicBezTo>
                            <a:pt x="3879" y="2172"/>
                            <a:pt x="3811" y="2370"/>
                            <a:pt x="3642" y="2510"/>
                          </a:cubicBezTo>
                          <a:cubicBezTo>
                            <a:pt x="3226" y="2830"/>
                            <a:pt x="2831" y="2517"/>
                            <a:pt x="2831" y="2517"/>
                          </a:cubicBezTo>
                          <a:cubicBezTo>
                            <a:pt x="2659" y="2377"/>
                            <a:pt x="2589" y="2178"/>
                            <a:pt x="2562" y="2015"/>
                          </a:cubicBezTo>
                          <a:cubicBezTo>
                            <a:pt x="2554" y="2021"/>
                            <a:pt x="2545" y="2024"/>
                            <a:pt x="2534" y="2024"/>
                          </a:cubicBezTo>
                          <a:cubicBezTo>
                            <a:pt x="2497" y="2023"/>
                            <a:pt x="2448" y="1969"/>
                            <a:pt x="2395" y="1765"/>
                          </a:cubicBezTo>
                          <a:close/>
                          <a:moveTo>
                            <a:pt x="4799" y="3558"/>
                          </a:moveTo>
                          <a:cubicBezTo>
                            <a:pt x="4810" y="3391"/>
                            <a:pt x="4796" y="3053"/>
                            <a:pt x="4504" y="2978"/>
                          </a:cubicBezTo>
                          <a:cubicBezTo>
                            <a:pt x="4111" y="2878"/>
                            <a:pt x="3792" y="2654"/>
                            <a:pt x="3792" y="2654"/>
                          </a:cubicBezTo>
                          <a:lnTo>
                            <a:pt x="3497" y="3589"/>
                          </a:lnTo>
                          <a:lnTo>
                            <a:pt x="3456" y="3715"/>
                          </a:lnTo>
                          <a:lnTo>
                            <a:pt x="3324" y="3340"/>
                          </a:lnTo>
                          <a:cubicBezTo>
                            <a:pt x="3656" y="2877"/>
                            <a:pt x="3236" y="2895"/>
                            <a:pt x="3236" y="2895"/>
                          </a:cubicBezTo>
                          <a:cubicBezTo>
                            <a:pt x="3236" y="2895"/>
                            <a:pt x="2817" y="2877"/>
                            <a:pt x="3148" y="3340"/>
                          </a:cubicBezTo>
                          <a:lnTo>
                            <a:pt x="3017" y="3712"/>
                          </a:lnTo>
                          <a:lnTo>
                            <a:pt x="2976" y="3587"/>
                          </a:lnTo>
                          <a:lnTo>
                            <a:pt x="2975" y="3589"/>
                          </a:lnTo>
                          <a:lnTo>
                            <a:pt x="2929" y="3441"/>
                          </a:lnTo>
                          <a:lnTo>
                            <a:pt x="2929" y="3441"/>
                          </a:lnTo>
                          <a:lnTo>
                            <a:pt x="2680" y="2654"/>
                          </a:lnTo>
                          <a:cubicBezTo>
                            <a:pt x="2680" y="2654"/>
                            <a:pt x="2361" y="2878"/>
                            <a:pt x="1968" y="2978"/>
                          </a:cubicBezTo>
                          <a:cubicBezTo>
                            <a:pt x="1676" y="3053"/>
                            <a:pt x="1662" y="3390"/>
                            <a:pt x="1673" y="3557"/>
                          </a:cubicBezTo>
                          <a:cubicBezTo>
                            <a:pt x="1673" y="3557"/>
                            <a:pt x="1670" y="3790"/>
                            <a:pt x="1708" y="3884"/>
                          </a:cubicBezTo>
                          <a:cubicBezTo>
                            <a:pt x="1708" y="3884"/>
                            <a:pt x="2279" y="4255"/>
                            <a:pt x="3236" y="4255"/>
                          </a:cubicBezTo>
                          <a:lnTo>
                            <a:pt x="3238" y="4234"/>
                          </a:lnTo>
                          <a:lnTo>
                            <a:pt x="3237" y="4255"/>
                          </a:lnTo>
                          <a:cubicBezTo>
                            <a:pt x="4194" y="4255"/>
                            <a:pt x="4766" y="3884"/>
                            <a:pt x="4766" y="3884"/>
                          </a:cubicBezTo>
                          <a:cubicBezTo>
                            <a:pt x="4803" y="3790"/>
                            <a:pt x="4800" y="3557"/>
                            <a:pt x="4800" y="3557"/>
                          </a:cubicBezTo>
                          <a:lnTo>
                            <a:pt x="4799" y="3558"/>
                          </a:lnTo>
                          <a:close/>
                          <a:moveTo>
                            <a:pt x="1866" y="2823"/>
                          </a:moveTo>
                          <a:cubicBezTo>
                            <a:pt x="1635" y="2882"/>
                            <a:pt x="1543" y="3071"/>
                            <a:pt x="1511" y="3255"/>
                          </a:cubicBezTo>
                          <a:cubicBezTo>
                            <a:pt x="1384" y="3269"/>
                            <a:pt x="1298" y="3273"/>
                            <a:pt x="1293" y="3273"/>
                          </a:cubicBezTo>
                          <a:lnTo>
                            <a:pt x="1293" y="3273"/>
                          </a:lnTo>
                          <a:lnTo>
                            <a:pt x="1293" y="3273"/>
                          </a:lnTo>
                          <a:cubicBezTo>
                            <a:pt x="1292" y="3273"/>
                            <a:pt x="1292" y="3273"/>
                            <a:pt x="1292" y="3273"/>
                          </a:cubicBezTo>
                          <a:lnTo>
                            <a:pt x="1292" y="3273"/>
                          </a:lnTo>
                          <a:cubicBezTo>
                            <a:pt x="1292" y="3273"/>
                            <a:pt x="304" y="3233"/>
                            <a:pt x="0" y="2886"/>
                          </a:cubicBezTo>
                          <a:lnTo>
                            <a:pt x="0" y="2591"/>
                          </a:lnTo>
                          <a:cubicBezTo>
                            <a:pt x="0" y="2591"/>
                            <a:pt x="10" y="2409"/>
                            <a:pt x="187" y="2326"/>
                          </a:cubicBezTo>
                          <a:cubicBezTo>
                            <a:pt x="365" y="2242"/>
                            <a:pt x="456" y="2225"/>
                            <a:pt x="462" y="2222"/>
                          </a:cubicBezTo>
                          <a:cubicBezTo>
                            <a:pt x="468" y="2219"/>
                            <a:pt x="718" y="2165"/>
                            <a:pt x="801" y="2083"/>
                          </a:cubicBezTo>
                          <a:lnTo>
                            <a:pt x="570" y="2618"/>
                          </a:lnTo>
                          <a:lnTo>
                            <a:pt x="819" y="2581"/>
                          </a:lnTo>
                          <a:lnTo>
                            <a:pt x="1292" y="3273"/>
                          </a:lnTo>
                          <a:lnTo>
                            <a:pt x="1292" y="3273"/>
                          </a:lnTo>
                          <a:lnTo>
                            <a:pt x="819" y="2581"/>
                          </a:lnTo>
                          <a:lnTo>
                            <a:pt x="1223" y="3033"/>
                          </a:lnTo>
                          <a:lnTo>
                            <a:pt x="954" y="2097"/>
                          </a:lnTo>
                          <a:lnTo>
                            <a:pt x="954" y="1889"/>
                          </a:lnTo>
                          <a:cubicBezTo>
                            <a:pt x="491" y="1893"/>
                            <a:pt x="354" y="1694"/>
                            <a:pt x="354" y="1694"/>
                          </a:cubicBezTo>
                          <a:cubicBezTo>
                            <a:pt x="354" y="1694"/>
                            <a:pt x="619" y="1690"/>
                            <a:pt x="603" y="992"/>
                          </a:cubicBezTo>
                          <a:cubicBezTo>
                            <a:pt x="586" y="294"/>
                            <a:pt x="908" y="178"/>
                            <a:pt x="1028" y="133"/>
                          </a:cubicBezTo>
                          <a:cubicBezTo>
                            <a:pt x="1377" y="0"/>
                            <a:pt x="1553" y="211"/>
                            <a:pt x="1553" y="211"/>
                          </a:cubicBezTo>
                          <a:cubicBezTo>
                            <a:pt x="1958" y="174"/>
                            <a:pt x="2070" y="616"/>
                            <a:pt x="2020" y="1120"/>
                          </a:cubicBezTo>
                          <a:cubicBezTo>
                            <a:pt x="1970" y="1624"/>
                            <a:pt x="2247" y="1703"/>
                            <a:pt x="2247" y="1703"/>
                          </a:cubicBezTo>
                          <a:cubicBezTo>
                            <a:pt x="2057" y="1897"/>
                            <a:pt x="1656" y="1885"/>
                            <a:pt x="1656" y="1885"/>
                          </a:cubicBezTo>
                          <a:lnTo>
                            <a:pt x="1656" y="2097"/>
                          </a:lnTo>
                          <a:lnTo>
                            <a:pt x="1369" y="3025"/>
                          </a:lnTo>
                          <a:lnTo>
                            <a:pt x="1763" y="2584"/>
                          </a:lnTo>
                          <a:lnTo>
                            <a:pt x="1765" y="2581"/>
                          </a:lnTo>
                          <a:lnTo>
                            <a:pt x="1765" y="2581"/>
                          </a:lnTo>
                          <a:lnTo>
                            <a:pt x="1765" y="2581"/>
                          </a:lnTo>
                          <a:lnTo>
                            <a:pt x="1765" y="2581"/>
                          </a:lnTo>
                          <a:lnTo>
                            <a:pt x="2014" y="2618"/>
                          </a:lnTo>
                          <a:lnTo>
                            <a:pt x="1799" y="2082"/>
                          </a:lnTo>
                          <a:cubicBezTo>
                            <a:pt x="1802" y="2084"/>
                            <a:pt x="1805" y="2087"/>
                            <a:pt x="1808" y="2090"/>
                          </a:cubicBezTo>
                          <a:cubicBezTo>
                            <a:pt x="1809" y="2091"/>
                            <a:pt x="1810" y="2092"/>
                            <a:pt x="1811" y="2093"/>
                          </a:cubicBezTo>
                          <a:cubicBezTo>
                            <a:pt x="1814" y="2095"/>
                            <a:pt x="1816" y="2097"/>
                            <a:pt x="1818" y="2098"/>
                          </a:cubicBezTo>
                          <a:cubicBezTo>
                            <a:pt x="1820" y="2099"/>
                            <a:pt x="1821" y="2100"/>
                            <a:pt x="1823" y="2101"/>
                          </a:cubicBezTo>
                          <a:cubicBezTo>
                            <a:pt x="1825" y="2103"/>
                            <a:pt x="1827" y="2105"/>
                            <a:pt x="1830" y="2107"/>
                          </a:cubicBezTo>
                          <a:cubicBezTo>
                            <a:pt x="1831" y="2108"/>
                            <a:pt x="1833" y="2109"/>
                            <a:pt x="1834" y="2110"/>
                          </a:cubicBezTo>
                          <a:cubicBezTo>
                            <a:pt x="1837" y="2111"/>
                            <a:pt x="1839" y="2113"/>
                            <a:pt x="1842" y="2115"/>
                          </a:cubicBezTo>
                          <a:cubicBezTo>
                            <a:pt x="1844" y="2116"/>
                            <a:pt x="1845" y="2116"/>
                            <a:pt x="1846" y="2117"/>
                          </a:cubicBezTo>
                          <a:cubicBezTo>
                            <a:pt x="1850" y="2120"/>
                            <a:pt x="1854" y="2122"/>
                            <a:pt x="1858" y="2124"/>
                          </a:cubicBezTo>
                          <a:cubicBezTo>
                            <a:pt x="1858" y="2124"/>
                            <a:pt x="1859" y="2125"/>
                            <a:pt x="1859" y="2125"/>
                          </a:cubicBezTo>
                          <a:cubicBezTo>
                            <a:pt x="1863" y="2127"/>
                            <a:pt x="1868" y="2130"/>
                            <a:pt x="1872" y="2132"/>
                          </a:cubicBezTo>
                          <a:cubicBezTo>
                            <a:pt x="1874" y="2133"/>
                            <a:pt x="1875" y="2134"/>
                            <a:pt x="1877" y="2134"/>
                          </a:cubicBezTo>
                          <a:cubicBezTo>
                            <a:pt x="1880" y="2136"/>
                            <a:pt x="1883" y="2138"/>
                            <a:pt x="1886" y="2139"/>
                          </a:cubicBezTo>
                          <a:cubicBezTo>
                            <a:pt x="1888" y="2140"/>
                            <a:pt x="1890" y="2141"/>
                            <a:pt x="1892" y="2142"/>
                          </a:cubicBezTo>
                          <a:cubicBezTo>
                            <a:pt x="1895" y="2143"/>
                            <a:pt x="1898" y="2145"/>
                            <a:pt x="1901" y="2146"/>
                          </a:cubicBezTo>
                          <a:cubicBezTo>
                            <a:pt x="1903" y="2147"/>
                            <a:pt x="1905" y="2148"/>
                            <a:pt x="1906" y="2149"/>
                          </a:cubicBezTo>
                          <a:cubicBezTo>
                            <a:pt x="1910" y="2150"/>
                            <a:pt x="1913" y="2152"/>
                            <a:pt x="1916" y="2153"/>
                          </a:cubicBezTo>
                          <a:cubicBezTo>
                            <a:pt x="1918" y="2154"/>
                            <a:pt x="1919" y="2154"/>
                            <a:pt x="1921" y="2155"/>
                          </a:cubicBezTo>
                          <a:cubicBezTo>
                            <a:pt x="1926" y="2157"/>
                            <a:pt x="1930" y="2159"/>
                            <a:pt x="1935" y="2161"/>
                          </a:cubicBezTo>
                          <a:cubicBezTo>
                            <a:pt x="1935" y="2161"/>
                            <a:pt x="1936" y="2161"/>
                            <a:pt x="1936" y="2161"/>
                          </a:cubicBezTo>
                          <a:cubicBezTo>
                            <a:pt x="1941" y="2163"/>
                            <a:pt x="1946" y="2165"/>
                            <a:pt x="1951" y="2167"/>
                          </a:cubicBezTo>
                          <a:cubicBezTo>
                            <a:pt x="1952" y="2168"/>
                            <a:pt x="1953" y="2168"/>
                            <a:pt x="1955" y="2169"/>
                          </a:cubicBezTo>
                          <a:cubicBezTo>
                            <a:pt x="1958" y="2170"/>
                            <a:pt x="1962" y="2172"/>
                            <a:pt x="1966" y="2173"/>
                          </a:cubicBezTo>
                          <a:cubicBezTo>
                            <a:pt x="1968" y="2174"/>
                            <a:pt x="1969" y="2174"/>
                            <a:pt x="1971" y="2175"/>
                          </a:cubicBezTo>
                          <a:cubicBezTo>
                            <a:pt x="1974" y="2176"/>
                            <a:pt x="1978" y="2177"/>
                            <a:pt x="1981" y="2179"/>
                          </a:cubicBezTo>
                          <a:cubicBezTo>
                            <a:pt x="1983" y="2179"/>
                            <a:pt x="1984" y="2180"/>
                            <a:pt x="1986" y="2180"/>
                          </a:cubicBezTo>
                          <a:cubicBezTo>
                            <a:pt x="1989" y="2182"/>
                            <a:pt x="1993" y="2183"/>
                            <a:pt x="1997" y="2184"/>
                          </a:cubicBezTo>
                          <a:cubicBezTo>
                            <a:pt x="1998" y="2184"/>
                            <a:pt x="1999" y="2185"/>
                            <a:pt x="2000" y="2185"/>
                          </a:cubicBezTo>
                          <a:cubicBezTo>
                            <a:pt x="2010" y="2189"/>
                            <a:pt x="2020" y="2192"/>
                            <a:pt x="2029" y="2195"/>
                          </a:cubicBezTo>
                          <a:cubicBezTo>
                            <a:pt x="2080" y="2211"/>
                            <a:pt x="2120" y="2221"/>
                            <a:pt x="2122" y="2222"/>
                          </a:cubicBezTo>
                          <a:cubicBezTo>
                            <a:pt x="2129" y="2225"/>
                            <a:pt x="2219" y="2242"/>
                            <a:pt x="2397" y="2326"/>
                          </a:cubicBezTo>
                          <a:cubicBezTo>
                            <a:pt x="2415" y="2334"/>
                            <a:pt x="2432" y="2344"/>
                            <a:pt x="2447" y="2355"/>
                          </a:cubicBezTo>
                          <a:cubicBezTo>
                            <a:pt x="2448" y="2355"/>
                            <a:pt x="2448" y="2356"/>
                            <a:pt x="2448" y="2356"/>
                          </a:cubicBezTo>
                          <a:cubicBezTo>
                            <a:pt x="2452" y="2359"/>
                            <a:pt x="2457" y="2362"/>
                            <a:pt x="2460" y="2365"/>
                          </a:cubicBezTo>
                          <a:cubicBezTo>
                            <a:pt x="2461" y="2366"/>
                            <a:pt x="2462" y="2366"/>
                            <a:pt x="2463" y="2367"/>
                          </a:cubicBezTo>
                          <a:cubicBezTo>
                            <a:pt x="2467" y="2370"/>
                            <a:pt x="2470" y="2373"/>
                            <a:pt x="2474" y="2376"/>
                          </a:cubicBezTo>
                          <a:cubicBezTo>
                            <a:pt x="2475" y="2377"/>
                            <a:pt x="2476" y="2377"/>
                            <a:pt x="2476" y="2378"/>
                          </a:cubicBezTo>
                          <a:cubicBezTo>
                            <a:pt x="2480" y="2381"/>
                            <a:pt x="2483" y="2384"/>
                            <a:pt x="2486" y="2388"/>
                          </a:cubicBezTo>
                          <a:cubicBezTo>
                            <a:pt x="2487" y="2388"/>
                            <a:pt x="2488" y="2389"/>
                            <a:pt x="2489" y="2390"/>
                          </a:cubicBezTo>
                          <a:cubicBezTo>
                            <a:pt x="2492" y="2393"/>
                            <a:pt x="2495" y="2396"/>
                            <a:pt x="2498" y="2400"/>
                          </a:cubicBezTo>
                          <a:cubicBezTo>
                            <a:pt x="2499" y="2400"/>
                            <a:pt x="2499" y="2401"/>
                            <a:pt x="2500" y="2401"/>
                          </a:cubicBezTo>
                          <a:cubicBezTo>
                            <a:pt x="2513" y="2415"/>
                            <a:pt x="2524" y="2430"/>
                            <a:pt x="2533" y="2445"/>
                          </a:cubicBezTo>
                          <a:cubicBezTo>
                            <a:pt x="2534" y="2446"/>
                            <a:pt x="2534" y="2447"/>
                            <a:pt x="2535" y="2448"/>
                          </a:cubicBezTo>
                          <a:cubicBezTo>
                            <a:pt x="2537" y="2451"/>
                            <a:pt x="2538" y="2453"/>
                            <a:pt x="2540" y="2456"/>
                          </a:cubicBezTo>
                          <a:cubicBezTo>
                            <a:pt x="2541" y="2458"/>
                            <a:pt x="2542" y="2460"/>
                            <a:pt x="2543" y="2461"/>
                          </a:cubicBezTo>
                          <a:cubicBezTo>
                            <a:pt x="2544" y="2464"/>
                            <a:pt x="2545" y="2466"/>
                            <a:pt x="2546" y="2468"/>
                          </a:cubicBezTo>
                          <a:cubicBezTo>
                            <a:pt x="2548" y="2470"/>
                            <a:pt x="2549" y="2472"/>
                            <a:pt x="2550" y="2474"/>
                          </a:cubicBezTo>
                          <a:cubicBezTo>
                            <a:pt x="2551" y="2476"/>
                            <a:pt x="2552" y="2478"/>
                            <a:pt x="2552" y="2480"/>
                          </a:cubicBezTo>
                          <a:cubicBezTo>
                            <a:pt x="2554" y="2483"/>
                            <a:pt x="2555" y="2485"/>
                            <a:pt x="2556" y="2488"/>
                          </a:cubicBezTo>
                          <a:cubicBezTo>
                            <a:pt x="2557" y="2489"/>
                            <a:pt x="2557" y="2491"/>
                            <a:pt x="2558" y="2492"/>
                          </a:cubicBezTo>
                          <a:cubicBezTo>
                            <a:pt x="2559" y="2495"/>
                            <a:pt x="2561" y="2498"/>
                            <a:pt x="2562" y="2501"/>
                          </a:cubicBezTo>
                          <a:cubicBezTo>
                            <a:pt x="2562" y="2502"/>
                            <a:pt x="2562" y="2503"/>
                            <a:pt x="2563" y="2504"/>
                          </a:cubicBezTo>
                          <a:cubicBezTo>
                            <a:pt x="2566" y="2512"/>
                            <a:pt x="2568" y="2519"/>
                            <a:pt x="2571" y="2526"/>
                          </a:cubicBezTo>
                          <a:cubicBezTo>
                            <a:pt x="2571" y="2526"/>
                            <a:pt x="2571" y="2526"/>
                            <a:pt x="2571" y="2526"/>
                          </a:cubicBezTo>
                          <a:cubicBezTo>
                            <a:pt x="2571" y="2527"/>
                            <a:pt x="2571" y="2527"/>
                            <a:pt x="2571" y="2527"/>
                          </a:cubicBezTo>
                          <a:lnTo>
                            <a:pt x="2534" y="2546"/>
                          </a:lnTo>
                          <a:lnTo>
                            <a:pt x="2534" y="2546"/>
                          </a:lnTo>
                          <a:cubicBezTo>
                            <a:pt x="2533" y="2547"/>
                            <a:pt x="2531" y="2548"/>
                            <a:pt x="2529" y="2549"/>
                          </a:cubicBezTo>
                          <a:cubicBezTo>
                            <a:pt x="2349" y="2646"/>
                            <a:pt x="2102" y="2763"/>
                            <a:pt x="1866" y="2823"/>
                          </a:cubicBezTo>
                          <a:close/>
                          <a:moveTo>
                            <a:pt x="1293" y="3272"/>
                          </a:moveTo>
                          <a:lnTo>
                            <a:pt x="1293" y="3269"/>
                          </a:lnTo>
                          <a:lnTo>
                            <a:pt x="1292" y="3273"/>
                          </a:lnTo>
                          <a:lnTo>
                            <a:pt x="1293" y="3272"/>
                          </a:lnTo>
                          <a:close/>
                          <a:moveTo>
                            <a:pt x="3943" y="2549"/>
                          </a:moveTo>
                          <a:cubicBezTo>
                            <a:pt x="3941" y="2548"/>
                            <a:pt x="3940" y="2547"/>
                            <a:pt x="3938" y="2546"/>
                          </a:cubicBezTo>
                          <a:lnTo>
                            <a:pt x="3938" y="2546"/>
                          </a:lnTo>
                          <a:lnTo>
                            <a:pt x="3901" y="2527"/>
                          </a:lnTo>
                          <a:cubicBezTo>
                            <a:pt x="3901" y="2527"/>
                            <a:pt x="3901" y="2527"/>
                            <a:pt x="3901" y="2526"/>
                          </a:cubicBezTo>
                          <a:cubicBezTo>
                            <a:pt x="3901" y="2526"/>
                            <a:pt x="3901" y="2526"/>
                            <a:pt x="3901" y="2526"/>
                          </a:cubicBezTo>
                          <a:cubicBezTo>
                            <a:pt x="3904" y="2519"/>
                            <a:pt x="3906" y="2512"/>
                            <a:pt x="3909" y="2504"/>
                          </a:cubicBezTo>
                          <a:cubicBezTo>
                            <a:pt x="3910" y="2503"/>
                            <a:pt x="3910" y="2502"/>
                            <a:pt x="3910" y="2501"/>
                          </a:cubicBezTo>
                          <a:cubicBezTo>
                            <a:pt x="3912" y="2498"/>
                            <a:pt x="3913" y="2495"/>
                            <a:pt x="3914" y="2492"/>
                          </a:cubicBezTo>
                          <a:cubicBezTo>
                            <a:pt x="3915" y="2491"/>
                            <a:pt x="3915" y="2489"/>
                            <a:pt x="3916" y="2488"/>
                          </a:cubicBezTo>
                          <a:cubicBezTo>
                            <a:pt x="3917" y="2485"/>
                            <a:pt x="3918" y="2483"/>
                            <a:pt x="3920" y="2480"/>
                          </a:cubicBezTo>
                          <a:cubicBezTo>
                            <a:pt x="3921" y="2478"/>
                            <a:pt x="3921" y="2476"/>
                            <a:pt x="3922" y="2474"/>
                          </a:cubicBezTo>
                          <a:cubicBezTo>
                            <a:pt x="3924" y="2472"/>
                            <a:pt x="3925" y="2470"/>
                            <a:pt x="3926" y="2468"/>
                          </a:cubicBezTo>
                          <a:cubicBezTo>
                            <a:pt x="3927" y="2466"/>
                            <a:pt x="3928" y="2464"/>
                            <a:pt x="3929" y="2461"/>
                          </a:cubicBezTo>
                          <a:cubicBezTo>
                            <a:pt x="3930" y="2460"/>
                            <a:pt x="3931" y="2458"/>
                            <a:pt x="3932" y="2456"/>
                          </a:cubicBezTo>
                          <a:cubicBezTo>
                            <a:pt x="3934" y="2454"/>
                            <a:pt x="3935" y="2451"/>
                            <a:pt x="3937" y="2448"/>
                          </a:cubicBezTo>
                          <a:cubicBezTo>
                            <a:pt x="3938" y="2447"/>
                            <a:pt x="3938" y="2446"/>
                            <a:pt x="3939" y="2445"/>
                          </a:cubicBezTo>
                          <a:cubicBezTo>
                            <a:pt x="3949" y="2430"/>
                            <a:pt x="3960" y="2416"/>
                            <a:pt x="3973" y="2401"/>
                          </a:cubicBezTo>
                          <a:cubicBezTo>
                            <a:pt x="3973" y="2401"/>
                            <a:pt x="3974" y="2400"/>
                            <a:pt x="3974" y="2400"/>
                          </a:cubicBezTo>
                          <a:cubicBezTo>
                            <a:pt x="3977" y="2396"/>
                            <a:pt x="3980" y="2393"/>
                            <a:pt x="3983" y="2390"/>
                          </a:cubicBezTo>
                          <a:cubicBezTo>
                            <a:pt x="3984" y="2389"/>
                            <a:pt x="3985" y="2388"/>
                            <a:pt x="3986" y="2388"/>
                          </a:cubicBezTo>
                          <a:cubicBezTo>
                            <a:pt x="3989" y="2384"/>
                            <a:pt x="3992" y="2381"/>
                            <a:pt x="3996" y="2378"/>
                          </a:cubicBezTo>
                          <a:cubicBezTo>
                            <a:pt x="3997" y="2378"/>
                            <a:pt x="3997" y="2377"/>
                            <a:pt x="3998" y="2376"/>
                          </a:cubicBezTo>
                          <a:cubicBezTo>
                            <a:pt x="4002" y="2373"/>
                            <a:pt x="4005" y="2370"/>
                            <a:pt x="4009" y="2367"/>
                          </a:cubicBezTo>
                          <a:cubicBezTo>
                            <a:pt x="4010" y="2366"/>
                            <a:pt x="4011" y="2366"/>
                            <a:pt x="4012" y="2365"/>
                          </a:cubicBezTo>
                          <a:cubicBezTo>
                            <a:pt x="4016" y="2362"/>
                            <a:pt x="4020" y="2359"/>
                            <a:pt x="4024" y="2356"/>
                          </a:cubicBezTo>
                          <a:cubicBezTo>
                            <a:pt x="4024" y="2356"/>
                            <a:pt x="4025" y="2355"/>
                            <a:pt x="4025" y="2355"/>
                          </a:cubicBezTo>
                          <a:cubicBezTo>
                            <a:pt x="4040" y="2344"/>
                            <a:pt x="4057" y="2335"/>
                            <a:pt x="4075" y="2326"/>
                          </a:cubicBezTo>
                          <a:cubicBezTo>
                            <a:pt x="4253" y="2242"/>
                            <a:pt x="4344" y="2225"/>
                            <a:pt x="4350" y="2222"/>
                          </a:cubicBezTo>
                          <a:cubicBezTo>
                            <a:pt x="4352" y="2221"/>
                            <a:pt x="4392" y="2211"/>
                            <a:pt x="4443" y="2195"/>
                          </a:cubicBezTo>
                          <a:cubicBezTo>
                            <a:pt x="4452" y="2192"/>
                            <a:pt x="4462" y="2189"/>
                            <a:pt x="4472" y="2185"/>
                          </a:cubicBezTo>
                          <a:cubicBezTo>
                            <a:pt x="4473" y="2185"/>
                            <a:pt x="4474" y="2185"/>
                            <a:pt x="4475" y="2184"/>
                          </a:cubicBezTo>
                          <a:cubicBezTo>
                            <a:pt x="4479" y="2183"/>
                            <a:pt x="4483" y="2182"/>
                            <a:pt x="4487" y="2180"/>
                          </a:cubicBezTo>
                          <a:cubicBezTo>
                            <a:pt x="4488" y="2180"/>
                            <a:pt x="4489" y="2179"/>
                            <a:pt x="4491" y="2179"/>
                          </a:cubicBezTo>
                          <a:cubicBezTo>
                            <a:pt x="4494" y="2177"/>
                            <a:pt x="4498" y="2176"/>
                            <a:pt x="4502" y="2175"/>
                          </a:cubicBezTo>
                          <a:cubicBezTo>
                            <a:pt x="4503" y="2174"/>
                            <a:pt x="4505" y="2174"/>
                            <a:pt x="4506" y="2173"/>
                          </a:cubicBezTo>
                          <a:cubicBezTo>
                            <a:pt x="4510" y="2172"/>
                            <a:pt x="4514" y="2170"/>
                            <a:pt x="4518" y="2169"/>
                          </a:cubicBezTo>
                          <a:cubicBezTo>
                            <a:pt x="4519" y="2168"/>
                            <a:pt x="4520" y="2168"/>
                            <a:pt x="4521" y="2167"/>
                          </a:cubicBezTo>
                          <a:cubicBezTo>
                            <a:pt x="4526" y="2165"/>
                            <a:pt x="4531" y="2163"/>
                            <a:pt x="4536" y="2161"/>
                          </a:cubicBezTo>
                          <a:cubicBezTo>
                            <a:pt x="4537" y="2161"/>
                            <a:pt x="4537" y="2161"/>
                            <a:pt x="4537" y="2161"/>
                          </a:cubicBezTo>
                          <a:cubicBezTo>
                            <a:pt x="4542" y="2159"/>
                            <a:pt x="4546" y="2157"/>
                            <a:pt x="4551" y="2155"/>
                          </a:cubicBezTo>
                          <a:cubicBezTo>
                            <a:pt x="4553" y="2154"/>
                            <a:pt x="4554" y="2154"/>
                            <a:pt x="4556" y="2153"/>
                          </a:cubicBezTo>
                          <a:cubicBezTo>
                            <a:pt x="4559" y="2152"/>
                            <a:pt x="4562" y="2150"/>
                            <a:pt x="4566" y="2149"/>
                          </a:cubicBezTo>
                          <a:cubicBezTo>
                            <a:pt x="4568" y="2148"/>
                            <a:pt x="4569" y="2147"/>
                            <a:pt x="4571" y="2146"/>
                          </a:cubicBezTo>
                          <a:cubicBezTo>
                            <a:pt x="4574" y="2145"/>
                            <a:pt x="4577" y="2143"/>
                            <a:pt x="4580" y="2142"/>
                          </a:cubicBezTo>
                          <a:cubicBezTo>
                            <a:pt x="4582" y="2141"/>
                            <a:pt x="4584" y="2140"/>
                            <a:pt x="4586" y="2139"/>
                          </a:cubicBezTo>
                          <a:cubicBezTo>
                            <a:pt x="4589" y="2138"/>
                            <a:pt x="4592" y="2136"/>
                            <a:pt x="4595" y="2135"/>
                          </a:cubicBezTo>
                          <a:cubicBezTo>
                            <a:pt x="4597" y="2134"/>
                            <a:pt x="4598" y="2133"/>
                            <a:pt x="4600" y="2132"/>
                          </a:cubicBezTo>
                          <a:cubicBezTo>
                            <a:pt x="4604" y="2130"/>
                            <a:pt x="4609" y="2127"/>
                            <a:pt x="4613" y="2125"/>
                          </a:cubicBezTo>
                          <a:cubicBezTo>
                            <a:pt x="4613" y="2125"/>
                            <a:pt x="4614" y="2124"/>
                            <a:pt x="4614" y="2124"/>
                          </a:cubicBezTo>
                          <a:cubicBezTo>
                            <a:pt x="4618" y="2122"/>
                            <a:pt x="4622" y="2120"/>
                            <a:pt x="4626" y="2117"/>
                          </a:cubicBezTo>
                          <a:cubicBezTo>
                            <a:pt x="4627" y="2117"/>
                            <a:pt x="4629" y="2116"/>
                            <a:pt x="4630" y="2115"/>
                          </a:cubicBezTo>
                          <a:cubicBezTo>
                            <a:pt x="4633" y="2113"/>
                            <a:pt x="4635" y="2111"/>
                            <a:pt x="4638" y="2110"/>
                          </a:cubicBezTo>
                          <a:cubicBezTo>
                            <a:pt x="4640" y="2109"/>
                            <a:pt x="4641" y="2108"/>
                            <a:pt x="4642" y="2107"/>
                          </a:cubicBezTo>
                          <a:cubicBezTo>
                            <a:pt x="4645" y="2105"/>
                            <a:pt x="4647" y="2103"/>
                            <a:pt x="4650" y="2102"/>
                          </a:cubicBezTo>
                          <a:cubicBezTo>
                            <a:pt x="4651" y="2100"/>
                            <a:pt x="4652" y="2099"/>
                            <a:pt x="4654" y="2098"/>
                          </a:cubicBezTo>
                          <a:cubicBezTo>
                            <a:pt x="4656" y="2097"/>
                            <a:pt x="4658" y="2095"/>
                            <a:pt x="4661" y="2093"/>
                          </a:cubicBezTo>
                          <a:cubicBezTo>
                            <a:pt x="4662" y="2092"/>
                            <a:pt x="4663" y="2091"/>
                            <a:pt x="4664" y="2090"/>
                          </a:cubicBezTo>
                          <a:cubicBezTo>
                            <a:pt x="4667" y="2087"/>
                            <a:pt x="4670" y="2085"/>
                            <a:pt x="4673" y="2082"/>
                          </a:cubicBezTo>
                          <a:lnTo>
                            <a:pt x="4458" y="2618"/>
                          </a:lnTo>
                          <a:lnTo>
                            <a:pt x="4707" y="2581"/>
                          </a:lnTo>
                          <a:lnTo>
                            <a:pt x="4707" y="2581"/>
                          </a:lnTo>
                          <a:lnTo>
                            <a:pt x="4707" y="2581"/>
                          </a:lnTo>
                          <a:lnTo>
                            <a:pt x="4708" y="2581"/>
                          </a:lnTo>
                          <a:lnTo>
                            <a:pt x="4709" y="2584"/>
                          </a:lnTo>
                          <a:lnTo>
                            <a:pt x="5103" y="3025"/>
                          </a:lnTo>
                          <a:lnTo>
                            <a:pt x="4816" y="2097"/>
                          </a:lnTo>
                          <a:lnTo>
                            <a:pt x="4816" y="1885"/>
                          </a:lnTo>
                          <a:cubicBezTo>
                            <a:pt x="4816" y="1885"/>
                            <a:pt x="4415" y="1897"/>
                            <a:pt x="4225" y="1703"/>
                          </a:cubicBezTo>
                          <a:cubicBezTo>
                            <a:pt x="4225" y="1703"/>
                            <a:pt x="4502" y="1624"/>
                            <a:pt x="4452" y="1120"/>
                          </a:cubicBezTo>
                          <a:cubicBezTo>
                            <a:pt x="4402" y="616"/>
                            <a:pt x="4514" y="174"/>
                            <a:pt x="4919" y="211"/>
                          </a:cubicBezTo>
                          <a:cubicBezTo>
                            <a:pt x="4919" y="211"/>
                            <a:pt x="5095" y="0"/>
                            <a:pt x="5444" y="133"/>
                          </a:cubicBezTo>
                          <a:cubicBezTo>
                            <a:pt x="5564" y="178"/>
                            <a:pt x="5886" y="294"/>
                            <a:pt x="5870" y="992"/>
                          </a:cubicBezTo>
                          <a:cubicBezTo>
                            <a:pt x="5853" y="1690"/>
                            <a:pt x="6118" y="1695"/>
                            <a:pt x="6118" y="1695"/>
                          </a:cubicBezTo>
                          <a:cubicBezTo>
                            <a:pt x="6118" y="1695"/>
                            <a:pt x="5981" y="1893"/>
                            <a:pt x="5518" y="1889"/>
                          </a:cubicBezTo>
                          <a:lnTo>
                            <a:pt x="5518" y="2097"/>
                          </a:lnTo>
                          <a:lnTo>
                            <a:pt x="5249" y="3033"/>
                          </a:lnTo>
                          <a:lnTo>
                            <a:pt x="5653" y="2581"/>
                          </a:lnTo>
                          <a:lnTo>
                            <a:pt x="5180" y="3273"/>
                          </a:lnTo>
                          <a:lnTo>
                            <a:pt x="5180" y="3273"/>
                          </a:lnTo>
                          <a:lnTo>
                            <a:pt x="5653" y="2581"/>
                          </a:lnTo>
                          <a:lnTo>
                            <a:pt x="5902" y="2618"/>
                          </a:lnTo>
                          <a:lnTo>
                            <a:pt x="5671" y="2083"/>
                          </a:lnTo>
                          <a:cubicBezTo>
                            <a:pt x="5754" y="2165"/>
                            <a:pt x="6004" y="2219"/>
                            <a:pt x="6010" y="2222"/>
                          </a:cubicBezTo>
                          <a:cubicBezTo>
                            <a:pt x="6017" y="2225"/>
                            <a:pt x="6107" y="2242"/>
                            <a:pt x="6285" y="2326"/>
                          </a:cubicBezTo>
                          <a:cubicBezTo>
                            <a:pt x="6463" y="2409"/>
                            <a:pt x="6472" y="2591"/>
                            <a:pt x="6472" y="2591"/>
                          </a:cubicBezTo>
                          <a:lnTo>
                            <a:pt x="6472" y="2885"/>
                          </a:lnTo>
                          <a:cubicBezTo>
                            <a:pt x="6168" y="3233"/>
                            <a:pt x="5180" y="3273"/>
                            <a:pt x="5180" y="3273"/>
                          </a:cubicBezTo>
                          <a:lnTo>
                            <a:pt x="5180" y="3273"/>
                          </a:lnTo>
                          <a:cubicBezTo>
                            <a:pt x="5180" y="3273"/>
                            <a:pt x="5180" y="3273"/>
                            <a:pt x="5180" y="3273"/>
                          </a:cubicBezTo>
                          <a:lnTo>
                            <a:pt x="5180" y="3273"/>
                          </a:lnTo>
                          <a:lnTo>
                            <a:pt x="5180" y="3273"/>
                          </a:lnTo>
                          <a:cubicBezTo>
                            <a:pt x="5174" y="3273"/>
                            <a:pt x="5088" y="3269"/>
                            <a:pt x="4962" y="3255"/>
                          </a:cubicBezTo>
                          <a:cubicBezTo>
                            <a:pt x="4929" y="3071"/>
                            <a:pt x="4837" y="2882"/>
                            <a:pt x="4607" y="2823"/>
                          </a:cubicBezTo>
                          <a:cubicBezTo>
                            <a:pt x="4370" y="2763"/>
                            <a:pt x="4123" y="2646"/>
                            <a:pt x="3943" y="2549"/>
                          </a:cubicBezTo>
                          <a:close/>
                          <a:moveTo>
                            <a:pt x="5180" y="3273"/>
                          </a:moveTo>
                          <a:lnTo>
                            <a:pt x="5179" y="3269"/>
                          </a:lnTo>
                          <a:lnTo>
                            <a:pt x="5179" y="3272"/>
                          </a:lnTo>
                          <a:lnTo>
                            <a:pt x="5180" y="3273"/>
                          </a:lnTo>
                          <a:close/>
                        </a:path>
                      </a:pathLst>
                    </a:custGeom>
                    <a:solidFill>
                      <a:schemeClr val="bg1"/>
                    </a:solidFill>
                    <a:ln>
                      <a:noFill/>
                    </a:ln>
                  </p:spPr>
                  <p:txBody>
                    <a:bodyPr vert="horz" wrap="square" lIns="68580" tIns="34290" rIns="68580" bIns="3429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sp>
              <p:nvSpPr>
                <p:cNvPr id="14" name="Oval 13">
                  <a:extLst>
                    <a:ext uri="{FF2B5EF4-FFF2-40B4-BE49-F238E27FC236}">
                      <a16:creationId xmlns:a16="http://schemas.microsoft.com/office/drawing/2014/main" id="{50E2D6EA-1A59-4B3A-9EAA-E922278FB290}"/>
                    </a:ext>
                  </a:extLst>
                </p:cNvPr>
                <p:cNvSpPr/>
                <p:nvPr/>
              </p:nvSpPr>
              <p:spPr>
                <a:xfrm flipH="1">
                  <a:off x="4795757" y="750894"/>
                  <a:ext cx="697055" cy="697055"/>
                </a:xfrm>
                <a:prstGeom prst="ellipse">
                  <a:avLst/>
                </a:prstGeom>
                <a:solidFill>
                  <a:srgbClr val="8C1306"/>
                </a:solidFill>
                <a:ln w="63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grpSp>
        </p:grpSp>
      </p:grpSp>
      <p:sp>
        <p:nvSpPr>
          <p:cNvPr id="38" name="Rectangle 37">
            <a:extLst>
              <a:ext uri="{FF2B5EF4-FFF2-40B4-BE49-F238E27FC236}">
                <a16:creationId xmlns:a16="http://schemas.microsoft.com/office/drawing/2014/main" id="{EE828037-FE97-41F7-9525-CF9311F51C1B}"/>
              </a:ext>
            </a:extLst>
          </p:cNvPr>
          <p:cNvSpPr/>
          <p:nvPr/>
        </p:nvSpPr>
        <p:spPr>
          <a:xfrm flipH="1">
            <a:off x="616688" y="1514454"/>
            <a:ext cx="4568172" cy="923330"/>
          </a:xfrm>
          <a:prstGeom prst="rect">
            <a:avLst/>
          </a:prstGeom>
        </p:spPr>
        <p:txBody>
          <a:bodyPr wrap="square" lIns="91440" tIns="45720" rIns="91440" bIns="45720" anchor="t">
            <a:spAutoFit/>
          </a:bodyPr>
          <a:lstStyle/>
          <a:p>
            <a:pPr marL="457200" marR="0" lvl="1"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1. The </a:t>
            </a:r>
            <a:r>
              <a:rPr kumimoji="0" lang="en-US" sz="1800" b="1" i="1" u="none" strike="noStrike" kern="1200" cap="none" spc="0" normalizeH="0" baseline="0" noProof="0">
                <a:ln>
                  <a:noFill/>
                </a:ln>
                <a:solidFill>
                  <a:prstClr val="black"/>
                </a:solidFill>
                <a:effectLst/>
                <a:uLnTx/>
                <a:uFillTx/>
                <a:latin typeface="Calibri" panose="020F0502020204030204"/>
                <a:ea typeface="+mn-ea"/>
                <a:cs typeface="+mn-cs"/>
              </a:rPr>
              <a:t>Board Adopts a Resolution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Convening the SHAC to Make Recommendations </a:t>
            </a: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39" name="Group 38">
            <a:extLst>
              <a:ext uri="{FF2B5EF4-FFF2-40B4-BE49-F238E27FC236}">
                <a16:creationId xmlns:a16="http://schemas.microsoft.com/office/drawing/2014/main" id="{A3B740BE-809A-461F-93E7-55FD68F816A6}"/>
              </a:ext>
            </a:extLst>
          </p:cNvPr>
          <p:cNvGrpSpPr/>
          <p:nvPr/>
        </p:nvGrpSpPr>
        <p:grpSpPr>
          <a:xfrm>
            <a:off x="4963360" y="2708595"/>
            <a:ext cx="353025" cy="332298"/>
            <a:chOff x="1423344" y="4179037"/>
            <a:chExt cx="716252" cy="623822"/>
          </a:xfrm>
          <a:solidFill>
            <a:schemeClr val="bg1"/>
          </a:solidFill>
        </p:grpSpPr>
        <p:grpSp>
          <p:nvGrpSpPr>
            <p:cNvPr id="40" name="Group 39">
              <a:extLst>
                <a:ext uri="{FF2B5EF4-FFF2-40B4-BE49-F238E27FC236}">
                  <a16:creationId xmlns:a16="http://schemas.microsoft.com/office/drawing/2014/main" id="{E8FD6EB9-E05B-4C06-868F-9F776FED2EF4}"/>
                </a:ext>
              </a:extLst>
            </p:cNvPr>
            <p:cNvGrpSpPr/>
            <p:nvPr/>
          </p:nvGrpSpPr>
          <p:grpSpPr>
            <a:xfrm>
              <a:off x="1857112" y="4251681"/>
              <a:ext cx="282484" cy="473480"/>
              <a:chOff x="1857112" y="4251681"/>
              <a:chExt cx="282484" cy="473480"/>
            </a:xfrm>
            <a:grpFill/>
          </p:grpSpPr>
          <p:sp>
            <p:nvSpPr>
              <p:cNvPr id="42" name="Freeform 1357">
                <a:extLst>
                  <a:ext uri="{FF2B5EF4-FFF2-40B4-BE49-F238E27FC236}">
                    <a16:creationId xmlns:a16="http://schemas.microsoft.com/office/drawing/2014/main" id="{FD985C2E-9A98-4B3C-9030-AE8B4A9D6451}"/>
                  </a:ext>
                </a:extLst>
              </p:cNvPr>
              <p:cNvSpPr>
                <a:spLocks/>
              </p:cNvSpPr>
              <p:nvPr/>
            </p:nvSpPr>
            <p:spPr bwMode="auto">
              <a:xfrm rot="19856605">
                <a:off x="1858450" y="4251681"/>
                <a:ext cx="281146" cy="78365"/>
              </a:xfrm>
              <a:prstGeom prst="roundRect">
                <a:avLst>
                  <a:gd name="adj" fmla="val 50000"/>
                </a:avLst>
              </a:prstGeom>
              <a:grpFill/>
              <a:ln w="0">
                <a:noFill/>
                <a:prstDash val="solid"/>
                <a:round/>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1357">
                <a:extLst>
                  <a:ext uri="{FF2B5EF4-FFF2-40B4-BE49-F238E27FC236}">
                    <a16:creationId xmlns:a16="http://schemas.microsoft.com/office/drawing/2014/main" id="{548779A5-77C3-4CDE-B94F-34C1D8F3C1EF}"/>
                  </a:ext>
                </a:extLst>
              </p:cNvPr>
              <p:cNvSpPr>
                <a:spLocks/>
              </p:cNvSpPr>
              <p:nvPr/>
            </p:nvSpPr>
            <p:spPr bwMode="auto">
              <a:xfrm>
                <a:off x="1857112" y="4449239"/>
                <a:ext cx="236232" cy="78365"/>
              </a:xfrm>
              <a:prstGeom prst="roundRect">
                <a:avLst>
                  <a:gd name="adj" fmla="val 38892"/>
                </a:avLst>
              </a:prstGeom>
              <a:grpFill/>
              <a:ln w="0">
                <a:noFill/>
                <a:prstDash val="solid"/>
                <a:round/>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eeform 1357">
                <a:extLst>
                  <a:ext uri="{FF2B5EF4-FFF2-40B4-BE49-F238E27FC236}">
                    <a16:creationId xmlns:a16="http://schemas.microsoft.com/office/drawing/2014/main" id="{4F0E2568-0EF7-4D45-BAA8-82555BA24A47}"/>
                  </a:ext>
                </a:extLst>
              </p:cNvPr>
              <p:cNvSpPr>
                <a:spLocks/>
              </p:cNvSpPr>
              <p:nvPr/>
            </p:nvSpPr>
            <p:spPr bwMode="auto">
              <a:xfrm rot="1860000">
                <a:off x="1857215" y="4646796"/>
                <a:ext cx="281146" cy="78365"/>
              </a:xfrm>
              <a:prstGeom prst="roundRect">
                <a:avLst>
                  <a:gd name="adj" fmla="val 38892"/>
                </a:avLst>
              </a:prstGeom>
              <a:grpFill/>
              <a:ln w="0">
                <a:noFill/>
                <a:prstDash val="solid"/>
                <a:round/>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1" name="Freeform 300">
              <a:extLst>
                <a:ext uri="{FF2B5EF4-FFF2-40B4-BE49-F238E27FC236}">
                  <a16:creationId xmlns:a16="http://schemas.microsoft.com/office/drawing/2014/main" id="{7FF08584-5893-48DD-B7D2-DD17BF5A73D1}"/>
                </a:ext>
              </a:extLst>
            </p:cNvPr>
            <p:cNvSpPr/>
            <p:nvPr/>
          </p:nvSpPr>
          <p:spPr>
            <a:xfrm rot="16200000">
              <a:off x="1329821" y="4272560"/>
              <a:ext cx="623822" cy="436776"/>
            </a:xfrm>
            <a:custGeom>
              <a:avLst/>
              <a:gdLst>
                <a:gd name="connsiteX0" fmla="*/ 1507331 w 1507331"/>
                <a:gd name="connsiteY0" fmla="*/ 1055373 h 1055373"/>
                <a:gd name="connsiteX1" fmla="*/ 0 w 1507331"/>
                <a:gd name="connsiteY1" fmla="*/ 1055373 h 1055373"/>
                <a:gd name="connsiteX2" fmla="*/ 368498 w 1507331"/>
                <a:gd name="connsiteY2" fmla="*/ 476728 h 1055373"/>
                <a:gd name="connsiteX3" fmla="*/ 375443 w 1507331"/>
                <a:gd name="connsiteY3" fmla="*/ 476728 h 1055373"/>
                <a:gd name="connsiteX4" fmla="*/ 375443 w 1507331"/>
                <a:gd name="connsiteY4" fmla="*/ 0 h 1055373"/>
                <a:gd name="connsiteX5" fmla="*/ 1134268 w 1507331"/>
                <a:gd name="connsiteY5" fmla="*/ 0 h 1055373"/>
                <a:gd name="connsiteX6" fmla="*/ 1134268 w 1507331"/>
                <a:gd name="connsiteY6" fmla="*/ 476728 h 1055373"/>
                <a:gd name="connsiteX7" fmla="*/ 1138833 w 1507331"/>
                <a:gd name="connsiteY7" fmla="*/ 476728 h 1055373"/>
                <a:gd name="connsiteX0" fmla="*/ 1507331 w 1507331"/>
                <a:gd name="connsiteY0" fmla="*/ 1055373 h 1055373"/>
                <a:gd name="connsiteX1" fmla="*/ 0 w 1507331"/>
                <a:gd name="connsiteY1" fmla="*/ 1055373 h 1055373"/>
                <a:gd name="connsiteX2" fmla="*/ 375443 w 1507331"/>
                <a:gd name="connsiteY2" fmla="*/ 476728 h 1055373"/>
                <a:gd name="connsiteX3" fmla="*/ 375443 w 1507331"/>
                <a:gd name="connsiteY3" fmla="*/ 0 h 1055373"/>
                <a:gd name="connsiteX4" fmla="*/ 1134268 w 1507331"/>
                <a:gd name="connsiteY4" fmla="*/ 0 h 1055373"/>
                <a:gd name="connsiteX5" fmla="*/ 1134268 w 1507331"/>
                <a:gd name="connsiteY5" fmla="*/ 476728 h 1055373"/>
                <a:gd name="connsiteX6" fmla="*/ 1138833 w 1507331"/>
                <a:gd name="connsiteY6" fmla="*/ 476728 h 1055373"/>
                <a:gd name="connsiteX7" fmla="*/ 1507331 w 1507331"/>
                <a:gd name="connsiteY7" fmla="*/ 1055373 h 1055373"/>
                <a:gd name="connsiteX0" fmla="*/ 1507331 w 1507331"/>
                <a:gd name="connsiteY0" fmla="*/ 1055373 h 1055373"/>
                <a:gd name="connsiteX1" fmla="*/ 0 w 1507331"/>
                <a:gd name="connsiteY1" fmla="*/ 1055373 h 1055373"/>
                <a:gd name="connsiteX2" fmla="*/ 375443 w 1507331"/>
                <a:gd name="connsiteY2" fmla="*/ 476728 h 1055373"/>
                <a:gd name="connsiteX3" fmla="*/ 375443 w 1507331"/>
                <a:gd name="connsiteY3" fmla="*/ 0 h 1055373"/>
                <a:gd name="connsiteX4" fmla="*/ 1134268 w 1507331"/>
                <a:gd name="connsiteY4" fmla="*/ 0 h 1055373"/>
                <a:gd name="connsiteX5" fmla="*/ 1134268 w 1507331"/>
                <a:gd name="connsiteY5" fmla="*/ 476728 h 1055373"/>
                <a:gd name="connsiteX6" fmla="*/ 1507331 w 1507331"/>
                <a:gd name="connsiteY6" fmla="*/ 1055373 h 1055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7331" h="1055373">
                  <a:moveTo>
                    <a:pt x="1507331" y="1055373"/>
                  </a:moveTo>
                  <a:lnTo>
                    <a:pt x="0" y="1055373"/>
                  </a:lnTo>
                  <a:lnTo>
                    <a:pt x="375443" y="476728"/>
                  </a:lnTo>
                  <a:lnTo>
                    <a:pt x="375443" y="0"/>
                  </a:lnTo>
                  <a:lnTo>
                    <a:pt x="1134268" y="0"/>
                  </a:lnTo>
                  <a:lnTo>
                    <a:pt x="1134268" y="476728"/>
                  </a:lnTo>
                  <a:lnTo>
                    <a:pt x="1507331" y="1055373"/>
                  </a:lnTo>
                  <a:close/>
                </a:path>
              </a:pathLst>
            </a:custGeom>
            <a:gr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45" name="Freeform 267">
            <a:extLst>
              <a:ext uri="{FF2B5EF4-FFF2-40B4-BE49-F238E27FC236}">
                <a16:creationId xmlns:a16="http://schemas.microsoft.com/office/drawing/2014/main" id="{B331A103-E4B3-4182-A217-B0098797E6EB}"/>
              </a:ext>
            </a:extLst>
          </p:cNvPr>
          <p:cNvSpPr>
            <a:spLocks/>
          </p:cNvSpPr>
          <p:nvPr/>
        </p:nvSpPr>
        <p:spPr bwMode="auto">
          <a:xfrm>
            <a:off x="5426658" y="1804384"/>
            <a:ext cx="331842" cy="354442"/>
          </a:xfrm>
          <a:custGeom>
            <a:avLst/>
            <a:gdLst>
              <a:gd name="connsiteX0" fmla="*/ 130573 w 724244"/>
              <a:gd name="connsiteY0" fmla="*/ 677238 h 853075"/>
              <a:gd name="connsiteX1" fmla="*/ 600635 w 724244"/>
              <a:gd name="connsiteY1" fmla="*/ 677238 h 853075"/>
              <a:gd name="connsiteX2" fmla="*/ 604117 w 724244"/>
              <a:gd name="connsiteY2" fmla="*/ 680720 h 853075"/>
              <a:gd name="connsiteX3" fmla="*/ 604117 w 724244"/>
              <a:gd name="connsiteY3" fmla="*/ 694647 h 853075"/>
              <a:gd name="connsiteX4" fmla="*/ 600635 w 724244"/>
              <a:gd name="connsiteY4" fmla="*/ 698129 h 853075"/>
              <a:gd name="connsiteX5" fmla="*/ 130573 w 724244"/>
              <a:gd name="connsiteY5" fmla="*/ 698129 h 853075"/>
              <a:gd name="connsiteX6" fmla="*/ 127091 w 724244"/>
              <a:gd name="connsiteY6" fmla="*/ 694647 h 853075"/>
              <a:gd name="connsiteX7" fmla="*/ 127091 w 724244"/>
              <a:gd name="connsiteY7" fmla="*/ 680720 h 853075"/>
              <a:gd name="connsiteX8" fmla="*/ 130573 w 724244"/>
              <a:gd name="connsiteY8" fmla="*/ 677238 h 853075"/>
              <a:gd name="connsiteX9" fmla="*/ 130573 w 724244"/>
              <a:gd name="connsiteY9" fmla="*/ 551889 h 853075"/>
              <a:gd name="connsiteX10" fmla="*/ 600635 w 724244"/>
              <a:gd name="connsiteY10" fmla="*/ 551889 h 853075"/>
              <a:gd name="connsiteX11" fmla="*/ 604117 w 724244"/>
              <a:gd name="connsiteY11" fmla="*/ 555371 h 853075"/>
              <a:gd name="connsiteX12" fmla="*/ 604117 w 724244"/>
              <a:gd name="connsiteY12" fmla="*/ 569298 h 853075"/>
              <a:gd name="connsiteX13" fmla="*/ 600635 w 724244"/>
              <a:gd name="connsiteY13" fmla="*/ 572780 h 853075"/>
              <a:gd name="connsiteX14" fmla="*/ 130573 w 724244"/>
              <a:gd name="connsiteY14" fmla="*/ 572780 h 853075"/>
              <a:gd name="connsiteX15" fmla="*/ 127091 w 724244"/>
              <a:gd name="connsiteY15" fmla="*/ 569298 h 853075"/>
              <a:gd name="connsiteX16" fmla="*/ 127091 w 724244"/>
              <a:gd name="connsiteY16" fmla="*/ 555371 h 853075"/>
              <a:gd name="connsiteX17" fmla="*/ 130573 w 724244"/>
              <a:gd name="connsiteY17" fmla="*/ 551889 h 853075"/>
              <a:gd name="connsiteX18" fmla="*/ 130283 w 724244"/>
              <a:gd name="connsiteY18" fmla="*/ 428279 h 853075"/>
              <a:gd name="connsiteX19" fmla="*/ 600925 w 724244"/>
              <a:gd name="connsiteY19" fmla="*/ 428279 h 853075"/>
              <a:gd name="connsiteX20" fmla="*/ 604117 w 724244"/>
              <a:gd name="connsiteY20" fmla="*/ 431471 h 853075"/>
              <a:gd name="connsiteX21" fmla="*/ 604117 w 724244"/>
              <a:gd name="connsiteY21" fmla="*/ 444238 h 853075"/>
              <a:gd name="connsiteX22" fmla="*/ 600925 w 724244"/>
              <a:gd name="connsiteY22" fmla="*/ 447430 h 853075"/>
              <a:gd name="connsiteX23" fmla="*/ 130283 w 724244"/>
              <a:gd name="connsiteY23" fmla="*/ 447430 h 853075"/>
              <a:gd name="connsiteX24" fmla="*/ 127091 w 724244"/>
              <a:gd name="connsiteY24" fmla="*/ 444238 h 853075"/>
              <a:gd name="connsiteX25" fmla="*/ 127091 w 724244"/>
              <a:gd name="connsiteY25" fmla="*/ 431471 h 853075"/>
              <a:gd name="connsiteX26" fmla="*/ 130283 w 724244"/>
              <a:gd name="connsiteY26" fmla="*/ 428279 h 853075"/>
              <a:gd name="connsiteX27" fmla="*/ 130573 w 724244"/>
              <a:gd name="connsiteY27" fmla="*/ 302929 h 853075"/>
              <a:gd name="connsiteX28" fmla="*/ 600635 w 724244"/>
              <a:gd name="connsiteY28" fmla="*/ 302929 h 853075"/>
              <a:gd name="connsiteX29" fmla="*/ 604117 w 724244"/>
              <a:gd name="connsiteY29" fmla="*/ 306411 h 853075"/>
              <a:gd name="connsiteX30" fmla="*/ 604117 w 724244"/>
              <a:gd name="connsiteY30" fmla="*/ 320338 h 853075"/>
              <a:gd name="connsiteX31" fmla="*/ 600635 w 724244"/>
              <a:gd name="connsiteY31" fmla="*/ 323820 h 853075"/>
              <a:gd name="connsiteX32" fmla="*/ 130573 w 724244"/>
              <a:gd name="connsiteY32" fmla="*/ 323820 h 853075"/>
              <a:gd name="connsiteX33" fmla="*/ 127091 w 724244"/>
              <a:gd name="connsiteY33" fmla="*/ 320338 h 853075"/>
              <a:gd name="connsiteX34" fmla="*/ 127091 w 724244"/>
              <a:gd name="connsiteY34" fmla="*/ 306411 h 853075"/>
              <a:gd name="connsiteX35" fmla="*/ 130573 w 724244"/>
              <a:gd name="connsiteY35" fmla="*/ 302929 h 853075"/>
              <a:gd name="connsiteX36" fmla="*/ 130573 w 724244"/>
              <a:gd name="connsiteY36" fmla="*/ 177579 h 853075"/>
              <a:gd name="connsiteX37" fmla="*/ 600635 w 724244"/>
              <a:gd name="connsiteY37" fmla="*/ 177579 h 853075"/>
              <a:gd name="connsiteX38" fmla="*/ 604117 w 724244"/>
              <a:gd name="connsiteY38" fmla="*/ 181061 h 853075"/>
              <a:gd name="connsiteX39" fmla="*/ 604117 w 724244"/>
              <a:gd name="connsiteY39" fmla="*/ 194988 h 853075"/>
              <a:gd name="connsiteX40" fmla="*/ 600635 w 724244"/>
              <a:gd name="connsiteY40" fmla="*/ 198470 h 853075"/>
              <a:gd name="connsiteX41" fmla="*/ 130573 w 724244"/>
              <a:gd name="connsiteY41" fmla="*/ 198470 h 853075"/>
              <a:gd name="connsiteX42" fmla="*/ 127091 w 724244"/>
              <a:gd name="connsiteY42" fmla="*/ 194988 h 853075"/>
              <a:gd name="connsiteX43" fmla="*/ 127091 w 724244"/>
              <a:gd name="connsiteY43" fmla="*/ 181061 h 853075"/>
              <a:gd name="connsiteX44" fmla="*/ 130573 w 724244"/>
              <a:gd name="connsiteY44" fmla="*/ 177579 h 853075"/>
              <a:gd name="connsiteX45" fmla="*/ 48748 w 724244"/>
              <a:gd name="connsiteY45" fmla="*/ 45266 h 853075"/>
              <a:gd name="connsiteX46" fmla="*/ 48748 w 724244"/>
              <a:gd name="connsiteY46" fmla="*/ 783437 h 853075"/>
              <a:gd name="connsiteX47" fmla="*/ 675497 w 724244"/>
              <a:gd name="connsiteY47" fmla="*/ 783437 h 853075"/>
              <a:gd name="connsiteX48" fmla="*/ 675497 w 724244"/>
              <a:gd name="connsiteY48" fmla="*/ 45266 h 853075"/>
              <a:gd name="connsiteX49" fmla="*/ 55245 w 724244"/>
              <a:gd name="connsiteY49" fmla="*/ 0 h 853075"/>
              <a:gd name="connsiteX50" fmla="*/ 668999 w 724244"/>
              <a:gd name="connsiteY50" fmla="*/ 0 h 853075"/>
              <a:gd name="connsiteX51" fmla="*/ 724244 w 724244"/>
              <a:gd name="connsiteY51" fmla="*/ 55245 h 853075"/>
              <a:gd name="connsiteX52" fmla="*/ 724244 w 724244"/>
              <a:gd name="connsiteY52" fmla="*/ 797830 h 853075"/>
              <a:gd name="connsiteX53" fmla="*/ 668999 w 724244"/>
              <a:gd name="connsiteY53" fmla="*/ 853075 h 853075"/>
              <a:gd name="connsiteX54" fmla="*/ 55245 w 724244"/>
              <a:gd name="connsiteY54" fmla="*/ 853075 h 853075"/>
              <a:gd name="connsiteX55" fmla="*/ 0 w 724244"/>
              <a:gd name="connsiteY55" fmla="*/ 797830 h 853075"/>
              <a:gd name="connsiteX56" fmla="*/ 0 w 724244"/>
              <a:gd name="connsiteY56" fmla="*/ 55245 h 853075"/>
              <a:gd name="connsiteX57" fmla="*/ 55245 w 724244"/>
              <a:gd name="connsiteY57" fmla="*/ 0 h 853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724244" h="853075">
                <a:moveTo>
                  <a:pt x="130573" y="677238"/>
                </a:moveTo>
                <a:lnTo>
                  <a:pt x="600635" y="677238"/>
                </a:lnTo>
                <a:cubicBezTo>
                  <a:pt x="602558" y="677238"/>
                  <a:pt x="604117" y="678797"/>
                  <a:pt x="604117" y="680720"/>
                </a:cubicBezTo>
                <a:lnTo>
                  <a:pt x="604117" y="694647"/>
                </a:lnTo>
                <a:cubicBezTo>
                  <a:pt x="604117" y="696570"/>
                  <a:pt x="602558" y="698129"/>
                  <a:pt x="600635" y="698129"/>
                </a:cubicBezTo>
                <a:lnTo>
                  <a:pt x="130573" y="698129"/>
                </a:lnTo>
                <a:cubicBezTo>
                  <a:pt x="128650" y="698129"/>
                  <a:pt x="127091" y="696570"/>
                  <a:pt x="127091" y="694647"/>
                </a:cubicBezTo>
                <a:lnTo>
                  <a:pt x="127091" y="680720"/>
                </a:lnTo>
                <a:cubicBezTo>
                  <a:pt x="127091" y="678797"/>
                  <a:pt x="128650" y="677238"/>
                  <a:pt x="130573" y="677238"/>
                </a:cubicBezTo>
                <a:close/>
                <a:moveTo>
                  <a:pt x="130573" y="551889"/>
                </a:moveTo>
                <a:lnTo>
                  <a:pt x="600635" y="551889"/>
                </a:lnTo>
                <a:cubicBezTo>
                  <a:pt x="602558" y="551889"/>
                  <a:pt x="604117" y="553448"/>
                  <a:pt x="604117" y="555371"/>
                </a:cubicBezTo>
                <a:lnTo>
                  <a:pt x="604117" y="569298"/>
                </a:lnTo>
                <a:cubicBezTo>
                  <a:pt x="604117" y="571221"/>
                  <a:pt x="602558" y="572780"/>
                  <a:pt x="600635" y="572780"/>
                </a:cubicBezTo>
                <a:lnTo>
                  <a:pt x="130573" y="572780"/>
                </a:lnTo>
                <a:cubicBezTo>
                  <a:pt x="128650" y="572780"/>
                  <a:pt x="127091" y="571221"/>
                  <a:pt x="127091" y="569298"/>
                </a:cubicBezTo>
                <a:lnTo>
                  <a:pt x="127091" y="555371"/>
                </a:lnTo>
                <a:cubicBezTo>
                  <a:pt x="127091" y="553448"/>
                  <a:pt x="128650" y="551889"/>
                  <a:pt x="130573" y="551889"/>
                </a:cubicBezTo>
                <a:close/>
                <a:moveTo>
                  <a:pt x="130283" y="428279"/>
                </a:moveTo>
                <a:lnTo>
                  <a:pt x="600925" y="428279"/>
                </a:lnTo>
                <a:cubicBezTo>
                  <a:pt x="602688" y="428279"/>
                  <a:pt x="604117" y="429708"/>
                  <a:pt x="604117" y="431471"/>
                </a:cubicBezTo>
                <a:lnTo>
                  <a:pt x="604117" y="444238"/>
                </a:lnTo>
                <a:cubicBezTo>
                  <a:pt x="604117" y="446001"/>
                  <a:pt x="602688" y="447430"/>
                  <a:pt x="600925" y="447430"/>
                </a:cubicBezTo>
                <a:lnTo>
                  <a:pt x="130283" y="447430"/>
                </a:lnTo>
                <a:cubicBezTo>
                  <a:pt x="128520" y="447430"/>
                  <a:pt x="127091" y="446001"/>
                  <a:pt x="127091" y="444238"/>
                </a:cubicBezTo>
                <a:lnTo>
                  <a:pt x="127091" y="431471"/>
                </a:lnTo>
                <a:cubicBezTo>
                  <a:pt x="127091" y="429708"/>
                  <a:pt x="128520" y="428279"/>
                  <a:pt x="130283" y="428279"/>
                </a:cubicBezTo>
                <a:close/>
                <a:moveTo>
                  <a:pt x="130573" y="302929"/>
                </a:moveTo>
                <a:lnTo>
                  <a:pt x="600635" y="302929"/>
                </a:lnTo>
                <a:cubicBezTo>
                  <a:pt x="602558" y="302929"/>
                  <a:pt x="604117" y="304488"/>
                  <a:pt x="604117" y="306411"/>
                </a:cubicBezTo>
                <a:lnTo>
                  <a:pt x="604117" y="320338"/>
                </a:lnTo>
                <a:cubicBezTo>
                  <a:pt x="604117" y="322261"/>
                  <a:pt x="602558" y="323820"/>
                  <a:pt x="600635" y="323820"/>
                </a:cubicBezTo>
                <a:lnTo>
                  <a:pt x="130573" y="323820"/>
                </a:lnTo>
                <a:cubicBezTo>
                  <a:pt x="128650" y="323820"/>
                  <a:pt x="127091" y="322261"/>
                  <a:pt x="127091" y="320338"/>
                </a:cubicBezTo>
                <a:lnTo>
                  <a:pt x="127091" y="306411"/>
                </a:lnTo>
                <a:cubicBezTo>
                  <a:pt x="127091" y="304488"/>
                  <a:pt x="128650" y="302929"/>
                  <a:pt x="130573" y="302929"/>
                </a:cubicBezTo>
                <a:close/>
                <a:moveTo>
                  <a:pt x="130573" y="177579"/>
                </a:moveTo>
                <a:lnTo>
                  <a:pt x="600635" y="177579"/>
                </a:lnTo>
                <a:cubicBezTo>
                  <a:pt x="602558" y="177579"/>
                  <a:pt x="604117" y="179138"/>
                  <a:pt x="604117" y="181061"/>
                </a:cubicBezTo>
                <a:lnTo>
                  <a:pt x="604117" y="194988"/>
                </a:lnTo>
                <a:cubicBezTo>
                  <a:pt x="604117" y="196911"/>
                  <a:pt x="602558" y="198470"/>
                  <a:pt x="600635" y="198470"/>
                </a:cubicBezTo>
                <a:lnTo>
                  <a:pt x="130573" y="198470"/>
                </a:lnTo>
                <a:cubicBezTo>
                  <a:pt x="128650" y="198470"/>
                  <a:pt x="127091" y="196911"/>
                  <a:pt x="127091" y="194988"/>
                </a:cubicBezTo>
                <a:lnTo>
                  <a:pt x="127091" y="181061"/>
                </a:lnTo>
                <a:cubicBezTo>
                  <a:pt x="127091" y="179138"/>
                  <a:pt x="128650" y="177579"/>
                  <a:pt x="130573" y="177579"/>
                </a:cubicBezTo>
                <a:close/>
                <a:moveTo>
                  <a:pt x="48748" y="45266"/>
                </a:moveTo>
                <a:lnTo>
                  <a:pt x="48748" y="783437"/>
                </a:lnTo>
                <a:lnTo>
                  <a:pt x="675497" y="783437"/>
                </a:lnTo>
                <a:lnTo>
                  <a:pt x="675497" y="45266"/>
                </a:lnTo>
                <a:close/>
                <a:moveTo>
                  <a:pt x="55245" y="0"/>
                </a:moveTo>
                <a:lnTo>
                  <a:pt x="668999" y="0"/>
                </a:lnTo>
                <a:cubicBezTo>
                  <a:pt x="699510" y="0"/>
                  <a:pt x="724244" y="24734"/>
                  <a:pt x="724244" y="55245"/>
                </a:cubicBezTo>
                <a:lnTo>
                  <a:pt x="724244" y="797830"/>
                </a:lnTo>
                <a:cubicBezTo>
                  <a:pt x="724244" y="828341"/>
                  <a:pt x="699510" y="853075"/>
                  <a:pt x="668999" y="853075"/>
                </a:cubicBezTo>
                <a:lnTo>
                  <a:pt x="55245" y="853075"/>
                </a:lnTo>
                <a:cubicBezTo>
                  <a:pt x="24734" y="853075"/>
                  <a:pt x="0" y="828341"/>
                  <a:pt x="0" y="797830"/>
                </a:cubicBezTo>
                <a:lnTo>
                  <a:pt x="0" y="55245"/>
                </a:lnTo>
                <a:cubicBezTo>
                  <a:pt x="0" y="24734"/>
                  <a:pt x="24734" y="0"/>
                  <a:pt x="55245" y="0"/>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62865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1">
            <a:extLst>
              <a:ext uri="{FF2B5EF4-FFF2-40B4-BE49-F238E27FC236}">
                <a16:creationId xmlns:a16="http://schemas.microsoft.com/office/drawing/2014/main" id="{16BF4F81-CE79-4A24-860D-9959FF7162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79278" y="484632"/>
            <a:ext cx="4189913" cy="5852642"/>
          </a:xfrm>
          <a:prstGeom prst="rect">
            <a:avLst/>
          </a:prstGeom>
          <a:solidFill>
            <a:schemeClr val="bg2"/>
          </a:solidFill>
          <a:ln w="127000" cap="sq" cmpd="thinThick">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EC7A139-A90B-47C2-A5FE-455A42EF0F50}"/>
              </a:ext>
            </a:extLst>
          </p:cNvPr>
          <p:cNvSpPr>
            <a:spLocks noGrp="1"/>
          </p:cNvSpPr>
          <p:nvPr>
            <p:ph type="title"/>
          </p:nvPr>
        </p:nvSpPr>
        <p:spPr>
          <a:xfrm>
            <a:off x="710390" y="681037"/>
            <a:ext cx="3738779" cy="1788811"/>
          </a:xfrm>
        </p:spPr>
        <p:txBody>
          <a:bodyPr vert="horz" lIns="91440" tIns="45720" rIns="91440" bIns="45720" rtlCol="0" anchor="ctr">
            <a:normAutofit fontScale="90000"/>
          </a:bodyPr>
          <a:lstStyle/>
          <a:p>
            <a:r>
              <a:rPr lang="en-US" sz="3700">
                <a:solidFill>
                  <a:schemeClr val="tx1"/>
                </a:solidFill>
              </a:rPr>
              <a:t>P2022 Prevention Support Materials Adoption Task Force</a:t>
            </a:r>
          </a:p>
        </p:txBody>
      </p:sp>
      <p:sp>
        <p:nvSpPr>
          <p:cNvPr id="3" name="TextBox 2">
            <a:extLst>
              <a:ext uri="{FF2B5EF4-FFF2-40B4-BE49-F238E27FC236}">
                <a16:creationId xmlns:a16="http://schemas.microsoft.com/office/drawing/2014/main" id="{8FA60EE6-BA58-4B26-A9B4-2F40CF0F2823}"/>
              </a:ext>
            </a:extLst>
          </p:cNvPr>
          <p:cNvSpPr txBox="1"/>
          <p:nvPr/>
        </p:nvSpPr>
        <p:spPr>
          <a:xfrm>
            <a:off x="710390" y="2630161"/>
            <a:ext cx="3738780" cy="3546801"/>
          </a:xfrm>
          <a:prstGeom prst="rect">
            <a:avLst/>
          </a:prstGeom>
        </p:spPr>
        <p:txBody>
          <a:bodyPr vert="horz" lIns="91440" tIns="45720" rIns="91440" bIns="45720" rtlCol="0">
            <a:norm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600" b="1" i="0" u="none" strike="noStrike" kern="1200" cap="none" spc="0" normalizeH="0" baseline="0" noProof="0">
                <a:ln>
                  <a:noFill/>
                </a:ln>
                <a:solidFill>
                  <a:prstClr val="black"/>
                </a:solidFill>
                <a:effectLst/>
                <a:uLnTx/>
                <a:uFillTx/>
                <a:latin typeface="Calibri" panose="020F0502020204030204"/>
                <a:ea typeface="+mn-ea"/>
                <a:cs typeface="+mn-cs"/>
              </a:rPr>
              <a:t>Prevention Support Materials Adoption Team </a:t>
            </a: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Academic experts in the subject and grade level for which the materials are intended</a:t>
            </a:r>
          </a:p>
          <a:p>
            <a:pPr marL="28575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SHAC Members</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600" b="1"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600" b="1" i="0" u="none" strike="noStrike" kern="1200" cap="none" spc="0" normalizeH="0" baseline="0" noProof="0">
                <a:ln>
                  <a:noFill/>
                </a:ln>
                <a:solidFill>
                  <a:prstClr val="black"/>
                </a:solidFill>
                <a:effectLst/>
                <a:uLnTx/>
                <a:uFillTx/>
                <a:latin typeface="Calibri" panose="020F0502020204030204"/>
                <a:ea typeface="+mn-ea"/>
                <a:cs typeface="+mn-cs"/>
              </a:rPr>
              <a:t>Meeting Schedule: </a:t>
            </a:r>
          </a:p>
          <a:p>
            <a:pPr marL="742950" marR="0" lvl="1"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December 14</a:t>
            </a:r>
            <a:r>
              <a:rPr kumimoji="0" lang="en-US" sz="1600" b="0" i="0" u="none" strike="noStrike" kern="1200" cap="none" spc="0" normalizeH="0" baseline="30000" noProof="0">
                <a:ln>
                  <a:noFill/>
                </a:ln>
                <a:solidFill>
                  <a:prstClr val="black"/>
                </a:solidFill>
                <a:effectLst/>
                <a:uLnTx/>
                <a:uFillTx/>
                <a:latin typeface="Calibri" panose="020F0502020204030204"/>
                <a:ea typeface="+mn-ea"/>
                <a:cs typeface="+mn-cs"/>
              </a:rPr>
              <a:t>th</a:t>
            </a: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 2022</a:t>
            </a:r>
          </a:p>
          <a:p>
            <a:pPr marL="742950" marR="0" lvl="1"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January 10</a:t>
            </a:r>
            <a:r>
              <a:rPr kumimoji="0" lang="en-US" sz="1600" b="0" i="0" u="none" strike="noStrike" kern="1200" cap="none" spc="0" normalizeH="0" baseline="30000" noProof="0">
                <a:ln>
                  <a:noFill/>
                </a:ln>
                <a:solidFill>
                  <a:prstClr val="black"/>
                </a:solidFill>
                <a:effectLst/>
                <a:uLnTx/>
                <a:uFillTx/>
                <a:latin typeface="Calibri" panose="020F0502020204030204"/>
                <a:ea typeface="+mn-ea"/>
                <a:cs typeface="+mn-cs"/>
              </a:rPr>
              <a:t>th</a:t>
            </a: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 2023</a:t>
            </a:r>
          </a:p>
          <a:p>
            <a:pPr marL="742950" marR="0" lvl="1"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January 12</a:t>
            </a:r>
            <a:r>
              <a:rPr kumimoji="0" lang="en-US" sz="1600" b="0" i="0" u="none" strike="noStrike" kern="1200" cap="none" spc="0" normalizeH="0" baseline="30000" noProof="0">
                <a:ln>
                  <a:noFill/>
                </a:ln>
                <a:solidFill>
                  <a:prstClr val="black"/>
                </a:solidFill>
                <a:effectLst/>
                <a:uLnTx/>
                <a:uFillTx/>
                <a:latin typeface="Calibri" panose="020F0502020204030204"/>
                <a:ea typeface="+mn-ea"/>
                <a:cs typeface="+mn-cs"/>
              </a:rPr>
              <a:t>th</a:t>
            </a: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 2023</a:t>
            </a:r>
          </a:p>
          <a:p>
            <a:pPr marL="742950" marR="0" lvl="1"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March 8</a:t>
            </a:r>
            <a:r>
              <a:rPr kumimoji="0" lang="en-US" sz="1600" b="0" i="0" u="none" strike="noStrike" kern="1200" cap="none" spc="0" normalizeH="0" baseline="30000" noProof="0">
                <a:ln>
                  <a:noFill/>
                </a:ln>
                <a:solidFill>
                  <a:prstClr val="black"/>
                </a:solidFill>
                <a:effectLst/>
                <a:uLnTx/>
                <a:uFillTx/>
                <a:latin typeface="Calibri" panose="020F0502020204030204"/>
                <a:ea typeface="+mn-ea"/>
                <a:cs typeface="+mn-cs"/>
              </a:rPr>
              <a:t>th</a:t>
            </a:r>
            <a:r>
              <a:rPr kumimoji="0" lang="en-US" sz="1600" b="0" i="0" u="none" strike="noStrike" kern="1200" cap="none" spc="0" normalizeH="0" baseline="0" noProof="0">
                <a:ln>
                  <a:noFill/>
                </a:ln>
                <a:solidFill>
                  <a:prstClr val="black"/>
                </a:solidFill>
                <a:effectLst/>
                <a:uLnTx/>
                <a:uFillTx/>
                <a:latin typeface="Calibri" panose="020F0502020204030204"/>
                <a:ea typeface="+mn-ea"/>
                <a:cs typeface="+mn-cs"/>
              </a:rPr>
              <a:t>, 2023</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C7BFF0B5-6D9E-4358-A81D-6CFF4370BC50}"/>
              </a:ext>
            </a:extLst>
          </p:cNvPr>
          <p:cNvPicPr>
            <a:picLocks noChangeAspect="1"/>
          </p:cNvPicPr>
          <p:nvPr/>
        </p:nvPicPr>
        <p:blipFill rotWithShape="1">
          <a:blip r:embed="rId3"/>
          <a:srcRect l="15273" r="8856" b="1"/>
          <a:stretch/>
        </p:blipFill>
        <p:spPr>
          <a:xfrm>
            <a:off x="5170507" y="484633"/>
            <a:ext cx="6542215" cy="5888736"/>
          </a:xfrm>
          <a:prstGeom prst="rect">
            <a:avLst/>
          </a:prstGeom>
        </p:spPr>
      </p:pic>
    </p:spTree>
    <p:extLst>
      <p:ext uri="{BB962C8B-B14F-4D97-AF65-F5344CB8AC3E}">
        <p14:creationId xmlns:p14="http://schemas.microsoft.com/office/powerpoint/2010/main" val="7593664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9">
            <a:extLst>
              <a:ext uri="{FF2B5EF4-FFF2-40B4-BE49-F238E27FC236}">
                <a16:creationId xmlns:a16="http://schemas.microsoft.com/office/drawing/2014/main" id="{FF9B822F-893E-44C8-963C-64F50ACECB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1">
            <a:extLst>
              <a:ext uri="{FF2B5EF4-FFF2-40B4-BE49-F238E27FC236}">
                <a16:creationId xmlns:a16="http://schemas.microsoft.com/office/drawing/2014/main" id="{EBF87945-A001-489F-9D9B-7D9435F0B9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8639" y="347471"/>
            <a:ext cx="11100816" cy="180136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E1E72267-1824-418B-8958-95E005A8FCD3}"/>
              </a:ext>
            </a:extLst>
          </p:cNvPr>
          <p:cNvSpPr txBox="1"/>
          <p:nvPr/>
        </p:nvSpPr>
        <p:spPr>
          <a:xfrm>
            <a:off x="838200" y="585216"/>
            <a:ext cx="10515600" cy="1325563"/>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1" i="0" u="none" strike="noStrike" kern="1200" cap="none" spc="0" normalizeH="0" baseline="0" noProof="0">
                <a:ln>
                  <a:noFill/>
                </a:ln>
                <a:solidFill>
                  <a:prstClr val="white"/>
                </a:solidFill>
                <a:effectLst/>
                <a:uLnTx/>
                <a:uFillTx/>
                <a:latin typeface="Calibri Light" panose="020F0302020204030204"/>
                <a:ea typeface="+mn-ea"/>
                <a:cs typeface="+mn-cs"/>
              </a:rPr>
              <a:t>Prevention Support Materials Scoring Rubric </a:t>
            </a:r>
            <a:endParaRPr kumimoji="0" lang="en-US" sz="4400" b="0" i="0" u="none" strike="noStrike" kern="1200" cap="none" spc="0" normalizeH="0" baseline="0" noProof="0">
              <a:ln>
                <a:noFill/>
              </a:ln>
              <a:solidFill>
                <a:prstClr val="white"/>
              </a:solidFill>
              <a:effectLst/>
              <a:uLnTx/>
              <a:uFillTx/>
              <a:latin typeface="Calibri Light" panose="020F0302020204030204"/>
              <a:ea typeface="+mn-ea"/>
              <a:cs typeface="+mn-cs"/>
            </a:endParaRPr>
          </a:p>
        </p:txBody>
      </p:sp>
      <p:pic>
        <p:nvPicPr>
          <p:cNvPr id="5" name="Picture 4">
            <a:extLst>
              <a:ext uri="{FF2B5EF4-FFF2-40B4-BE49-F238E27FC236}">
                <a16:creationId xmlns:a16="http://schemas.microsoft.com/office/drawing/2014/main" id="{C1A68F39-9CDC-4F34-B63F-968703B2A80B}"/>
              </a:ext>
            </a:extLst>
          </p:cNvPr>
          <p:cNvPicPr>
            <a:picLocks noChangeAspect="1"/>
          </p:cNvPicPr>
          <p:nvPr/>
        </p:nvPicPr>
        <p:blipFill rotWithShape="1">
          <a:blip r:embed="rId3"/>
          <a:srcRect l="3081" r="-1" b="-1"/>
          <a:stretch/>
        </p:blipFill>
        <p:spPr>
          <a:xfrm>
            <a:off x="841248" y="2516777"/>
            <a:ext cx="6236208" cy="3660185"/>
          </a:xfrm>
          <a:prstGeom prst="rect">
            <a:avLst/>
          </a:prstGeom>
        </p:spPr>
      </p:pic>
      <p:sp>
        <p:nvSpPr>
          <p:cNvPr id="4" name="Content Placeholder 1">
            <a:extLst>
              <a:ext uri="{FF2B5EF4-FFF2-40B4-BE49-F238E27FC236}">
                <a16:creationId xmlns:a16="http://schemas.microsoft.com/office/drawing/2014/main" id="{82AA5B53-D20C-4C03-B04E-760DDDCAE0CE}"/>
              </a:ext>
            </a:extLst>
          </p:cNvPr>
          <p:cNvSpPr txBox="1">
            <a:spLocks/>
          </p:cNvSpPr>
          <p:nvPr/>
        </p:nvSpPr>
        <p:spPr>
          <a:xfrm>
            <a:off x="7546848" y="2516777"/>
            <a:ext cx="3803904" cy="3660185"/>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1" i="0" u="none" strike="noStrike" kern="1200" cap="none" spc="0" normalizeH="0" baseline="0" noProof="0">
                <a:ln>
                  <a:noFill/>
                </a:ln>
                <a:solidFill>
                  <a:prstClr val="black"/>
                </a:solidFill>
                <a:effectLst/>
                <a:uLnTx/>
                <a:uFillTx/>
                <a:latin typeface="Calibri" panose="020F0502020204030204"/>
                <a:ea typeface="+mn-ea"/>
                <a:cs typeface="+mn-cs"/>
              </a:rPr>
              <a:t>Mission &amp; Vision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1" i="0" u="none" strike="noStrike" kern="1200" cap="none" spc="0" normalizeH="0" baseline="0" noProof="0">
                <a:ln>
                  <a:noFill/>
                </a:ln>
                <a:solidFill>
                  <a:prstClr val="black"/>
                </a:solidFill>
                <a:effectLst/>
                <a:uLnTx/>
                <a:uFillTx/>
                <a:latin typeface="Calibri" panose="020F0502020204030204"/>
                <a:ea typeface="+mn-ea"/>
                <a:cs typeface="+mn-cs"/>
              </a:rPr>
              <a:t>Content</a:t>
            </a: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1" i="0" u="none" strike="noStrike" kern="1200" cap="none" spc="0" normalizeH="0" baseline="0" noProof="0">
                <a:ln>
                  <a:noFill/>
                </a:ln>
                <a:solidFill>
                  <a:prstClr val="black"/>
                </a:solidFill>
                <a:effectLst/>
                <a:uLnTx/>
                <a:uFillTx/>
                <a:latin typeface="Calibri" panose="020F0502020204030204"/>
                <a:ea typeface="+mn-ea"/>
                <a:cs typeface="+mn-cs"/>
              </a:rPr>
              <a:t>Objectives</a:t>
            </a: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1" i="0" u="none" strike="noStrike" kern="1200" cap="none" spc="0" normalizeH="0" baseline="0" noProof="0">
                <a:ln>
                  <a:noFill/>
                </a:ln>
                <a:solidFill>
                  <a:prstClr val="black"/>
                </a:solidFill>
                <a:effectLst/>
                <a:uLnTx/>
                <a:uFillTx/>
                <a:latin typeface="Calibri" panose="020F0502020204030204"/>
                <a:ea typeface="+mn-ea"/>
                <a:cs typeface="+mn-cs"/>
              </a:rPr>
              <a:t>Relevance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1" i="0" u="none" strike="noStrike" kern="1200" cap="none" spc="0" normalizeH="0" baseline="0" noProof="0">
                <a:ln>
                  <a:noFill/>
                </a:ln>
                <a:solidFill>
                  <a:prstClr val="black"/>
                </a:solidFill>
                <a:effectLst/>
                <a:uLnTx/>
                <a:uFillTx/>
                <a:latin typeface="Calibri" panose="020F0502020204030204"/>
                <a:ea typeface="+mn-ea"/>
                <a:cs typeface="+mn-cs"/>
              </a:rPr>
              <a:t>Unbiased</a:t>
            </a:r>
            <a:r>
              <a:rPr kumimoji="0" lang="en-US" sz="2800" b="0" i="0" u="none" strike="noStrike" kern="1200" cap="none" spc="0" normalizeH="0" baseline="0" noProof="0">
                <a:ln>
                  <a:noFill/>
                </a:ln>
                <a:solidFill>
                  <a:prstClr val="black"/>
                </a:solidFill>
                <a:effectLst/>
                <a:uLnTx/>
                <a:uFillTx/>
                <a:latin typeface="Calibri" panose="020F0502020204030204"/>
                <a:ea typeface="+mn-ea"/>
                <a:cs typeface="+mn-cs"/>
              </a:rPr>
              <a:t>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1" i="0" u="none" strike="noStrike" kern="1200" cap="none" spc="0" normalizeH="0" baseline="0" noProof="0">
                <a:ln>
                  <a:noFill/>
                </a:ln>
                <a:solidFill>
                  <a:prstClr val="black"/>
                </a:solidFill>
                <a:effectLst/>
                <a:uLnTx/>
                <a:uFillTx/>
                <a:latin typeface="Calibri" panose="020F0502020204030204"/>
                <a:ea typeface="+mn-ea"/>
                <a:cs typeface="+mn-cs"/>
              </a:rPr>
              <a:t>Implementation Plan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1" i="0" u="none" strike="noStrike" kern="1200" cap="none" spc="0" normalizeH="0" baseline="0" noProof="0">
                <a:ln>
                  <a:noFill/>
                </a:ln>
                <a:solidFill>
                  <a:prstClr val="black"/>
                </a:solidFill>
                <a:effectLst/>
                <a:uLnTx/>
                <a:uFillTx/>
                <a:latin typeface="Calibri" panose="020F0502020204030204"/>
                <a:ea typeface="+mn-ea"/>
                <a:cs typeface="+mn-cs"/>
              </a:rPr>
              <a:t>Collaboration Plan </a:t>
            </a: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622133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FBISD Primary 1">
      <a:dk1>
        <a:srgbClr val="000000"/>
      </a:dk1>
      <a:lt1>
        <a:srgbClr val="FFFFFF"/>
      </a:lt1>
      <a:dk2>
        <a:srgbClr val="535659"/>
      </a:dk2>
      <a:lt2>
        <a:srgbClr val="E7E6E6"/>
      </a:lt2>
      <a:accent1>
        <a:srgbClr val="8A2A2B"/>
      </a:accent1>
      <a:accent2>
        <a:srgbClr val="CB6015"/>
      </a:accent2>
      <a:accent3>
        <a:srgbClr val="B7A99A"/>
      </a:accent3>
      <a:accent4>
        <a:srgbClr val="FFB81C"/>
      </a:accent4>
      <a:accent5>
        <a:srgbClr val="509E2F"/>
      </a:accent5>
      <a:accent6>
        <a:srgbClr val="642667"/>
      </a:accent6>
      <a:hlink>
        <a:srgbClr val="00778B"/>
      </a:hlink>
      <a:folHlink>
        <a:srgbClr val="003865"/>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2 Bond PowerPoint Template" id="{6BAE0A72-1440-FF42-A0BC-B68A4BF0A84E}" vid="{78CF414C-5364-F64B-8D15-FBC72E3379C3}"/>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66</TotalTime>
  <Words>3255</Words>
  <Application>Microsoft Office PowerPoint</Application>
  <PresentationFormat>Widescreen</PresentationFormat>
  <Paragraphs>637</Paragraphs>
  <Slides>68</Slides>
  <Notes>26</Notes>
  <HiddenSlides>0</HiddenSlides>
  <MMClips>0</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68</vt:i4>
      </vt:variant>
    </vt:vector>
  </HeadingPairs>
  <TitlesOfParts>
    <vt:vector size="81" baseType="lpstr">
      <vt:lpstr>Arial</vt:lpstr>
      <vt:lpstr>ArialMT</vt:lpstr>
      <vt:lpstr>Calibri</vt:lpstr>
      <vt:lpstr>Calibri Light</vt:lpstr>
      <vt:lpstr>Century Gothic</vt:lpstr>
      <vt:lpstr>garamond</vt:lpstr>
      <vt:lpstr>Segoe UI</vt:lpstr>
      <vt:lpstr>Times New Roman</vt:lpstr>
      <vt:lpstr>Wingdings</vt:lpstr>
      <vt:lpstr>Office Theme</vt:lpstr>
      <vt:lpstr>1_Office Theme</vt:lpstr>
      <vt:lpstr>2_Office Theme</vt:lpstr>
      <vt:lpstr>3_Office Theme</vt:lpstr>
      <vt:lpstr>General SHAC Meeting</vt:lpstr>
      <vt:lpstr>PowerPoint Presentation</vt:lpstr>
      <vt:lpstr>Introducing Bella!</vt:lpstr>
      <vt:lpstr>PowerPoint Presentation</vt:lpstr>
      <vt:lpstr>Prevention Support Materials </vt:lpstr>
      <vt:lpstr>PowerPoint Presentation</vt:lpstr>
      <vt:lpstr>PowerPoint Presentation</vt:lpstr>
      <vt:lpstr>P2022 Prevention Support Materials Adoption Task Force</vt:lpstr>
      <vt:lpstr>PowerPoint Presentation</vt:lpstr>
      <vt:lpstr>Vendors</vt:lpstr>
      <vt:lpstr>PowerPoint Presentation</vt:lpstr>
      <vt:lpstr>Fort Bend Regional Council on Substance Abuse</vt:lpstr>
      <vt:lpstr>Child Advocates of Fort Bend </vt:lpstr>
      <vt:lpstr>Aid to Victims of Domestic Abuse (AVDA)</vt:lpstr>
      <vt:lpstr>PowerPoint Presentation</vt:lpstr>
      <vt:lpstr>Crime Stoppers of Houston</vt:lpstr>
      <vt:lpstr>Fort Bend ISD Social Workers</vt:lpstr>
      <vt:lpstr>Child Builders</vt:lpstr>
      <vt:lpstr>Mental Health America of Greater Dallas</vt:lpstr>
      <vt:lpstr>PowerPoint Presentation</vt:lpstr>
      <vt:lpstr>Public Review</vt:lpstr>
      <vt:lpstr>PowerPoint Presentation</vt:lpstr>
      <vt:lpstr>PowerPoint Presentation</vt:lpstr>
      <vt:lpstr>PowerPoint Presentation</vt:lpstr>
      <vt:lpstr>FBISD: Our Mental Health Journey</vt:lpstr>
      <vt:lpstr>PowerPoint Presentation</vt:lpstr>
      <vt:lpstr>PowerPoint Presentation</vt:lpstr>
      <vt:lpstr>Tier III Mental Health Support </vt:lpstr>
      <vt:lpstr>Tier III Mental Health Support </vt:lpstr>
      <vt:lpstr>Tier III Mental Health Support </vt:lpstr>
      <vt:lpstr>PowerPoint Presentation</vt:lpstr>
      <vt:lpstr>PowerPoint Presentation</vt:lpstr>
      <vt:lpstr>Reminders </vt:lpstr>
      <vt:lpstr>Campuses with Mental Health Partners</vt:lpstr>
      <vt:lpstr>Number of Therapists</vt:lpstr>
      <vt:lpstr>Tier III Students Seen</vt:lpstr>
      <vt:lpstr>PowerPoint Presentation</vt:lpstr>
      <vt:lpstr>Challenges</vt:lpstr>
      <vt:lpstr>Spreading the  Word</vt:lpstr>
      <vt:lpstr>SHAC’s Legislative Priorities Update</vt:lpstr>
      <vt:lpstr>SHAC's Legislative Priorities Update</vt:lpstr>
      <vt:lpstr>PowerPoint Presentation</vt:lpstr>
      <vt:lpstr>Virtual Voting?</vt:lpstr>
      <vt:lpstr>Brain Break Rosa Martinez Coordinator of SEL &amp; Enrichment Programs</vt:lpstr>
      <vt:lpstr>Special People in Our Lives </vt:lpstr>
      <vt:lpstr>Virtual Voting?</vt:lpstr>
      <vt:lpstr>Virtual Voting?</vt:lpstr>
      <vt:lpstr>Virtual Voting?</vt:lpstr>
      <vt:lpstr>Virtual Voting?</vt:lpstr>
      <vt:lpstr>Virtual Voting?</vt:lpstr>
      <vt:lpstr>Upcoming Events</vt:lpstr>
      <vt:lpstr>PowerPoint Presentation</vt:lpstr>
      <vt:lpstr>PowerPoint Presentation</vt:lpstr>
      <vt:lpstr>PowerPoint Presentation</vt:lpstr>
      <vt:lpstr>Healthy Wage Team Challenge</vt:lpstr>
      <vt:lpstr>PowerPoint Presentation</vt:lpstr>
      <vt:lpstr>PowerPoint Presentation</vt:lpstr>
      <vt:lpstr>PowerPoint Presentation</vt:lpstr>
      <vt:lpstr>Update on Student Wellness Committees</vt:lpstr>
      <vt:lpstr>PowerPoint Presentation</vt:lpstr>
      <vt:lpstr>SHAC Updates</vt:lpstr>
      <vt:lpstr>SHAC Updates</vt:lpstr>
      <vt:lpstr>SHAC Membership Criteria</vt:lpstr>
      <vt:lpstr>Exemptions For Fall &amp; Spring Semester Exams</vt:lpstr>
      <vt:lpstr> </vt:lpstr>
      <vt:lpstr>Subcommittees Meet</vt:lpstr>
      <vt:lpstr>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Here</dc:title>
  <dc:creator>Williams, Kelly</dc:creator>
  <cp:lastModifiedBy>Green, Ladonna</cp:lastModifiedBy>
  <cp:revision>3</cp:revision>
  <dcterms:created xsi:type="dcterms:W3CDTF">2022-05-20T14:55:30Z</dcterms:created>
  <dcterms:modified xsi:type="dcterms:W3CDTF">2023-02-15T22:06:10Z</dcterms:modified>
</cp:coreProperties>
</file>