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4"/>
    <p:sldMasterId id="2147483693" r:id="rId5"/>
    <p:sldMasterId id="2147483706" r:id="rId6"/>
  </p:sldMasterIdLst>
  <p:sldIdLst>
    <p:sldId id="256" r:id="rId7"/>
    <p:sldId id="257" r:id="rId8"/>
    <p:sldId id="258" r:id="rId9"/>
    <p:sldId id="283" r:id="rId10"/>
    <p:sldId id="286" r:id="rId11"/>
    <p:sldId id="284" r:id="rId12"/>
    <p:sldId id="287" r:id="rId13"/>
    <p:sldId id="288" r:id="rId14"/>
    <p:sldId id="296" r:id="rId15"/>
    <p:sldId id="293" r:id="rId16"/>
    <p:sldId id="298" r:id="rId17"/>
    <p:sldId id="28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p:scale>
          <a:sx n="70" d="100"/>
          <a:sy n="70" d="100"/>
        </p:scale>
        <p:origin x="-440"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2A4F33-E49A-409E-AEF7-16C51FFF8372}"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A8789B35-1645-4AA5-89D2-775BFBE20A30}">
      <dgm:prSet/>
      <dgm:spPr/>
      <dgm:t>
        <a:bodyPr/>
        <a:lstStyle/>
        <a:p>
          <a:r>
            <a:rPr lang="en-US"/>
            <a:t>James Reese Career and Technical Center Health Science Practicum Students </a:t>
          </a:r>
        </a:p>
      </dgm:t>
    </dgm:pt>
    <dgm:pt modelId="{21E10822-D12D-46DE-A235-64A026304247}" type="parTrans" cxnId="{1C67A1D4-98B7-4792-8299-221351A87938}">
      <dgm:prSet/>
      <dgm:spPr/>
      <dgm:t>
        <a:bodyPr/>
        <a:lstStyle/>
        <a:p>
          <a:endParaRPr lang="en-US"/>
        </a:p>
      </dgm:t>
    </dgm:pt>
    <dgm:pt modelId="{1FF44B82-2889-418C-9F40-F3AF806AF3D1}" type="sibTrans" cxnId="{1C67A1D4-98B7-4792-8299-221351A87938}">
      <dgm:prSet/>
      <dgm:spPr/>
      <dgm:t>
        <a:bodyPr/>
        <a:lstStyle/>
        <a:p>
          <a:endParaRPr lang="en-US"/>
        </a:p>
      </dgm:t>
    </dgm:pt>
    <dgm:pt modelId="{187CC0C4-8CA9-4A55-A65A-B1B5029E1541}">
      <dgm:prSet/>
      <dgm:spPr/>
      <dgm:t>
        <a:bodyPr/>
        <a:lstStyle/>
        <a:p>
          <a:r>
            <a:rPr lang="en-US" dirty="0"/>
            <a:t>James Reese Career and Technical Center Audio Video Production Students</a:t>
          </a:r>
        </a:p>
      </dgm:t>
    </dgm:pt>
    <dgm:pt modelId="{2E65C75F-62AC-4BCA-BC68-D9C91F5C1C83}" type="parTrans" cxnId="{91CC26CD-3D91-4C66-8CAB-7AA9680FD8ED}">
      <dgm:prSet/>
      <dgm:spPr/>
      <dgm:t>
        <a:bodyPr/>
        <a:lstStyle/>
        <a:p>
          <a:endParaRPr lang="en-US"/>
        </a:p>
      </dgm:t>
    </dgm:pt>
    <dgm:pt modelId="{A7EA111C-6301-4C97-BA88-06AB0FE20AFB}" type="sibTrans" cxnId="{91CC26CD-3D91-4C66-8CAB-7AA9680FD8ED}">
      <dgm:prSet/>
      <dgm:spPr/>
      <dgm:t>
        <a:bodyPr/>
        <a:lstStyle/>
        <a:p>
          <a:endParaRPr lang="en-US"/>
        </a:p>
      </dgm:t>
    </dgm:pt>
    <dgm:pt modelId="{59ABABDA-416A-4228-8E2C-2CB53C204F95}">
      <dgm:prSet/>
      <dgm:spPr/>
      <dgm:t>
        <a:bodyPr/>
        <a:lstStyle/>
        <a:p>
          <a:r>
            <a:rPr lang="en-US"/>
            <a:t>James Reese Career and Technical Center Culinary Arts Students </a:t>
          </a:r>
        </a:p>
      </dgm:t>
    </dgm:pt>
    <dgm:pt modelId="{214061A8-B8B8-4DB4-B98A-97AB65029969}" type="parTrans" cxnId="{197EF6F6-F643-490F-B546-C9C29C6F90FD}">
      <dgm:prSet/>
      <dgm:spPr/>
      <dgm:t>
        <a:bodyPr/>
        <a:lstStyle/>
        <a:p>
          <a:endParaRPr lang="en-US"/>
        </a:p>
      </dgm:t>
    </dgm:pt>
    <dgm:pt modelId="{43CFFCD5-B04D-4B50-807E-5644F1532AAB}" type="sibTrans" cxnId="{197EF6F6-F643-490F-B546-C9C29C6F90FD}">
      <dgm:prSet/>
      <dgm:spPr/>
      <dgm:t>
        <a:bodyPr/>
        <a:lstStyle/>
        <a:p>
          <a:endParaRPr lang="en-US"/>
        </a:p>
      </dgm:t>
    </dgm:pt>
    <dgm:pt modelId="{9C6A20B7-DB27-4E7C-A727-F82846846991}">
      <dgm:prSet/>
      <dgm:spPr/>
      <dgm:t>
        <a:bodyPr/>
        <a:lstStyle/>
        <a:p>
          <a:r>
            <a:rPr lang="en-US"/>
            <a:t>Chefs Rich Popovic and Jennifer Cadengo</a:t>
          </a:r>
        </a:p>
      </dgm:t>
    </dgm:pt>
    <dgm:pt modelId="{B119234C-78E2-4F03-8EEF-E2F7BFCC0962}" type="parTrans" cxnId="{CF343073-6899-48F6-80C7-040DDFF7A8DE}">
      <dgm:prSet/>
      <dgm:spPr/>
      <dgm:t>
        <a:bodyPr/>
        <a:lstStyle/>
        <a:p>
          <a:endParaRPr lang="en-US"/>
        </a:p>
      </dgm:t>
    </dgm:pt>
    <dgm:pt modelId="{2C15D3F6-64A3-43BC-BF57-A4BA904F2E77}" type="sibTrans" cxnId="{CF343073-6899-48F6-80C7-040DDFF7A8DE}">
      <dgm:prSet/>
      <dgm:spPr/>
      <dgm:t>
        <a:bodyPr/>
        <a:lstStyle/>
        <a:p>
          <a:endParaRPr lang="en-US"/>
        </a:p>
      </dgm:t>
    </dgm:pt>
    <dgm:pt modelId="{02961E5C-8CBC-475A-9969-D929A29C0386}">
      <dgm:prSet/>
      <dgm:spPr/>
      <dgm:t>
        <a:bodyPr/>
        <a:lstStyle/>
        <a:p>
          <a:r>
            <a:rPr lang="en-US"/>
            <a:t>Mrs. Joey Dyrud-Lange</a:t>
          </a:r>
        </a:p>
      </dgm:t>
    </dgm:pt>
    <dgm:pt modelId="{1A2DC350-9F30-46C3-B422-0633FE37A93C}" type="parTrans" cxnId="{B4FA0CBC-1FCD-4D9A-8E04-EA757809D4EC}">
      <dgm:prSet/>
      <dgm:spPr/>
      <dgm:t>
        <a:bodyPr/>
        <a:lstStyle/>
        <a:p>
          <a:endParaRPr lang="en-US"/>
        </a:p>
      </dgm:t>
    </dgm:pt>
    <dgm:pt modelId="{8D600862-81A6-4793-BC82-975A6F564BF9}" type="sibTrans" cxnId="{B4FA0CBC-1FCD-4D9A-8E04-EA757809D4EC}">
      <dgm:prSet/>
      <dgm:spPr/>
      <dgm:t>
        <a:bodyPr/>
        <a:lstStyle/>
        <a:p>
          <a:endParaRPr lang="en-US"/>
        </a:p>
      </dgm:t>
    </dgm:pt>
    <dgm:pt modelId="{62A13FC1-00A1-439F-801C-0335DC4D0690}">
      <dgm:prSet/>
      <dgm:spPr/>
      <dgm:t>
        <a:bodyPr/>
        <a:lstStyle/>
        <a:p>
          <a:r>
            <a:rPr lang="en-US"/>
            <a:t>Ms. Kimberly Goodly </a:t>
          </a:r>
        </a:p>
      </dgm:t>
    </dgm:pt>
    <dgm:pt modelId="{DAA99ACA-877F-418F-A087-23C97A88F908}" type="parTrans" cxnId="{B4B6704F-2BB0-4991-A527-6F59DFF07709}">
      <dgm:prSet/>
      <dgm:spPr/>
      <dgm:t>
        <a:bodyPr/>
        <a:lstStyle/>
        <a:p>
          <a:endParaRPr lang="en-US"/>
        </a:p>
      </dgm:t>
    </dgm:pt>
    <dgm:pt modelId="{3B1AD05C-73F1-4FB1-BDA7-EEDDDBCFECA3}" type="sibTrans" cxnId="{B4B6704F-2BB0-4991-A527-6F59DFF07709}">
      <dgm:prSet/>
      <dgm:spPr/>
      <dgm:t>
        <a:bodyPr/>
        <a:lstStyle/>
        <a:p>
          <a:endParaRPr lang="en-US"/>
        </a:p>
      </dgm:t>
    </dgm:pt>
    <dgm:pt modelId="{776CE76C-5088-4F88-A344-FDED96216B51}">
      <dgm:prSet/>
      <dgm:spPr/>
      <dgm:t>
        <a:bodyPr/>
        <a:lstStyle/>
        <a:p>
          <a:r>
            <a:rPr lang="en-US"/>
            <a:t>Mrs. Natalie Bostic, RN-JRCTC School Nurse</a:t>
          </a:r>
        </a:p>
      </dgm:t>
    </dgm:pt>
    <dgm:pt modelId="{C1FFCA0D-A828-4498-B12E-F410AD6D8B62}" type="parTrans" cxnId="{3333F738-6772-491C-8F99-D8D96CB8F2F9}">
      <dgm:prSet/>
      <dgm:spPr/>
      <dgm:t>
        <a:bodyPr/>
        <a:lstStyle/>
        <a:p>
          <a:endParaRPr lang="en-US"/>
        </a:p>
      </dgm:t>
    </dgm:pt>
    <dgm:pt modelId="{0F1FE73E-2943-4D0C-982F-B0A78A394F93}" type="sibTrans" cxnId="{3333F738-6772-491C-8F99-D8D96CB8F2F9}">
      <dgm:prSet/>
      <dgm:spPr/>
      <dgm:t>
        <a:bodyPr/>
        <a:lstStyle/>
        <a:p>
          <a:endParaRPr lang="en-US"/>
        </a:p>
      </dgm:t>
    </dgm:pt>
    <dgm:pt modelId="{22E7F47C-72AC-4CD7-8841-1518BF77473A}">
      <dgm:prSet/>
      <dgm:spPr/>
      <dgm:t>
        <a:bodyPr/>
        <a:lstStyle/>
        <a:p>
          <a:r>
            <a:rPr lang="en-US"/>
            <a:t>Fort Bend Community Prevention Coalition</a:t>
          </a:r>
        </a:p>
      </dgm:t>
    </dgm:pt>
    <dgm:pt modelId="{082B0597-4AB2-4203-B6DB-BB57C8E8C64D}" type="parTrans" cxnId="{85BA2DB8-65C8-4176-A5D2-4FA8CDFA4AF8}">
      <dgm:prSet/>
      <dgm:spPr/>
      <dgm:t>
        <a:bodyPr/>
        <a:lstStyle/>
        <a:p>
          <a:endParaRPr lang="en-US"/>
        </a:p>
      </dgm:t>
    </dgm:pt>
    <dgm:pt modelId="{CECEA891-5762-4098-BAEB-A8EBCF2F5335}" type="sibTrans" cxnId="{85BA2DB8-65C8-4176-A5D2-4FA8CDFA4AF8}">
      <dgm:prSet/>
      <dgm:spPr/>
      <dgm:t>
        <a:bodyPr/>
        <a:lstStyle/>
        <a:p>
          <a:endParaRPr lang="en-US"/>
        </a:p>
      </dgm:t>
    </dgm:pt>
    <dgm:pt modelId="{DD4D98B9-AB86-4184-A8A6-C1A8DAE9F542}">
      <dgm:prSet/>
      <dgm:spPr/>
      <dgm:t>
        <a:bodyPr/>
        <a:lstStyle/>
        <a:p>
          <a:r>
            <a:rPr lang="en-US"/>
            <a:t>UnitedHealthcare</a:t>
          </a:r>
        </a:p>
      </dgm:t>
    </dgm:pt>
    <dgm:pt modelId="{ACF21FFF-34BE-4D5B-9138-24861FD0EE0E}" type="parTrans" cxnId="{451FA298-D5FE-4873-A0BD-8A09D7547B3C}">
      <dgm:prSet/>
      <dgm:spPr/>
      <dgm:t>
        <a:bodyPr/>
        <a:lstStyle/>
        <a:p>
          <a:endParaRPr lang="en-US"/>
        </a:p>
      </dgm:t>
    </dgm:pt>
    <dgm:pt modelId="{6894C922-2ECD-419D-A802-00BC8A960D86}" type="sibTrans" cxnId="{451FA298-D5FE-4873-A0BD-8A09D7547B3C}">
      <dgm:prSet/>
      <dgm:spPr/>
      <dgm:t>
        <a:bodyPr/>
        <a:lstStyle/>
        <a:p>
          <a:endParaRPr lang="en-US"/>
        </a:p>
      </dgm:t>
    </dgm:pt>
    <dgm:pt modelId="{257DC167-3A3D-438B-BA6A-AE6A235D9C05}" type="pres">
      <dgm:prSet presAssocID="{202A4F33-E49A-409E-AEF7-16C51FFF8372}" presName="linear" presStyleCnt="0">
        <dgm:presLayoutVars>
          <dgm:animLvl val="lvl"/>
          <dgm:resizeHandles val="exact"/>
        </dgm:presLayoutVars>
      </dgm:prSet>
      <dgm:spPr/>
      <dgm:t>
        <a:bodyPr/>
        <a:lstStyle/>
        <a:p>
          <a:endParaRPr lang="en-US"/>
        </a:p>
      </dgm:t>
    </dgm:pt>
    <dgm:pt modelId="{5D00FB21-37E9-40E9-9D92-B87DED764CAE}" type="pres">
      <dgm:prSet presAssocID="{A8789B35-1645-4AA5-89D2-775BFBE20A30}" presName="parentText" presStyleLbl="node1" presStyleIdx="0" presStyleCnt="9">
        <dgm:presLayoutVars>
          <dgm:chMax val="0"/>
          <dgm:bulletEnabled val="1"/>
        </dgm:presLayoutVars>
      </dgm:prSet>
      <dgm:spPr/>
      <dgm:t>
        <a:bodyPr/>
        <a:lstStyle/>
        <a:p>
          <a:endParaRPr lang="en-US"/>
        </a:p>
      </dgm:t>
    </dgm:pt>
    <dgm:pt modelId="{2054B5BE-BD40-466F-AF1E-F28328744F47}" type="pres">
      <dgm:prSet presAssocID="{1FF44B82-2889-418C-9F40-F3AF806AF3D1}" presName="spacer" presStyleCnt="0"/>
      <dgm:spPr/>
    </dgm:pt>
    <dgm:pt modelId="{800A0A27-34D4-41DE-B73C-0B54C8B9C92E}" type="pres">
      <dgm:prSet presAssocID="{187CC0C4-8CA9-4A55-A65A-B1B5029E1541}" presName="parentText" presStyleLbl="node1" presStyleIdx="1" presStyleCnt="9">
        <dgm:presLayoutVars>
          <dgm:chMax val="0"/>
          <dgm:bulletEnabled val="1"/>
        </dgm:presLayoutVars>
      </dgm:prSet>
      <dgm:spPr/>
      <dgm:t>
        <a:bodyPr/>
        <a:lstStyle/>
        <a:p>
          <a:endParaRPr lang="en-US"/>
        </a:p>
      </dgm:t>
    </dgm:pt>
    <dgm:pt modelId="{C2702833-57C9-4AE0-A67D-0C6BE8C744CA}" type="pres">
      <dgm:prSet presAssocID="{A7EA111C-6301-4C97-BA88-06AB0FE20AFB}" presName="spacer" presStyleCnt="0"/>
      <dgm:spPr/>
    </dgm:pt>
    <dgm:pt modelId="{A69E4897-8B9B-4619-8613-CAECFAA0A7B2}" type="pres">
      <dgm:prSet presAssocID="{59ABABDA-416A-4228-8E2C-2CB53C204F95}" presName="parentText" presStyleLbl="node1" presStyleIdx="2" presStyleCnt="9">
        <dgm:presLayoutVars>
          <dgm:chMax val="0"/>
          <dgm:bulletEnabled val="1"/>
        </dgm:presLayoutVars>
      </dgm:prSet>
      <dgm:spPr/>
      <dgm:t>
        <a:bodyPr/>
        <a:lstStyle/>
        <a:p>
          <a:endParaRPr lang="en-US"/>
        </a:p>
      </dgm:t>
    </dgm:pt>
    <dgm:pt modelId="{F67D9053-1AE7-4C77-A3C9-E0BABDF5BBEC}" type="pres">
      <dgm:prSet presAssocID="{43CFFCD5-B04D-4B50-807E-5644F1532AAB}" presName="spacer" presStyleCnt="0"/>
      <dgm:spPr/>
    </dgm:pt>
    <dgm:pt modelId="{6A6D178E-1668-4DFA-B102-A3A531FA87FF}" type="pres">
      <dgm:prSet presAssocID="{9C6A20B7-DB27-4E7C-A727-F82846846991}" presName="parentText" presStyleLbl="node1" presStyleIdx="3" presStyleCnt="9">
        <dgm:presLayoutVars>
          <dgm:chMax val="0"/>
          <dgm:bulletEnabled val="1"/>
        </dgm:presLayoutVars>
      </dgm:prSet>
      <dgm:spPr/>
      <dgm:t>
        <a:bodyPr/>
        <a:lstStyle/>
        <a:p>
          <a:endParaRPr lang="en-US"/>
        </a:p>
      </dgm:t>
    </dgm:pt>
    <dgm:pt modelId="{388F7F69-D4FF-4CAF-AE67-BC3C5941A3A3}" type="pres">
      <dgm:prSet presAssocID="{2C15D3F6-64A3-43BC-BF57-A4BA904F2E77}" presName="spacer" presStyleCnt="0"/>
      <dgm:spPr/>
    </dgm:pt>
    <dgm:pt modelId="{5F143C73-E2EE-4A35-8703-5B2CCB0E48EE}" type="pres">
      <dgm:prSet presAssocID="{02961E5C-8CBC-475A-9969-D929A29C0386}" presName="parentText" presStyleLbl="node1" presStyleIdx="4" presStyleCnt="9">
        <dgm:presLayoutVars>
          <dgm:chMax val="0"/>
          <dgm:bulletEnabled val="1"/>
        </dgm:presLayoutVars>
      </dgm:prSet>
      <dgm:spPr/>
      <dgm:t>
        <a:bodyPr/>
        <a:lstStyle/>
        <a:p>
          <a:endParaRPr lang="en-US"/>
        </a:p>
      </dgm:t>
    </dgm:pt>
    <dgm:pt modelId="{BB590D15-05A9-4EF3-868A-C17257F927DB}" type="pres">
      <dgm:prSet presAssocID="{8D600862-81A6-4793-BC82-975A6F564BF9}" presName="spacer" presStyleCnt="0"/>
      <dgm:spPr/>
    </dgm:pt>
    <dgm:pt modelId="{35C3F583-9794-4AA7-A40E-3BAC9C08BB90}" type="pres">
      <dgm:prSet presAssocID="{62A13FC1-00A1-439F-801C-0335DC4D0690}" presName="parentText" presStyleLbl="node1" presStyleIdx="5" presStyleCnt="9">
        <dgm:presLayoutVars>
          <dgm:chMax val="0"/>
          <dgm:bulletEnabled val="1"/>
        </dgm:presLayoutVars>
      </dgm:prSet>
      <dgm:spPr/>
      <dgm:t>
        <a:bodyPr/>
        <a:lstStyle/>
        <a:p>
          <a:endParaRPr lang="en-US"/>
        </a:p>
      </dgm:t>
    </dgm:pt>
    <dgm:pt modelId="{239B1E9B-1744-4A0E-B824-9B534298DDA2}" type="pres">
      <dgm:prSet presAssocID="{3B1AD05C-73F1-4FB1-BDA7-EEDDDBCFECA3}" presName="spacer" presStyleCnt="0"/>
      <dgm:spPr/>
    </dgm:pt>
    <dgm:pt modelId="{363DC3F2-4D7A-451D-95AE-EC19BDB8E5AE}" type="pres">
      <dgm:prSet presAssocID="{776CE76C-5088-4F88-A344-FDED96216B51}" presName="parentText" presStyleLbl="node1" presStyleIdx="6" presStyleCnt="9">
        <dgm:presLayoutVars>
          <dgm:chMax val="0"/>
          <dgm:bulletEnabled val="1"/>
        </dgm:presLayoutVars>
      </dgm:prSet>
      <dgm:spPr/>
      <dgm:t>
        <a:bodyPr/>
        <a:lstStyle/>
        <a:p>
          <a:endParaRPr lang="en-US"/>
        </a:p>
      </dgm:t>
    </dgm:pt>
    <dgm:pt modelId="{13835D2A-6334-4DFF-928A-E00FA820127C}" type="pres">
      <dgm:prSet presAssocID="{0F1FE73E-2943-4D0C-982F-B0A78A394F93}" presName="spacer" presStyleCnt="0"/>
      <dgm:spPr/>
    </dgm:pt>
    <dgm:pt modelId="{4506896F-CB03-481F-9DBB-C2B3C59F3209}" type="pres">
      <dgm:prSet presAssocID="{22E7F47C-72AC-4CD7-8841-1518BF77473A}" presName="parentText" presStyleLbl="node1" presStyleIdx="7" presStyleCnt="9">
        <dgm:presLayoutVars>
          <dgm:chMax val="0"/>
          <dgm:bulletEnabled val="1"/>
        </dgm:presLayoutVars>
      </dgm:prSet>
      <dgm:spPr/>
      <dgm:t>
        <a:bodyPr/>
        <a:lstStyle/>
        <a:p>
          <a:endParaRPr lang="en-US"/>
        </a:p>
      </dgm:t>
    </dgm:pt>
    <dgm:pt modelId="{139351ED-3396-41F4-A749-16F6BD466785}" type="pres">
      <dgm:prSet presAssocID="{CECEA891-5762-4098-BAEB-A8EBCF2F5335}" presName="spacer" presStyleCnt="0"/>
      <dgm:spPr/>
    </dgm:pt>
    <dgm:pt modelId="{E43C4D00-D04A-4E5C-9069-E1BC7DF9CD34}" type="pres">
      <dgm:prSet presAssocID="{DD4D98B9-AB86-4184-A8A6-C1A8DAE9F542}" presName="parentText" presStyleLbl="node1" presStyleIdx="8" presStyleCnt="9">
        <dgm:presLayoutVars>
          <dgm:chMax val="0"/>
          <dgm:bulletEnabled val="1"/>
        </dgm:presLayoutVars>
      </dgm:prSet>
      <dgm:spPr/>
      <dgm:t>
        <a:bodyPr/>
        <a:lstStyle/>
        <a:p>
          <a:endParaRPr lang="en-US"/>
        </a:p>
      </dgm:t>
    </dgm:pt>
  </dgm:ptLst>
  <dgm:cxnLst>
    <dgm:cxn modelId="{91CC26CD-3D91-4C66-8CAB-7AA9680FD8ED}" srcId="{202A4F33-E49A-409E-AEF7-16C51FFF8372}" destId="{187CC0C4-8CA9-4A55-A65A-B1B5029E1541}" srcOrd="1" destOrd="0" parTransId="{2E65C75F-62AC-4BCA-BC68-D9C91F5C1C83}" sibTransId="{A7EA111C-6301-4C97-BA88-06AB0FE20AFB}"/>
    <dgm:cxn modelId="{451FA298-D5FE-4873-A0BD-8A09D7547B3C}" srcId="{202A4F33-E49A-409E-AEF7-16C51FFF8372}" destId="{DD4D98B9-AB86-4184-A8A6-C1A8DAE9F542}" srcOrd="8" destOrd="0" parTransId="{ACF21FFF-34BE-4D5B-9138-24861FD0EE0E}" sibTransId="{6894C922-2ECD-419D-A802-00BC8A960D86}"/>
    <dgm:cxn modelId="{B4B6704F-2BB0-4991-A527-6F59DFF07709}" srcId="{202A4F33-E49A-409E-AEF7-16C51FFF8372}" destId="{62A13FC1-00A1-439F-801C-0335DC4D0690}" srcOrd="5" destOrd="0" parTransId="{DAA99ACA-877F-418F-A087-23C97A88F908}" sibTransId="{3B1AD05C-73F1-4FB1-BDA7-EEDDDBCFECA3}"/>
    <dgm:cxn modelId="{3333F738-6772-491C-8F99-D8D96CB8F2F9}" srcId="{202A4F33-E49A-409E-AEF7-16C51FFF8372}" destId="{776CE76C-5088-4F88-A344-FDED96216B51}" srcOrd="6" destOrd="0" parTransId="{C1FFCA0D-A828-4498-B12E-F410AD6D8B62}" sibTransId="{0F1FE73E-2943-4D0C-982F-B0A78A394F93}"/>
    <dgm:cxn modelId="{A8510157-714B-44E8-ACEB-32730095A4E0}" type="presOf" srcId="{22E7F47C-72AC-4CD7-8841-1518BF77473A}" destId="{4506896F-CB03-481F-9DBB-C2B3C59F3209}" srcOrd="0" destOrd="0" presId="urn:microsoft.com/office/officeart/2005/8/layout/vList2"/>
    <dgm:cxn modelId="{4B862543-D1C7-439A-8B44-BEF874536DE3}" type="presOf" srcId="{9C6A20B7-DB27-4E7C-A727-F82846846991}" destId="{6A6D178E-1668-4DFA-B102-A3A531FA87FF}" srcOrd="0" destOrd="0" presId="urn:microsoft.com/office/officeart/2005/8/layout/vList2"/>
    <dgm:cxn modelId="{197EF6F6-F643-490F-B546-C9C29C6F90FD}" srcId="{202A4F33-E49A-409E-AEF7-16C51FFF8372}" destId="{59ABABDA-416A-4228-8E2C-2CB53C204F95}" srcOrd="2" destOrd="0" parTransId="{214061A8-B8B8-4DB4-B98A-97AB65029969}" sibTransId="{43CFFCD5-B04D-4B50-807E-5644F1532AAB}"/>
    <dgm:cxn modelId="{3D95D19B-8220-43F6-9EB8-07BF3ADBB05B}" type="presOf" srcId="{59ABABDA-416A-4228-8E2C-2CB53C204F95}" destId="{A69E4897-8B9B-4619-8613-CAECFAA0A7B2}" srcOrd="0" destOrd="0" presId="urn:microsoft.com/office/officeart/2005/8/layout/vList2"/>
    <dgm:cxn modelId="{7B5CC428-6DCF-44BB-BC30-304F34268FEB}" type="presOf" srcId="{776CE76C-5088-4F88-A344-FDED96216B51}" destId="{363DC3F2-4D7A-451D-95AE-EC19BDB8E5AE}" srcOrd="0" destOrd="0" presId="urn:microsoft.com/office/officeart/2005/8/layout/vList2"/>
    <dgm:cxn modelId="{8D8D26E8-5232-4C9D-84F4-110309BDFFC1}" type="presOf" srcId="{187CC0C4-8CA9-4A55-A65A-B1B5029E1541}" destId="{800A0A27-34D4-41DE-B73C-0B54C8B9C92E}" srcOrd="0" destOrd="0" presId="urn:microsoft.com/office/officeart/2005/8/layout/vList2"/>
    <dgm:cxn modelId="{B4FA0CBC-1FCD-4D9A-8E04-EA757809D4EC}" srcId="{202A4F33-E49A-409E-AEF7-16C51FFF8372}" destId="{02961E5C-8CBC-475A-9969-D929A29C0386}" srcOrd="4" destOrd="0" parTransId="{1A2DC350-9F30-46C3-B422-0633FE37A93C}" sibTransId="{8D600862-81A6-4793-BC82-975A6F564BF9}"/>
    <dgm:cxn modelId="{AE5E8D7D-87F4-467D-9BB0-B0FF3300395E}" type="presOf" srcId="{DD4D98B9-AB86-4184-A8A6-C1A8DAE9F542}" destId="{E43C4D00-D04A-4E5C-9069-E1BC7DF9CD34}" srcOrd="0" destOrd="0" presId="urn:microsoft.com/office/officeart/2005/8/layout/vList2"/>
    <dgm:cxn modelId="{85BA2DB8-65C8-4176-A5D2-4FA8CDFA4AF8}" srcId="{202A4F33-E49A-409E-AEF7-16C51FFF8372}" destId="{22E7F47C-72AC-4CD7-8841-1518BF77473A}" srcOrd="7" destOrd="0" parTransId="{082B0597-4AB2-4203-B6DB-BB57C8E8C64D}" sibTransId="{CECEA891-5762-4098-BAEB-A8EBCF2F5335}"/>
    <dgm:cxn modelId="{CF343073-6899-48F6-80C7-040DDFF7A8DE}" srcId="{202A4F33-E49A-409E-AEF7-16C51FFF8372}" destId="{9C6A20B7-DB27-4E7C-A727-F82846846991}" srcOrd="3" destOrd="0" parTransId="{B119234C-78E2-4F03-8EEF-E2F7BFCC0962}" sibTransId="{2C15D3F6-64A3-43BC-BF57-A4BA904F2E77}"/>
    <dgm:cxn modelId="{1C67A1D4-98B7-4792-8299-221351A87938}" srcId="{202A4F33-E49A-409E-AEF7-16C51FFF8372}" destId="{A8789B35-1645-4AA5-89D2-775BFBE20A30}" srcOrd="0" destOrd="0" parTransId="{21E10822-D12D-46DE-A235-64A026304247}" sibTransId="{1FF44B82-2889-418C-9F40-F3AF806AF3D1}"/>
    <dgm:cxn modelId="{5467353A-F593-4F59-B506-63740C7BC89C}" type="presOf" srcId="{62A13FC1-00A1-439F-801C-0335DC4D0690}" destId="{35C3F583-9794-4AA7-A40E-3BAC9C08BB90}" srcOrd="0" destOrd="0" presId="urn:microsoft.com/office/officeart/2005/8/layout/vList2"/>
    <dgm:cxn modelId="{69B36EA7-897D-42AF-9018-6050966EF56C}" type="presOf" srcId="{02961E5C-8CBC-475A-9969-D929A29C0386}" destId="{5F143C73-E2EE-4A35-8703-5B2CCB0E48EE}" srcOrd="0" destOrd="0" presId="urn:microsoft.com/office/officeart/2005/8/layout/vList2"/>
    <dgm:cxn modelId="{25D1EC38-9C76-4DA4-ABEE-7AB792363792}" type="presOf" srcId="{A8789B35-1645-4AA5-89D2-775BFBE20A30}" destId="{5D00FB21-37E9-40E9-9D92-B87DED764CAE}" srcOrd="0" destOrd="0" presId="urn:microsoft.com/office/officeart/2005/8/layout/vList2"/>
    <dgm:cxn modelId="{61C90414-AC5E-4123-806A-2C34F29EDCC3}" type="presOf" srcId="{202A4F33-E49A-409E-AEF7-16C51FFF8372}" destId="{257DC167-3A3D-438B-BA6A-AE6A235D9C05}" srcOrd="0" destOrd="0" presId="urn:microsoft.com/office/officeart/2005/8/layout/vList2"/>
    <dgm:cxn modelId="{3F920F9A-1595-405D-8172-A61ED08CB545}" type="presParOf" srcId="{257DC167-3A3D-438B-BA6A-AE6A235D9C05}" destId="{5D00FB21-37E9-40E9-9D92-B87DED764CAE}" srcOrd="0" destOrd="0" presId="urn:microsoft.com/office/officeart/2005/8/layout/vList2"/>
    <dgm:cxn modelId="{9586BC81-6450-4C14-B78E-87BF54637294}" type="presParOf" srcId="{257DC167-3A3D-438B-BA6A-AE6A235D9C05}" destId="{2054B5BE-BD40-466F-AF1E-F28328744F47}" srcOrd="1" destOrd="0" presId="urn:microsoft.com/office/officeart/2005/8/layout/vList2"/>
    <dgm:cxn modelId="{1737C21C-FF30-4641-9232-4E6E08804968}" type="presParOf" srcId="{257DC167-3A3D-438B-BA6A-AE6A235D9C05}" destId="{800A0A27-34D4-41DE-B73C-0B54C8B9C92E}" srcOrd="2" destOrd="0" presId="urn:microsoft.com/office/officeart/2005/8/layout/vList2"/>
    <dgm:cxn modelId="{0A1AD99C-6E39-4E5C-8CD1-990D08064D8C}" type="presParOf" srcId="{257DC167-3A3D-438B-BA6A-AE6A235D9C05}" destId="{C2702833-57C9-4AE0-A67D-0C6BE8C744CA}" srcOrd="3" destOrd="0" presId="urn:microsoft.com/office/officeart/2005/8/layout/vList2"/>
    <dgm:cxn modelId="{F95FE084-DE64-4DC0-AB31-F8AAE9929084}" type="presParOf" srcId="{257DC167-3A3D-438B-BA6A-AE6A235D9C05}" destId="{A69E4897-8B9B-4619-8613-CAECFAA0A7B2}" srcOrd="4" destOrd="0" presId="urn:microsoft.com/office/officeart/2005/8/layout/vList2"/>
    <dgm:cxn modelId="{81A05AAA-B3F1-422D-B863-50A200C07964}" type="presParOf" srcId="{257DC167-3A3D-438B-BA6A-AE6A235D9C05}" destId="{F67D9053-1AE7-4C77-A3C9-E0BABDF5BBEC}" srcOrd="5" destOrd="0" presId="urn:microsoft.com/office/officeart/2005/8/layout/vList2"/>
    <dgm:cxn modelId="{672D720E-1054-465D-9E3B-DE080A87FF21}" type="presParOf" srcId="{257DC167-3A3D-438B-BA6A-AE6A235D9C05}" destId="{6A6D178E-1668-4DFA-B102-A3A531FA87FF}" srcOrd="6" destOrd="0" presId="urn:microsoft.com/office/officeart/2005/8/layout/vList2"/>
    <dgm:cxn modelId="{D6CB48C5-06B0-4134-B725-DDEF7DA13101}" type="presParOf" srcId="{257DC167-3A3D-438B-BA6A-AE6A235D9C05}" destId="{388F7F69-D4FF-4CAF-AE67-BC3C5941A3A3}" srcOrd="7" destOrd="0" presId="urn:microsoft.com/office/officeart/2005/8/layout/vList2"/>
    <dgm:cxn modelId="{A47D13B8-9FB1-4E50-A5B5-8002868EA25A}" type="presParOf" srcId="{257DC167-3A3D-438B-BA6A-AE6A235D9C05}" destId="{5F143C73-E2EE-4A35-8703-5B2CCB0E48EE}" srcOrd="8" destOrd="0" presId="urn:microsoft.com/office/officeart/2005/8/layout/vList2"/>
    <dgm:cxn modelId="{BE60D69C-4238-484E-B660-25044346D887}" type="presParOf" srcId="{257DC167-3A3D-438B-BA6A-AE6A235D9C05}" destId="{BB590D15-05A9-4EF3-868A-C17257F927DB}" srcOrd="9" destOrd="0" presId="urn:microsoft.com/office/officeart/2005/8/layout/vList2"/>
    <dgm:cxn modelId="{36F174C0-975E-485B-9102-430F54C16A4D}" type="presParOf" srcId="{257DC167-3A3D-438B-BA6A-AE6A235D9C05}" destId="{35C3F583-9794-4AA7-A40E-3BAC9C08BB90}" srcOrd="10" destOrd="0" presId="urn:microsoft.com/office/officeart/2005/8/layout/vList2"/>
    <dgm:cxn modelId="{99415F08-F8A2-495E-9615-57F90F6744B5}" type="presParOf" srcId="{257DC167-3A3D-438B-BA6A-AE6A235D9C05}" destId="{239B1E9B-1744-4A0E-B824-9B534298DDA2}" srcOrd="11" destOrd="0" presId="urn:microsoft.com/office/officeart/2005/8/layout/vList2"/>
    <dgm:cxn modelId="{F216EB79-4514-4548-B204-44E5D977EB23}" type="presParOf" srcId="{257DC167-3A3D-438B-BA6A-AE6A235D9C05}" destId="{363DC3F2-4D7A-451D-95AE-EC19BDB8E5AE}" srcOrd="12" destOrd="0" presId="urn:microsoft.com/office/officeart/2005/8/layout/vList2"/>
    <dgm:cxn modelId="{E8E0FD36-5296-416E-984B-1D4F01B0D047}" type="presParOf" srcId="{257DC167-3A3D-438B-BA6A-AE6A235D9C05}" destId="{13835D2A-6334-4DFF-928A-E00FA820127C}" srcOrd="13" destOrd="0" presId="urn:microsoft.com/office/officeart/2005/8/layout/vList2"/>
    <dgm:cxn modelId="{7304A9D9-46CA-4F00-A466-DFDEA95B24B7}" type="presParOf" srcId="{257DC167-3A3D-438B-BA6A-AE6A235D9C05}" destId="{4506896F-CB03-481F-9DBB-C2B3C59F3209}" srcOrd="14" destOrd="0" presId="urn:microsoft.com/office/officeart/2005/8/layout/vList2"/>
    <dgm:cxn modelId="{DB5645B8-D498-4707-A5CC-3B9B0C630572}" type="presParOf" srcId="{257DC167-3A3D-438B-BA6A-AE6A235D9C05}" destId="{139351ED-3396-41F4-A749-16F6BD466785}" srcOrd="15" destOrd="0" presId="urn:microsoft.com/office/officeart/2005/8/layout/vList2"/>
    <dgm:cxn modelId="{89B9862C-5BC1-44B4-9EB0-EA0A8B49CE2C}" type="presParOf" srcId="{257DC167-3A3D-438B-BA6A-AE6A235D9C05}" destId="{E43C4D00-D04A-4E5C-9069-E1BC7DF9CD34}"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4D662F-848C-4775-BC48-EB68C6B98D11}"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C7E958C5-F8AA-4B14-98C4-CE65551DCACF}">
      <dgm:prSet/>
      <dgm:spPr/>
      <dgm:t>
        <a:bodyPr/>
        <a:lstStyle/>
        <a:p>
          <a:r>
            <a:rPr lang="en-US" b="1"/>
            <a:t>Our Moderator:</a:t>
          </a:r>
          <a:endParaRPr lang="en-US"/>
        </a:p>
      </dgm:t>
    </dgm:pt>
    <dgm:pt modelId="{373AC1A7-FD68-4E71-8E9E-3256D7175BEC}" type="parTrans" cxnId="{BADFA911-A7F3-4409-97E4-015E889C4500}">
      <dgm:prSet/>
      <dgm:spPr/>
      <dgm:t>
        <a:bodyPr/>
        <a:lstStyle/>
        <a:p>
          <a:endParaRPr lang="en-US"/>
        </a:p>
      </dgm:t>
    </dgm:pt>
    <dgm:pt modelId="{DF459EB2-3CA0-4EFC-87E5-983AC86C268D}" type="sibTrans" cxnId="{BADFA911-A7F3-4409-97E4-015E889C4500}">
      <dgm:prSet/>
      <dgm:spPr/>
      <dgm:t>
        <a:bodyPr/>
        <a:lstStyle/>
        <a:p>
          <a:endParaRPr lang="en-US"/>
        </a:p>
      </dgm:t>
    </dgm:pt>
    <dgm:pt modelId="{D5E040F0-607D-4F0E-A8E9-91EFF65E4C28}">
      <dgm:prSet/>
      <dgm:spPr/>
      <dgm:t>
        <a:bodyPr/>
        <a:lstStyle/>
        <a:p>
          <a:r>
            <a:rPr lang="en-US"/>
            <a:t>Dr. Umair Shah, Harris County Public Health Executive Director </a:t>
          </a:r>
        </a:p>
      </dgm:t>
    </dgm:pt>
    <dgm:pt modelId="{FCF984A9-4E9A-4C27-9A1C-2D68829A1C94}" type="parTrans" cxnId="{7D891495-59BE-460E-B1D9-7F44B6CC0D7B}">
      <dgm:prSet/>
      <dgm:spPr/>
      <dgm:t>
        <a:bodyPr/>
        <a:lstStyle/>
        <a:p>
          <a:endParaRPr lang="en-US"/>
        </a:p>
      </dgm:t>
    </dgm:pt>
    <dgm:pt modelId="{2FAA5438-EC0F-4422-B8AA-C618A17C5D98}" type="sibTrans" cxnId="{7D891495-59BE-460E-B1D9-7F44B6CC0D7B}">
      <dgm:prSet/>
      <dgm:spPr/>
      <dgm:t>
        <a:bodyPr/>
        <a:lstStyle/>
        <a:p>
          <a:endParaRPr lang="en-US"/>
        </a:p>
      </dgm:t>
    </dgm:pt>
    <dgm:pt modelId="{F4830DFD-418C-4D51-B80B-AEAABA04BCD2}">
      <dgm:prSet/>
      <dgm:spPr/>
      <dgm:t>
        <a:bodyPr/>
        <a:lstStyle/>
        <a:p>
          <a:r>
            <a:rPr lang="en-US" b="1"/>
            <a:t>Our Panelists:</a:t>
          </a:r>
          <a:endParaRPr lang="en-US"/>
        </a:p>
      </dgm:t>
    </dgm:pt>
    <dgm:pt modelId="{71F214E1-7746-4DDF-831A-6F7CE28DE70D}" type="parTrans" cxnId="{C42D0CD2-29D8-499C-9B4C-B593C9A0B9D4}">
      <dgm:prSet/>
      <dgm:spPr/>
      <dgm:t>
        <a:bodyPr/>
        <a:lstStyle/>
        <a:p>
          <a:endParaRPr lang="en-US"/>
        </a:p>
      </dgm:t>
    </dgm:pt>
    <dgm:pt modelId="{292BA1A4-57CD-47AE-83F9-EC87BCDD22AD}" type="sibTrans" cxnId="{C42D0CD2-29D8-499C-9B4C-B593C9A0B9D4}">
      <dgm:prSet/>
      <dgm:spPr/>
      <dgm:t>
        <a:bodyPr/>
        <a:lstStyle/>
        <a:p>
          <a:endParaRPr lang="en-US"/>
        </a:p>
      </dgm:t>
    </dgm:pt>
    <dgm:pt modelId="{EE03D001-3FCB-4926-8F95-A52CB082CBEA}">
      <dgm:prSet/>
      <dgm:spPr/>
      <dgm:t>
        <a:bodyPr/>
        <a:lstStyle/>
        <a:p>
          <a:r>
            <a:rPr lang="en-US" dirty="0" smtClean="0"/>
            <a:t>Sergeant Rafael Rincon, </a:t>
          </a:r>
          <a:r>
            <a:rPr lang="en-US"/>
            <a:t>FBISD </a:t>
          </a:r>
          <a:r>
            <a:rPr lang="en-US" smtClean="0"/>
            <a:t>Police</a:t>
          </a:r>
          <a:endParaRPr lang="en-US" dirty="0"/>
        </a:p>
      </dgm:t>
    </dgm:pt>
    <dgm:pt modelId="{EB1AC271-4967-4F4A-A672-D1D758FFEAFB}" type="parTrans" cxnId="{9A08BE8D-99AB-452F-8554-2A8CA02DE9FE}">
      <dgm:prSet/>
      <dgm:spPr/>
      <dgm:t>
        <a:bodyPr/>
        <a:lstStyle/>
        <a:p>
          <a:endParaRPr lang="en-US"/>
        </a:p>
      </dgm:t>
    </dgm:pt>
    <dgm:pt modelId="{DC2F01F8-CD02-4ABE-9BA8-624284CFAB9D}" type="sibTrans" cxnId="{9A08BE8D-99AB-452F-8554-2A8CA02DE9FE}">
      <dgm:prSet/>
      <dgm:spPr/>
      <dgm:t>
        <a:bodyPr/>
        <a:lstStyle/>
        <a:p>
          <a:endParaRPr lang="en-US"/>
        </a:p>
      </dgm:t>
    </dgm:pt>
    <dgm:pt modelId="{9AD45B13-D2B4-4D82-9909-D1948A554BDA}">
      <dgm:prSet/>
      <dgm:spPr/>
      <dgm:t>
        <a:bodyPr/>
        <a:lstStyle/>
        <a:p>
          <a:r>
            <a:rPr lang="en-US"/>
            <a:t>Dr. Rizvan Quadri, FBISD Austin HS Principal</a:t>
          </a:r>
        </a:p>
      </dgm:t>
    </dgm:pt>
    <dgm:pt modelId="{6A7AF51F-895F-49A3-A3A5-C9CD7DFD4E65}" type="parTrans" cxnId="{E20BA2F3-E15E-43BF-BA85-A3576E9791F7}">
      <dgm:prSet/>
      <dgm:spPr/>
      <dgm:t>
        <a:bodyPr/>
        <a:lstStyle/>
        <a:p>
          <a:endParaRPr lang="en-US"/>
        </a:p>
      </dgm:t>
    </dgm:pt>
    <dgm:pt modelId="{E9175DD0-EA0D-4696-AB94-41A78CB233AB}" type="sibTrans" cxnId="{E20BA2F3-E15E-43BF-BA85-A3576E9791F7}">
      <dgm:prSet/>
      <dgm:spPr/>
      <dgm:t>
        <a:bodyPr/>
        <a:lstStyle/>
        <a:p>
          <a:endParaRPr lang="en-US"/>
        </a:p>
      </dgm:t>
    </dgm:pt>
    <dgm:pt modelId="{5D3EA090-3875-4E46-B05F-B32F17853CDE}">
      <dgm:prSet/>
      <dgm:spPr/>
      <dgm:t>
        <a:bodyPr/>
        <a:lstStyle/>
        <a:p>
          <a:r>
            <a:rPr lang="en-US"/>
            <a:t>Steve Shiels, FBISD Director of Behavioral Health and Wellness</a:t>
          </a:r>
        </a:p>
      </dgm:t>
    </dgm:pt>
    <dgm:pt modelId="{8102091D-D490-4988-A0C8-52963058F835}" type="parTrans" cxnId="{0E50C874-DDA3-4A0B-B2AC-7D77DF42289C}">
      <dgm:prSet/>
      <dgm:spPr/>
      <dgm:t>
        <a:bodyPr/>
        <a:lstStyle/>
        <a:p>
          <a:endParaRPr lang="en-US"/>
        </a:p>
      </dgm:t>
    </dgm:pt>
    <dgm:pt modelId="{0B20900F-32AB-432C-964D-D7A831CF962A}" type="sibTrans" cxnId="{0E50C874-DDA3-4A0B-B2AC-7D77DF42289C}">
      <dgm:prSet/>
      <dgm:spPr/>
      <dgm:t>
        <a:bodyPr/>
        <a:lstStyle/>
        <a:p>
          <a:endParaRPr lang="en-US"/>
        </a:p>
      </dgm:t>
    </dgm:pt>
    <dgm:pt modelId="{E275586A-7A84-49E7-8AC7-FD970C362198}">
      <dgm:prSet/>
      <dgm:spPr/>
      <dgm:t>
        <a:bodyPr/>
        <a:lstStyle/>
        <a:p>
          <a:r>
            <a:rPr lang="en-US"/>
            <a:t>Mehul Mittal, FBISD Dulles HS Senior</a:t>
          </a:r>
        </a:p>
      </dgm:t>
    </dgm:pt>
    <dgm:pt modelId="{3106DCE4-9884-451A-9E4F-2059EE9691FD}" type="parTrans" cxnId="{17A95AA4-C10A-4138-B548-7CBC188A5923}">
      <dgm:prSet/>
      <dgm:spPr/>
      <dgm:t>
        <a:bodyPr/>
        <a:lstStyle/>
        <a:p>
          <a:endParaRPr lang="en-US"/>
        </a:p>
      </dgm:t>
    </dgm:pt>
    <dgm:pt modelId="{6639F2B5-720F-4C87-9E54-32D053FBC009}" type="sibTrans" cxnId="{17A95AA4-C10A-4138-B548-7CBC188A5923}">
      <dgm:prSet/>
      <dgm:spPr/>
      <dgm:t>
        <a:bodyPr/>
        <a:lstStyle/>
        <a:p>
          <a:endParaRPr lang="en-US"/>
        </a:p>
      </dgm:t>
    </dgm:pt>
    <dgm:pt modelId="{8A555FA3-3976-424F-AD16-487C34AFD063}">
      <dgm:prSet/>
      <dgm:spPr/>
      <dgm:t>
        <a:bodyPr/>
        <a:lstStyle/>
        <a:p>
          <a:r>
            <a:rPr lang="en-US"/>
            <a:t>Dr. Uzochukwu Odili, Apex Urgent Care Physician</a:t>
          </a:r>
        </a:p>
      </dgm:t>
    </dgm:pt>
    <dgm:pt modelId="{9C27621E-CED3-4DB5-A648-6D0EB4F4E632}" type="parTrans" cxnId="{463ED9CF-9400-4462-A65B-D1FDE2C9B003}">
      <dgm:prSet/>
      <dgm:spPr/>
      <dgm:t>
        <a:bodyPr/>
        <a:lstStyle/>
        <a:p>
          <a:endParaRPr lang="en-US"/>
        </a:p>
      </dgm:t>
    </dgm:pt>
    <dgm:pt modelId="{320119A1-A08D-4759-B947-05A395F7EDE7}" type="sibTrans" cxnId="{463ED9CF-9400-4462-A65B-D1FDE2C9B003}">
      <dgm:prSet/>
      <dgm:spPr/>
      <dgm:t>
        <a:bodyPr/>
        <a:lstStyle/>
        <a:p>
          <a:endParaRPr lang="en-US"/>
        </a:p>
      </dgm:t>
    </dgm:pt>
    <dgm:pt modelId="{71DA48A0-760B-44BB-8000-2F4F0E696E44}" type="pres">
      <dgm:prSet presAssocID="{2A4D662F-848C-4775-BC48-EB68C6B98D11}" presName="linear" presStyleCnt="0">
        <dgm:presLayoutVars>
          <dgm:dir/>
          <dgm:animLvl val="lvl"/>
          <dgm:resizeHandles val="exact"/>
        </dgm:presLayoutVars>
      </dgm:prSet>
      <dgm:spPr/>
      <dgm:t>
        <a:bodyPr/>
        <a:lstStyle/>
        <a:p>
          <a:endParaRPr lang="en-US"/>
        </a:p>
      </dgm:t>
    </dgm:pt>
    <dgm:pt modelId="{384C001D-AA56-4B1C-BCB9-988C671E7606}" type="pres">
      <dgm:prSet presAssocID="{C7E958C5-F8AA-4B14-98C4-CE65551DCACF}" presName="parentLin" presStyleCnt="0"/>
      <dgm:spPr/>
    </dgm:pt>
    <dgm:pt modelId="{E47970BB-8789-4312-89CE-2B3E82DE4056}" type="pres">
      <dgm:prSet presAssocID="{C7E958C5-F8AA-4B14-98C4-CE65551DCACF}" presName="parentLeftMargin" presStyleLbl="node1" presStyleIdx="0" presStyleCnt="2"/>
      <dgm:spPr/>
      <dgm:t>
        <a:bodyPr/>
        <a:lstStyle/>
        <a:p>
          <a:endParaRPr lang="en-US"/>
        </a:p>
      </dgm:t>
    </dgm:pt>
    <dgm:pt modelId="{A850FD73-D85C-41E8-BB64-22C1F1E063D1}" type="pres">
      <dgm:prSet presAssocID="{C7E958C5-F8AA-4B14-98C4-CE65551DCACF}" presName="parentText" presStyleLbl="node1" presStyleIdx="0" presStyleCnt="2">
        <dgm:presLayoutVars>
          <dgm:chMax val="0"/>
          <dgm:bulletEnabled val="1"/>
        </dgm:presLayoutVars>
      </dgm:prSet>
      <dgm:spPr/>
      <dgm:t>
        <a:bodyPr/>
        <a:lstStyle/>
        <a:p>
          <a:endParaRPr lang="en-US"/>
        </a:p>
      </dgm:t>
    </dgm:pt>
    <dgm:pt modelId="{B5F6C2A4-ADC1-4DA6-90D3-01C213E8F35C}" type="pres">
      <dgm:prSet presAssocID="{C7E958C5-F8AA-4B14-98C4-CE65551DCACF}" presName="negativeSpace" presStyleCnt="0"/>
      <dgm:spPr/>
    </dgm:pt>
    <dgm:pt modelId="{5B2E1B3C-C73C-4924-B672-9C557C24C6D6}" type="pres">
      <dgm:prSet presAssocID="{C7E958C5-F8AA-4B14-98C4-CE65551DCACF}" presName="childText" presStyleLbl="conFgAcc1" presStyleIdx="0" presStyleCnt="2">
        <dgm:presLayoutVars>
          <dgm:bulletEnabled val="1"/>
        </dgm:presLayoutVars>
      </dgm:prSet>
      <dgm:spPr/>
      <dgm:t>
        <a:bodyPr/>
        <a:lstStyle/>
        <a:p>
          <a:endParaRPr lang="en-US"/>
        </a:p>
      </dgm:t>
    </dgm:pt>
    <dgm:pt modelId="{06152865-E625-45E1-B652-AAE3F8E258C0}" type="pres">
      <dgm:prSet presAssocID="{DF459EB2-3CA0-4EFC-87E5-983AC86C268D}" presName="spaceBetweenRectangles" presStyleCnt="0"/>
      <dgm:spPr/>
    </dgm:pt>
    <dgm:pt modelId="{83DA057D-DF12-4BA1-ADAD-AA9131F803DC}" type="pres">
      <dgm:prSet presAssocID="{F4830DFD-418C-4D51-B80B-AEAABA04BCD2}" presName="parentLin" presStyleCnt="0"/>
      <dgm:spPr/>
    </dgm:pt>
    <dgm:pt modelId="{00AF0567-EDF7-44BF-B31D-2A6AD2D9352F}" type="pres">
      <dgm:prSet presAssocID="{F4830DFD-418C-4D51-B80B-AEAABA04BCD2}" presName="parentLeftMargin" presStyleLbl="node1" presStyleIdx="0" presStyleCnt="2"/>
      <dgm:spPr/>
      <dgm:t>
        <a:bodyPr/>
        <a:lstStyle/>
        <a:p>
          <a:endParaRPr lang="en-US"/>
        </a:p>
      </dgm:t>
    </dgm:pt>
    <dgm:pt modelId="{AFC05B70-E17F-408A-BF94-06D6141003D6}" type="pres">
      <dgm:prSet presAssocID="{F4830DFD-418C-4D51-B80B-AEAABA04BCD2}" presName="parentText" presStyleLbl="node1" presStyleIdx="1" presStyleCnt="2">
        <dgm:presLayoutVars>
          <dgm:chMax val="0"/>
          <dgm:bulletEnabled val="1"/>
        </dgm:presLayoutVars>
      </dgm:prSet>
      <dgm:spPr/>
      <dgm:t>
        <a:bodyPr/>
        <a:lstStyle/>
        <a:p>
          <a:endParaRPr lang="en-US"/>
        </a:p>
      </dgm:t>
    </dgm:pt>
    <dgm:pt modelId="{547153BC-8630-42CB-BC8B-83205385A3CC}" type="pres">
      <dgm:prSet presAssocID="{F4830DFD-418C-4D51-B80B-AEAABA04BCD2}" presName="negativeSpace" presStyleCnt="0"/>
      <dgm:spPr/>
    </dgm:pt>
    <dgm:pt modelId="{6133B618-E61B-4A3E-8EF5-6F1DA0453126}" type="pres">
      <dgm:prSet presAssocID="{F4830DFD-418C-4D51-B80B-AEAABA04BCD2}" presName="childText" presStyleLbl="conFgAcc1" presStyleIdx="1" presStyleCnt="2">
        <dgm:presLayoutVars>
          <dgm:bulletEnabled val="1"/>
        </dgm:presLayoutVars>
      </dgm:prSet>
      <dgm:spPr/>
      <dgm:t>
        <a:bodyPr/>
        <a:lstStyle/>
        <a:p>
          <a:endParaRPr lang="en-US"/>
        </a:p>
      </dgm:t>
    </dgm:pt>
  </dgm:ptLst>
  <dgm:cxnLst>
    <dgm:cxn modelId="{7D891495-59BE-460E-B1D9-7F44B6CC0D7B}" srcId="{C7E958C5-F8AA-4B14-98C4-CE65551DCACF}" destId="{D5E040F0-607D-4F0E-A8E9-91EFF65E4C28}" srcOrd="0" destOrd="0" parTransId="{FCF984A9-4E9A-4C27-9A1C-2D68829A1C94}" sibTransId="{2FAA5438-EC0F-4422-B8AA-C618A17C5D98}"/>
    <dgm:cxn modelId="{C42D0CD2-29D8-499C-9B4C-B593C9A0B9D4}" srcId="{2A4D662F-848C-4775-BC48-EB68C6B98D11}" destId="{F4830DFD-418C-4D51-B80B-AEAABA04BCD2}" srcOrd="1" destOrd="0" parTransId="{71F214E1-7746-4DDF-831A-6F7CE28DE70D}" sibTransId="{292BA1A4-57CD-47AE-83F9-EC87BCDD22AD}"/>
    <dgm:cxn modelId="{17A95AA4-C10A-4138-B548-7CBC188A5923}" srcId="{F4830DFD-418C-4D51-B80B-AEAABA04BCD2}" destId="{E275586A-7A84-49E7-8AC7-FD970C362198}" srcOrd="3" destOrd="0" parTransId="{3106DCE4-9884-451A-9E4F-2059EE9691FD}" sibTransId="{6639F2B5-720F-4C87-9E54-32D053FBC009}"/>
    <dgm:cxn modelId="{E20BA2F3-E15E-43BF-BA85-A3576E9791F7}" srcId="{F4830DFD-418C-4D51-B80B-AEAABA04BCD2}" destId="{9AD45B13-D2B4-4D82-9909-D1948A554BDA}" srcOrd="1" destOrd="0" parTransId="{6A7AF51F-895F-49A3-A3A5-C9CD7DFD4E65}" sibTransId="{E9175DD0-EA0D-4696-AB94-41A78CB233AB}"/>
    <dgm:cxn modelId="{9D01AD62-E30D-43F7-AB1D-0C2025C0E870}" type="presOf" srcId="{EE03D001-3FCB-4926-8F95-A52CB082CBEA}" destId="{6133B618-E61B-4A3E-8EF5-6F1DA0453126}" srcOrd="0" destOrd="0" presId="urn:microsoft.com/office/officeart/2005/8/layout/list1"/>
    <dgm:cxn modelId="{74777B66-41F1-4135-93F0-944BD344E2A6}" type="presOf" srcId="{C7E958C5-F8AA-4B14-98C4-CE65551DCACF}" destId="{A850FD73-D85C-41E8-BB64-22C1F1E063D1}" srcOrd="1" destOrd="0" presId="urn:microsoft.com/office/officeart/2005/8/layout/list1"/>
    <dgm:cxn modelId="{67AF137D-9D43-4E50-95DB-915682E49EBC}" type="presOf" srcId="{D5E040F0-607D-4F0E-A8E9-91EFF65E4C28}" destId="{5B2E1B3C-C73C-4924-B672-9C557C24C6D6}" srcOrd="0" destOrd="0" presId="urn:microsoft.com/office/officeart/2005/8/layout/list1"/>
    <dgm:cxn modelId="{0E50C874-DDA3-4A0B-B2AC-7D77DF42289C}" srcId="{F4830DFD-418C-4D51-B80B-AEAABA04BCD2}" destId="{5D3EA090-3875-4E46-B05F-B32F17853CDE}" srcOrd="2" destOrd="0" parTransId="{8102091D-D490-4988-A0C8-52963058F835}" sibTransId="{0B20900F-32AB-432C-964D-D7A831CF962A}"/>
    <dgm:cxn modelId="{FF704D58-22B8-4A0B-8091-1BEC7E84A509}" type="presOf" srcId="{F4830DFD-418C-4D51-B80B-AEAABA04BCD2}" destId="{AFC05B70-E17F-408A-BF94-06D6141003D6}" srcOrd="1" destOrd="0" presId="urn:microsoft.com/office/officeart/2005/8/layout/list1"/>
    <dgm:cxn modelId="{EE059D6F-C063-4E8D-957F-29A56A93B9D8}" type="presOf" srcId="{F4830DFD-418C-4D51-B80B-AEAABA04BCD2}" destId="{00AF0567-EDF7-44BF-B31D-2A6AD2D9352F}" srcOrd="0" destOrd="0" presId="urn:microsoft.com/office/officeart/2005/8/layout/list1"/>
    <dgm:cxn modelId="{463ED9CF-9400-4462-A65B-D1FDE2C9B003}" srcId="{F4830DFD-418C-4D51-B80B-AEAABA04BCD2}" destId="{8A555FA3-3976-424F-AD16-487C34AFD063}" srcOrd="4" destOrd="0" parTransId="{9C27621E-CED3-4DB5-A648-6D0EB4F4E632}" sibTransId="{320119A1-A08D-4759-B947-05A395F7EDE7}"/>
    <dgm:cxn modelId="{9A08BE8D-99AB-452F-8554-2A8CA02DE9FE}" srcId="{F4830DFD-418C-4D51-B80B-AEAABA04BCD2}" destId="{EE03D001-3FCB-4926-8F95-A52CB082CBEA}" srcOrd="0" destOrd="0" parTransId="{EB1AC271-4967-4F4A-A672-D1D758FFEAFB}" sibTransId="{DC2F01F8-CD02-4ABE-9BA8-624284CFAB9D}"/>
    <dgm:cxn modelId="{2BE55992-DF13-4B8D-8BD8-F71AC4FAD5B5}" type="presOf" srcId="{8A555FA3-3976-424F-AD16-487C34AFD063}" destId="{6133B618-E61B-4A3E-8EF5-6F1DA0453126}" srcOrd="0" destOrd="4" presId="urn:microsoft.com/office/officeart/2005/8/layout/list1"/>
    <dgm:cxn modelId="{C943DBD5-DDB2-41E1-9334-CA658CB3D69E}" type="presOf" srcId="{C7E958C5-F8AA-4B14-98C4-CE65551DCACF}" destId="{E47970BB-8789-4312-89CE-2B3E82DE4056}" srcOrd="0" destOrd="0" presId="urn:microsoft.com/office/officeart/2005/8/layout/list1"/>
    <dgm:cxn modelId="{BADFA911-A7F3-4409-97E4-015E889C4500}" srcId="{2A4D662F-848C-4775-BC48-EB68C6B98D11}" destId="{C7E958C5-F8AA-4B14-98C4-CE65551DCACF}" srcOrd="0" destOrd="0" parTransId="{373AC1A7-FD68-4E71-8E9E-3256D7175BEC}" sibTransId="{DF459EB2-3CA0-4EFC-87E5-983AC86C268D}"/>
    <dgm:cxn modelId="{7502AB35-EF22-4D54-B03C-2C082BD93AC1}" type="presOf" srcId="{5D3EA090-3875-4E46-B05F-B32F17853CDE}" destId="{6133B618-E61B-4A3E-8EF5-6F1DA0453126}" srcOrd="0" destOrd="2" presId="urn:microsoft.com/office/officeart/2005/8/layout/list1"/>
    <dgm:cxn modelId="{B33A7287-A8E7-473F-84B3-27375DB0E0F2}" type="presOf" srcId="{2A4D662F-848C-4775-BC48-EB68C6B98D11}" destId="{71DA48A0-760B-44BB-8000-2F4F0E696E44}" srcOrd="0" destOrd="0" presId="urn:microsoft.com/office/officeart/2005/8/layout/list1"/>
    <dgm:cxn modelId="{3FB7571F-F321-41F0-8E94-498D5B4C3A83}" type="presOf" srcId="{E275586A-7A84-49E7-8AC7-FD970C362198}" destId="{6133B618-E61B-4A3E-8EF5-6F1DA0453126}" srcOrd="0" destOrd="3" presId="urn:microsoft.com/office/officeart/2005/8/layout/list1"/>
    <dgm:cxn modelId="{E222F913-2A3E-41C5-B828-7DBB6C1989E8}" type="presOf" srcId="{9AD45B13-D2B4-4D82-9909-D1948A554BDA}" destId="{6133B618-E61B-4A3E-8EF5-6F1DA0453126}" srcOrd="0" destOrd="1" presId="urn:microsoft.com/office/officeart/2005/8/layout/list1"/>
    <dgm:cxn modelId="{3FBD2155-7B6F-4CC9-8F70-5E8B4BCFC58B}" type="presParOf" srcId="{71DA48A0-760B-44BB-8000-2F4F0E696E44}" destId="{384C001D-AA56-4B1C-BCB9-988C671E7606}" srcOrd="0" destOrd="0" presId="urn:microsoft.com/office/officeart/2005/8/layout/list1"/>
    <dgm:cxn modelId="{670562BA-CCED-4127-BE12-F3E9F309AA3E}" type="presParOf" srcId="{384C001D-AA56-4B1C-BCB9-988C671E7606}" destId="{E47970BB-8789-4312-89CE-2B3E82DE4056}" srcOrd="0" destOrd="0" presId="urn:microsoft.com/office/officeart/2005/8/layout/list1"/>
    <dgm:cxn modelId="{A79170CE-32B8-4313-B5C8-17D308FF7B2B}" type="presParOf" srcId="{384C001D-AA56-4B1C-BCB9-988C671E7606}" destId="{A850FD73-D85C-41E8-BB64-22C1F1E063D1}" srcOrd="1" destOrd="0" presId="urn:microsoft.com/office/officeart/2005/8/layout/list1"/>
    <dgm:cxn modelId="{7E53F0DE-86D3-4853-B86C-F0F16319D195}" type="presParOf" srcId="{71DA48A0-760B-44BB-8000-2F4F0E696E44}" destId="{B5F6C2A4-ADC1-4DA6-90D3-01C213E8F35C}" srcOrd="1" destOrd="0" presId="urn:microsoft.com/office/officeart/2005/8/layout/list1"/>
    <dgm:cxn modelId="{B7E3A79C-0E9F-42C1-B909-9C9DABEDB83E}" type="presParOf" srcId="{71DA48A0-760B-44BB-8000-2F4F0E696E44}" destId="{5B2E1B3C-C73C-4924-B672-9C557C24C6D6}" srcOrd="2" destOrd="0" presId="urn:microsoft.com/office/officeart/2005/8/layout/list1"/>
    <dgm:cxn modelId="{F82E31D1-121C-4EE3-A8B5-19A35E4C4569}" type="presParOf" srcId="{71DA48A0-760B-44BB-8000-2F4F0E696E44}" destId="{06152865-E625-45E1-B652-AAE3F8E258C0}" srcOrd="3" destOrd="0" presId="urn:microsoft.com/office/officeart/2005/8/layout/list1"/>
    <dgm:cxn modelId="{BD0851CE-5A1B-4299-BC86-CA463A26E761}" type="presParOf" srcId="{71DA48A0-760B-44BB-8000-2F4F0E696E44}" destId="{83DA057D-DF12-4BA1-ADAD-AA9131F803DC}" srcOrd="4" destOrd="0" presId="urn:microsoft.com/office/officeart/2005/8/layout/list1"/>
    <dgm:cxn modelId="{DA344F2C-FB9F-4FE6-8566-010E67DA1FC6}" type="presParOf" srcId="{83DA057D-DF12-4BA1-ADAD-AA9131F803DC}" destId="{00AF0567-EDF7-44BF-B31D-2A6AD2D9352F}" srcOrd="0" destOrd="0" presId="urn:microsoft.com/office/officeart/2005/8/layout/list1"/>
    <dgm:cxn modelId="{547AFC9A-BE59-4FDC-8C8E-141EA1A68659}" type="presParOf" srcId="{83DA057D-DF12-4BA1-ADAD-AA9131F803DC}" destId="{AFC05B70-E17F-408A-BF94-06D6141003D6}" srcOrd="1" destOrd="0" presId="urn:microsoft.com/office/officeart/2005/8/layout/list1"/>
    <dgm:cxn modelId="{D561F29D-2D83-420B-BC80-7E5977BC3D41}" type="presParOf" srcId="{71DA48A0-760B-44BB-8000-2F4F0E696E44}" destId="{547153BC-8630-42CB-BC8B-83205385A3CC}" srcOrd="5" destOrd="0" presId="urn:microsoft.com/office/officeart/2005/8/layout/list1"/>
    <dgm:cxn modelId="{701167DB-83CE-40CC-BD85-2FFA4CC0FFEA}" type="presParOf" srcId="{71DA48A0-760B-44BB-8000-2F4F0E696E44}" destId="{6133B618-E61B-4A3E-8EF5-6F1DA0453126}"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00FB21-37E9-40E9-9D92-B87DED764CAE}">
      <dsp:nvSpPr>
        <dsp:cNvPr id="0" name=""/>
        <dsp:cNvSpPr/>
      </dsp:nvSpPr>
      <dsp:spPr>
        <a:xfrm>
          <a:off x="0" y="1031472"/>
          <a:ext cx="6513603" cy="3837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a:t>James Reese Career and Technical Center Health Science Practicum Students </a:t>
          </a:r>
        </a:p>
      </dsp:txBody>
      <dsp:txXfrm>
        <a:off x="18734" y="1050206"/>
        <a:ext cx="6476135" cy="346292"/>
      </dsp:txXfrm>
    </dsp:sp>
    <dsp:sp modelId="{800A0A27-34D4-41DE-B73C-0B54C8B9C92E}">
      <dsp:nvSpPr>
        <dsp:cNvPr id="0" name=""/>
        <dsp:cNvSpPr/>
      </dsp:nvSpPr>
      <dsp:spPr>
        <a:xfrm>
          <a:off x="0" y="1461312"/>
          <a:ext cx="6513603" cy="3837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t>James Reese Career and Technical Center Audio Video Production Students</a:t>
          </a:r>
        </a:p>
      </dsp:txBody>
      <dsp:txXfrm>
        <a:off x="18734" y="1480046"/>
        <a:ext cx="6476135" cy="346292"/>
      </dsp:txXfrm>
    </dsp:sp>
    <dsp:sp modelId="{A69E4897-8B9B-4619-8613-CAECFAA0A7B2}">
      <dsp:nvSpPr>
        <dsp:cNvPr id="0" name=""/>
        <dsp:cNvSpPr/>
      </dsp:nvSpPr>
      <dsp:spPr>
        <a:xfrm>
          <a:off x="0" y="1891153"/>
          <a:ext cx="6513603" cy="3837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a:t>James Reese Career and Technical Center Culinary Arts Students </a:t>
          </a:r>
        </a:p>
      </dsp:txBody>
      <dsp:txXfrm>
        <a:off x="18734" y="1909887"/>
        <a:ext cx="6476135" cy="346292"/>
      </dsp:txXfrm>
    </dsp:sp>
    <dsp:sp modelId="{6A6D178E-1668-4DFA-B102-A3A531FA87FF}">
      <dsp:nvSpPr>
        <dsp:cNvPr id="0" name=""/>
        <dsp:cNvSpPr/>
      </dsp:nvSpPr>
      <dsp:spPr>
        <a:xfrm>
          <a:off x="0" y="2320993"/>
          <a:ext cx="6513603" cy="3837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a:t>Chefs Rich Popovic and Jennifer Cadengo</a:t>
          </a:r>
        </a:p>
      </dsp:txBody>
      <dsp:txXfrm>
        <a:off x="18734" y="2339727"/>
        <a:ext cx="6476135" cy="346292"/>
      </dsp:txXfrm>
    </dsp:sp>
    <dsp:sp modelId="{5F143C73-E2EE-4A35-8703-5B2CCB0E48EE}">
      <dsp:nvSpPr>
        <dsp:cNvPr id="0" name=""/>
        <dsp:cNvSpPr/>
      </dsp:nvSpPr>
      <dsp:spPr>
        <a:xfrm>
          <a:off x="0" y="2750833"/>
          <a:ext cx="6513603" cy="3837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a:t>Mrs. Joey Dyrud-Lange</a:t>
          </a:r>
        </a:p>
      </dsp:txBody>
      <dsp:txXfrm>
        <a:off x="18734" y="2769567"/>
        <a:ext cx="6476135" cy="346292"/>
      </dsp:txXfrm>
    </dsp:sp>
    <dsp:sp modelId="{35C3F583-9794-4AA7-A40E-3BAC9C08BB90}">
      <dsp:nvSpPr>
        <dsp:cNvPr id="0" name=""/>
        <dsp:cNvSpPr/>
      </dsp:nvSpPr>
      <dsp:spPr>
        <a:xfrm>
          <a:off x="0" y="3180673"/>
          <a:ext cx="6513603" cy="3837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a:t>Ms. Kimberly Goodly </a:t>
          </a:r>
        </a:p>
      </dsp:txBody>
      <dsp:txXfrm>
        <a:off x="18734" y="3199407"/>
        <a:ext cx="6476135" cy="346292"/>
      </dsp:txXfrm>
    </dsp:sp>
    <dsp:sp modelId="{363DC3F2-4D7A-451D-95AE-EC19BDB8E5AE}">
      <dsp:nvSpPr>
        <dsp:cNvPr id="0" name=""/>
        <dsp:cNvSpPr/>
      </dsp:nvSpPr>
      <dsp:spPr>
        <a:xfrm>
          <a:off x="0" y="3610513"/>
          <a:ext cx="6513603" cy="3837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a:t>Mrs. Natalie Bostic, RN-JRCTC School Nurse</a:t>
          </a:r>
        </a:p>
      </dsp:txBody>
      <dsp:txXfrm>
        <a:off x="18734" y="3629247"/>
        <a:ext cx="6476135" cy="346292"/>
      </dsp:txXfrm>
    </dsp:sp>
    <dsp:sp modelId="{4506896F-CB03-481F-9DBB-C2B3C59F3209}">
      <dsp:nvSpPr>
        <dsp:cNvPr id="0" name=""/>
        <dsp:cNvSpPr/>
      </dsp:nvSpPr>
      <dsp:spPr>
        <a:xfrm>
          <a:off x="0" y="4040353"/>
          <a:ext cx="6513603" cy="3837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a:t>Fort Bend Community Prevention Coalition</a:t>
          </a:r>
        </a:p>
      </dsp:txBody>
      <dsp:txXfrm>
        <a:off x="18734" y="4059087"/>
        <a:ext cx="6476135" cy="346292"/>
      </dsp:txXfrm>
    </dsp:sp>
    <dsp:sp modelId="{E43C4D00-D04A-4E5C-9069-E1BC7DF9CD34}">
      <dsp:nvSpPr>
        <dsp:cNvPr id="0" name=""/>
        <dsp:cNvSpPr/>
      </dsp:nvSpPr>
      <dsp:spPr>
        <a:xfrm>
          <a:off x="0" y="4470193"/>
          <a:ext cx="6513603" cy="3837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a:t>UnitedHealthcare</a:t>
          </a:r>
        </a:p>
      </dsp:txBody>
      <dsp:txXfrm>
        <a:off x="18734" y="4488927"/>
        <a:ext cx="6476135"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E1B3C-C73C-4924-B672-9C557C24C6D6}">
      <dsp:nvSpPr>
        <dsp:cNvPr id="0" name=""/>
        <dsp:cNvSpPr/>
      </dsp:nvSpPr>
      <dsp:spPr>
        <a:xfrm>
          <a:off x="0" y="383113"/>
          <a:ext cx="6513603" cy="13608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5528" tIns="499872" rIns="50552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Dr. Umair Shah, Harris County Public Health Executive Director </a:t>
          </a:r>
        </a:p>
      </dsp:txBody>
      <dsp:txXfrm>
        <a:off x="0" y="383113"/>
        <a:ext cx="6513603" cy="1360800"/>
      </dsp:txXfrm>
    </dsp:sp>
    <dsp:sp modelId="{A850FD73-D85C-41E8-BB64-22C1F1E063D1}">
      <dsp:nvSpPr>
        <dsp:cNvPr id="0" name=""/>
        <dsp:cNvSpPr/>
      </dsp:nvSpPr>
      <dsp:spPr>
        <a:xfrm>
          <a:off x="325680" y="28873"/>
          <a:ext cx="4559522" cy="70848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lvl="0" algn="l" defTabSz="1066800">
            <a:lnSpc>
              <a:spcPct val="90000"/>
            </a:lnSpc>
            <a:spcBef>
              <a:spcPct val="0"/>
            </a:spcBef>
            <a:spcAft>
              <a:spcPct val="35000"/>
            </a:spcAft>
          </a:pPr>
          <a:r>
            <a:rPr lang="en-US" sz="2400" b="1" kern="1200"/>
            <a:t>Our Moderator:</a:t>
          </a:r>
          <a:endParaRPr lang="en-US" sz="2400" kern="1200"/>
        </a:p>
      </dsp:txBody>
      <dsp:txXfrm>
        <a:off x="360265" y="63458"/>
        <a:ext cx="4490352" cy="639310"/>
      </dsp:txXfrm>
    </dsp:sp>
    <dsp:sp modelId="{6133B618-E61B-4A3E-8EF5-6F1DA0453126}">
      <dsp:nvSpPr>
        <dsp:cNvPr id="0" name=""/>
        <dsp:cNvSpPr/>
      </dsp:nvSpPr>
      <dsp:spPr>
        <a:xfrm>
          <a:off x="0" y="2227753"/>
          <a:ext cx="6513603" cy="36288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5528" tIns="499872" rIns="50552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Sergeant Rafael Rincon, </a:t>
          </a:r>
          <a:r>
            <a:rPr lang="en-US" sz="2400" kern="1200"/>
            <a:t>FBISD </a:t>
          </a:r>
          <a:r>
            <a:rPr lang="en-US" sz="2400" kern="1200" smtClean="0"/>
            <a:t>Police</a:t>
          </a:r>
          <a:endParaRPr lang="en-US" sz="2400" kern="1200" dirty="0"/>
        </a:p>
        <a:p>
          <a:pPr marL="228600" lvl="1" indent="-228600" algn="l" defTabSz="1066800">
            <a:lnSpc>
              <a:spcPct val="90000"/>
            </a:lnSpc>
            <a:spcBef>
              <a:spcPct val="0"/>
            </a:spcBef>
            <a:spcAft>
              <a:spcPct val="15000"/>
            </a:spcAft>
            <a:buChar char="••"/>
          </a:pPr>
          <a:r>
            <a:rPr lang="en-US" sz="2400" kern="1200"/>
            <a:t>Dr. Rizvan Quadri, FBISD Austin HS Principal</a:t>
          </a:r>
        </a:p>
        <a:p>
          <a:pPr marL="228600" lvl="1" indent="-228600" algn="l" defTabSz="1066800">
            <a:lnSpc>
              <a:spcPct val="90000"/>
            </a:lnSpc>
            <a:spcBef>
              <a:spcPct val="0"/>
            </a:spcBef>
            <a:spcAft>
              <a:spcPct val="15000"/>
            </a:spcAft>
            <a:buChar char="••"/>
          </a:pPr>
          <a:r>
            <a:rPr lang="en-US" sz="2400" kern="1200"/>
            <a:t>Steve Shiels, FBISD Director of Behavioral Health and Wellness</a:t>
          </a:r>
        </a:p>
        <a:p>
          <a:pPr marL="228600" lvl="1" indent="-228600" algn="l" defTabSz="1066800">
            <a:lnSpc>
              <a:spcPct val="90000"/>
            </a:lnSpc>
            <a:spcBef>
              <a:spcPct val="0"/>
            </a:spcBef>
            <a:spcAft>
              <a:spcPct val="15000"/>
            </a:spcAft>
            <a:buChar char="••"/>
          </a:pPr>
          <a:r>
            <a:rPr lang="en-US" sz="2400" kern="1200"/>
            <a:t>Mehul Mittal, FBISD Dulles HS Senior</a:t>
          </a:r>
        </a:p>
        <a:p>
          <a:pPr marL="228600" lvl="1" indent="-228600" algn="l" defTabSz="1066800">
            <a:lnSpc>
              <a:spcPct val="90000"/>
            </a:lnSpc>
            <a:spcBef>
              <a:spcPct val="0"/>
            </a:spcBef>
            <a:spcAft>
              <a:spcPct val="15000"/>
            </a:spcAft>
            <a:buChar char="••"/>
          </a:pPr>
          <a:r>
            <a:rPr lang="en-US" sz="2400" kern="1200"/>
            <a:t>Dr. Uzochukwu Odili, Apex Urgent Care Physician</a:t>
          </a:r>
        </a:p>
      </dsp:txBody>
      <dsp:txXfrm>
        <a:off x="0" y="2227753"/>
        <a:ext cx="6513603" cy="3628800"/>
      </dsp:txXfrm>
    </dsp:sp>
    <dsp:sp modelId="{AFC05B70-E17F-408A-BF94-06D6141003D6}">
      <dsp:nvSpPr>
        <dsp:cNvPr id="0" name=""/>
        <dsp:cNvSpPr/>
      </dsp:nvSpPr>
      <dsp:spPr>
        <a:xfrm>
          <a:off x="325680" y="1873513"/>
          <a:ext cx="4559522" cy="70848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lvl="0" algn="l" defTabSz="1066800">
            <a:lnSpc>
              <a:spcPct val="90000"/>
            </a:lnSpc>
            <a:spcBef>
              <a:spcPct val="0"/>
            </a:spcBef>
            <a:spcAft>
              <a:spcPct val="35000"/>
            </a:spcAft>
          </a:pPr>
          <a:r>
            <a:rPr lang="en-US" sz="2400" b="1" kern="1200"/>
            <a:t>Our Panelists:</a:t>
          </a:r>
          <a:endParaRPr lang="en-US" sz="2400" kern="1200"/>
        </a:p>
      </dsp:txBody>
      <dsp:txXfrm>
        <a:off x="360265" y="1908098"/>
        <a:ext cx="4490352" cy="6393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613371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0182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87715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05903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17015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04867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93152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47875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2053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 xmlns:a16="http://schemas.microsoft.com/office/drawing/2014/main" id="{F9512BDE-EEA0-404B-8D45-8AA93D61DABC}"/>
              </a:ext>
            </a:extLst>
          </p:cNvPr>
          <p:cNvSpPr/>
          <p:nvPr userDrawn="1"/>
        </p:nvSpPr>
        <p:spPr>
          <a:xfrm flipH="1">
            <a:off x="-1" y="4450188"/>
            <a:ext cx="12192000" cy="2407811"/>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90000"/>
              </a:lnSpc>
              <a:defRPr sz="8000" cap="all" spc="-50" baseline="0">
                <a:solidFill>
                  <a:schemeClr val="tx1">
                    <a:lumMod val="85000"/>
                    <a:lumOff val="15000"/>
                  </a:schemeClr>
                </a:solidFill>
              </a:defRPr>
            </a:lvl1pPr>
          </a:lstStyle>
          <a:p>
            <a:r>
              <a:rPr lang="en-US" noProof="0"/>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4" name="Date Placeholder 3">
            <a:extLst>
              <a:ext uri="{FF2B5EF4-FFF2-40B4-BE49-F238E27FC236}">
                <a16:creationId xmlns=""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noProof="0" smtClean="0"/>
              <a:t>1/22/2020</a:t>
            </a:fld>
            <a:endParaRPr lang="en-US" noProof="0" dirty="0"/>
          </a:p>
        </p:txBody>
      </p:sp>
      <p:sp>
        <p:nvSpPr>
          <p:cNvPr id="5" name="Footer Placeholder 4">
            <a:extLst>
              <a:ext uri="{FF2B5EF4-FFF2-40B4-BE49-F238E27FC236}">
                <a16:creationId xmlns="" xmlns:a16="http://schemas.microsoft.com/office/drawing/2014/main" id="{051A78A9-3DFF-4937-A9F2-5D8CF495F367}"/>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6791474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Section Header">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 xmlns:a16="http://schemas.microsoft.com/office/drawing/2014/main" id="{F9512BDE-EEA0-404B-8D45-8AA93D61DABC}"/>
              </a:ext>
            </a:extLst>
          </p:cNvPr>
          <p:cNvSpPr/>
          <p:nvPr userDrawn="1"/>
        </p:nvSpPr>
        <p:spPr>
          <a:xfrm flipH="1">
            <a:off x="4217870" y="0"/>
            <a:ext cx="3599236" cy="6857999"/>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90000"/>
              </a:lnSpc>
              <a:defRPr sz="8000" cap="all" spc="-50" baseline="0">
                <a:solidFill>
                  <a:schemeClr val="tx1">
                    <a:lumMod val="85000"/>
                    <a:lumOff val="15000"/>
                  </a:schemeClr>
                </a:solidFill>
              </a:defRPr>
            </a:lvl1pPr>
          </a:lstStyle>
          <a:p>
            <a:r>
              <a:rPr lang="en-US" noProof="0"/>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4" name="Date Placeholder 3">
            <a:extLst>
              <a:ext uri="{FF2B5EF4-FFF2-40B4-BE49-F238E27FC236}">
                <a16:creationId xmlns=""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noProof="0" smtClean="0"/>
              <a:t>1/22/2020</a:t>
            </a:fld>
            <a:endParaRPr lang="en-US" noProof="0" dirty="0"/>
          </a:p>
        </p:txBody>
      </p:sp>
      <p:sp>
        <p:nvSpPr>
          <p:cNvPr id="5" name="Footer Placeholder 4">
            <a:extLst>
              <a:ext uri="{FF2B5EF4-FFF2-40B4-BE49-F238E27FC236}">
                <a16:creationId xmlns="" xmlns:a16="http://schemas.microsoft.com/office/drawing/2014/main" id="{051A78A9-3DFF-4937-A9F2-5D8CF495F367}"/>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3408607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42643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 xmlns:a16="http://schemas.microsoft.com/office/drawing/2014/main" id="{202A34A5-A029-A246-82C6-D288185EB396}"/>
              </a:ext>
            </a:extLst>
          </p:cNvPr>
          <p:cNvSpPr/>
          <p:nvPr userDrawn="1"/>
        </p:nvSpPr>
        <p:spPr>
          <a:xfrm flipH="1">
            <a:off x="0" y="0"/>
            <a:ext cx="3351057"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3" name="Rectangle">
            <a:extLst>
              <a:ext uri="{FF2B5EF4-FFF2-40B4-BE49-F238E27FC236}">
                <a16:creationId xmlns="" xmlns:a16="http://schemas.microsoft.com/office/drawing/2014/main" id="{2773E1D8-C87F-EE46-8284-575DCA498E8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noProof="0" smtClean="0"/>
              <a:t>1/22/2020</a:t>
            </a:fld>
            <a:endParaRPr lang="en-US" noProof="0" dirty="0"/>
          </a:p>
        </p:txBody>
      </p:sp>
      <p:sp>
        <p:nvSpPr>
          <p:cNvPr id="8" name="Footer Placeholder 7">
            <a:extLst>
              <a:ext uri="{FF2B5EF4-FFF2-40B4-BE49-F238E27FC236}">
                <a16:creationId xmlns="" xmlns:a16="http://schemas.microsoft.com/office/drawing/2014/main" id="{062CA021-2578-47CB-822C-BDDFF7223B28}"/>
              </a:ext>
            </a:extLst>
          </p:cNvPr>
          <p:cNvSpPr>
            <a:spLocks noGrp="1"/>
          </p:cNvSpPr>
          <p:nvPr>
            <p:ph type="ftr" sz="quarter" idx="11"/>
          </p:nvPr>
        </p:nvSpPr>
        <p:spPr/>
        <p:txBody>
          <a:bodyPr/>
          <a:lstStyle/>
          <a:p>
            <a:endParaRPr lang="en-US" noProof="0" dirty="0"/>
          </a:p>
        </p:txBody>
      </p:sp>
      <p:sp>
        <p:nvSpPr>
          <p:cNvPr id="9" name="Slide Number Placeholder 8">
            <a:extLst>
              <a:ext uri="{FF2B5EF4-FFF2-40B4-BE49-F238E27FC236}">
                <a16:creationId xmlns=""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1" name="Title Placeholder 1">
            <a:extLst>
              <a:ext uri="{FF2B5EF4-FFF2-40B4-BE49-F238E27FC236}">
                <a16:creationId xmlns="" xmlns:a16="http://schemas.microsoft.com/office/drawing/2014/main" id="{C429A40D-770E-C144-A5B5-6A4442C09C24}"/>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2507673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15" name="Rectangle">
            <a:extLst>
              <a:ext uri="{FF2B5EF4-FFF2-40B4-BE49-F238E27FC236}">
                <a16:creationId xmlns="" xmlns:a16="http://schemas.microsoft.com/office/drawing/2014/main" id="{64248D99-2B30-464D-B9B7-4E5C3A1F3FB2}"/>
              </a:ext>
            </a:extLst>
          </p:cNvPr>
          <p:cNvSpPr/>
          <p:nvPr userDrawn="1"/>
        </p:nvSpPr>
        <p:spPr>
          <a:xfrm flipH="1">
            <a:off x="0" y="0"/>
            <a:ext cx="6096000"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6" name="Rectangle">
            <a:extLst>
              <a:ext uri="{FF2B5EF4-FFF2-40B4-BE49-F238E27FC236}">
                <a16:creationId xmlns="" xmlns:a16="http://schemas.microsoft.com/office/drawing/2014/main" id="{3FAFF55B-FDE6-394B-A39B-22627D8FB6E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097280" y="2958274"/>
            <a:ext cx="4639736" cy="2910821"/>
          </a:xfrm>
        </p:spPr>
        <p:txBody>
          <a:bodyPr>
            <a:normAutofit/>
          </a:bodyPr>
          <a:lstStyle>
            <a:lvl1pPr>
              <a:defRPr sz="1600">
                <a:solidFill>
                  <a:schemeClr val="tx1"/>
                </a:solidFill>
              </a:defRPr>
            </a:lvl1pPr>
            <a:lvl2pPr>
              <a:defRPr sz="14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515944" y="2958273"/>
            <a:ext cx="4639736" cy="2910821"/>
          </a:xfrm>
        </p:spPr>
        <p:txBody>
          <a:bodyPr>
            <a:normAutofit/>
          </a:bodyPr>
          <a:lstStyle>
            <a:lvl1pPr>
              <a:defRPr sz="1600">
                <a:solidFill>
                  <a:schemeClr val="tx1"/>
                </a:solidFill>
              </a:defRPr>
            </a:lvl1pPr>
            <a:lvl2pPr>
              <a:defRPr sz="14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Date Placeholder 1">
            <a:extLst>
              <a:ext uri="{FF2B5EF4-FFF2-40B4-BE49-F238E27FC236}">
                <a16:creationId xmlns=""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noProof="0" smtClean="0"/>
              <a:t>1/22/2020</a:t>
            </a:fld>
            <a:endParaRPr lang="en-US" noProof="0" dirty="0"/>
          </a:p>
        </p:txBody>
      </p:sp>
      <p:sp>
        <p:nvSpPr>
          <p:cNvPr id="11" name="Footer Placeholder 10">
            <a:extLst>
              <a:ext uri="{FF2B5EF4-FFF2-40B4-BE49-F238E27FC236}">
                <a16:creationId xmlns="" xmlns:a16="http://schemas.microsoft.com/office/drawing/2014/main" id="{D052F5BC-98E0-4D60-AD67-9547738B7DD4}"/>
              </a:ext>
            </a:extLst>
          </p:cNvPr>
          <p:cNvSpPr>
            <a:spLocks noGrp="1"/>
          </p:cNvSpPr>
          <p:nvPr>
            <p:ph type="ftr" sz="quarter" idx="11"/>
          </p:nvPr>
        </p:nvSpPr>
        <p:spPr/>
        <p:txBody>
          <a:bodyPr/>
          <a:lstStyle/>
          <a:p>
            <a:endParaRPr lang="en-US" noProof="0" dirty="0"/>
          </a:p>
        </p:txBody>
      </p:sp>
      <p:sp>
        <p:nvSpPr>
          <p:cNvPr id="12" name="Slide Number Placeholder 11">
            <a:extLst>
              <a:ext uri="{FF2B5EF4-FFF2-40B4-BE49-F238E27FC236}">
                <a16:creationId xmlns=""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7" name="Title Placeholder 1">
            <a:extLst>
              <a:ext uri="{FF2B5EF4-FFF2-40B4-BE49-F238E27FC236}">
                <a16:creationId xmlns="" xmlns:a16="http://schemas.microsoft.com/office/drawing/2014/main" id="{99E345E4-E77C-484E-9FBB-E4EC71F08545}"/>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30311070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 xmlns:a16="http://schemas.microsoft.com/office/drawing/2014/main" id="{83ACCAC0-2C8A-CE43-8C55-22BB53C73920}"/>
              </a:ext>
            </a:extLst>
          </p:cNvPr>
          <p:cNvSpPr/>
          <p:nvPr userDrawn="1"/>
        </p:nvSpPr>
        <p:spPr>
          <a:xfrm flipH="1">
            <a:off x="0" y="0"/>
            <a:ext cx="3351057"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 xmlns:a16="http://schemas.microsoft.com/office/drawing/2014/main" id="{A400A9BD-AA60-E24D-9FC2-722758C8C933}"/>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6" name="Date Placeholder 5">
            <a:extLst>
              <a:ext uri="{FF2B5EF4-FFF2-40B4-BE49-F238E27FC236}">
                <a16:creationId xmlns=""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noProof="0" smtClean="0"/>
              <a:t>1/22/2020</a:t>
            </a:fld>
            <a:endParaRPr lang="en-US" noProof="0" dirty="0"/>
          </a:p>
        </p:txBody>
      </p:sp>
      <p:sp>
        <p:nvSpPr>
          <p:cNvPr id="7" name="Footer Placeholder 6">
            <a:extLst>
              <a:ext uri="{FF2B5EF4-FFF2-40B4-BE49-F238E27FC236}">
                <a16:creationId xmlns="" xmlns:a16="http://schemas.microsoft.com/office/drawing/2014/main" id="{EED72207-24CA-42B7-A975-2F8E41CBA904}"/>
              </a:ext>
            </a:extLst>
          </p:cNvPr>
          <p:cNvSpPr>
            <a:spLocks noGrp="1"/>
          </p:cNvSpPr>
          <p:nvPr>
            <p:ph type="ftr" sz="quarter" idx="11"/>
          </p:nvPr>
        </p:nvSpPr>
        <p:spPr/>
        <p:txBody>
          <a:bodyPr/>
          <a:lstStyle/>
          <a:p>
            <a:endParaRPr lang="en-US" noProof="0" dirty="0"/>
          </a:p>
        </p:txBody>
      </p:sp>
      <p:sp>
        <p:nvSpPr>
          <p:cNvPr id="8" name="Slide Number Placeholder 7">
            <a:extLst>
              <a:ext uri="{FF2B5EF4-FFF2-40B4-BE49-F238E27FC236}">
                <a16:creationId xmlns=""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4" name="Title Placeholder 1">
            <a:extLst>
              <a:ext uri="{FF2B5EF4-FFF2-40B4-BE49-F238E27FC236}">
                <a16:creationId xmlns="" xmlns:a16="http://schemas.microsoft.com/office/drawing/2014/main" id="{D4076461-FF7A-8843-B7F9-D041F3FB22FC}"/>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32783608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 xmlns:a16="http://schemas.microsoft.com/office/drawing/2014/main" id="{35FB147F-5DC4-B24C-B8CB-D3DA74290381}"/>
              </a:ext>
            </a:extLst>
          </p:cNvPr>
          <p:cNvSpPr/>
          <p:nvPr userDrawn="1"/>
        </p:nvSpPr>
        <p:spPr>
          <a:xfrm>
            <a:off x="1" y="34290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 xmlns:a16="http://schemas.microsoft.com/office/drawing/2014/main" id="{A400A9BD-AA60-E24D-9FC2-722758C8C933}"/>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6" name="Date Placeholder 5">
            <a:extLst>
              <a:ext uri="{FF2B5EF4-FFF2-40B4-BE49-F238E27FC236}">
                <a16:creationId xmlns=""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noProof="0" smtClean="0"/>
              <a:t>1/22/2020</a:t>
            </a:fld>
            <a:endParaRPr lang="en-US" noProof="0" dirty="0"/>
          </a:p>
        </p:txBody>
      </p:sp>
      <p:sp>
        <p:nvSpPr>
          <p:cNvPr id="7" name="Footer Placeholder 6">
            <a:extLst>
              <a:ext uri="{FF2B5EF4-FFF2-40B4-BE49-F238E27FC236}">
                <a16:creationId xmlns="" xmlns:a16="http://schemas.microsoft.com/office/drawing/2014/main" id="{EED72207-24CA-42B7-A975-2F8E41CBA904}"/>
              </a:ext>
            </a:extLst>
          </p:cNvPr>
          <p:cNvSpPr>
            <a:spLocks noGrp="1"/>
          </p:cNvSpPr>
          <p:nvPr>
            <p:ph type="ftr" sz="quarter" idx="11"/>
          </p:nvPr>
        </p:nvSpPr>
        <p:spPr/>
        <p:txBody>
          <a:bodyPr/>
          <a:lstStyle/>
          <a:p>
            <a:endParaRPr lang="en-US" noProof="0" dirty="0"/>
          </a:p>
        </p:txBody>
      </p:sp>
      <p:sp>
        <p:nvSpPr>
          <p:cNvPr id="8" name="Slide Number Placeholder 7">
            <a:extLst>
              <a:ext uri="{FF2B5EF4-FFF2-40B4-BE49-F238E27FC236}">
                <a16:creationId xmlns=""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9" name="Picture Placeholder 3">
            <a:extLst>
              <a:ext uri="{FF2B5EF4-FFF2-40B4-BE49-F238E27FC236}">
                <a16:creationId xmlns="" xmlns:a16="http://schemas.microsoft.com/office/drawing/2014/main" id="{B9308E97-4F89-394E-856A-5B4EFCB2E73D}"/>
              </a:ext>
            </a:extLst>
          </p:cNvPr>
          <p:cNvSpPr>
            <a:spLocks noGrp="1"/>
          </p:cNvSpPr>
          <p:nvPr>
            <p:ph type="pic" sz="quarter" idx="13"/>
          </p:nvPr>
        </p:nvSpPr>
        <p:spPr>
          <a:xfrm>
            <a:off x="1097279" y="1930861"/>
            <a:ext cx="2919413" cy="2919413"/>
          </a:xfrm>
          <a:solidFill>
            <a:srgbClr val="EDEFF7"/>
          </a:solidFill>
        </p:spPr>
        <p:txBody>
          <a:bodyPr anchor="ctr"/>
          <a:lstStyle>
            <a:lvl1pPr algn="ctr">
              <a:defRPr/>
            </a:lvl1pPr>
          </a:lstStyle>
          <a:p>
            <a:r>
              <a:rPr lang="en-US" noProof="0" dirty="0"/>
              <a:t>Click icon to add picture</a:t>
            </a:r>
          </a:p>
        </p:txBody>
      </p:sp>
      <p:sp>
        <p:nvSpPr>
          <p:cNvPr id="20" name="Picture Placeholder 3">
            <a:extLst>
              <a:ext uri="{FF2B5EF4-FFF2-40B4-BE49-F238E27FC236}">
                <a16:creationId xmlns="" xmlns:a16="http://schemas.microsoft.com/office/drawing/2014/main" id="{A50BECA0-8817-964B-AEDB-A45669684C37}"/>
              </a:ext>
            </a:extLst>
          </p:cNvPr>
          <p:cNvSpPr>
            <a:spLocks noGrp="1"/>
          </p:cNvSpPr>
          <p:nvPr>
            <p:ph type="pic" sz="quarter" idx="14"/>
          </p:nvPr>
        </p:nvSpPr>
        <p:spPr>
          <a:xfrm>
            <a:off x="4659186" y="1930861"/>
            <a:ext cx="2919413" cy="2919413"/>
          </a:xfrm>
          <a:solidFill>
            <a:srgbClr val="EDEFF7"/>
          </a:solidFill>
        </p:spPr>
        <p:txBody>
          <a:bodyPr anchor="ctr"/>
          <a:lstStyle>
            <a:lvl1pPr algn="ctr">
              <a:defRPr/>
            </a:lvl1pPr>
          </a:lstStyle>
          <a:p>
            <a:r>
              <a:rPr lang="en-US" noProof="0" dirty="0"/>
              <a:t>Click icon to add picture</a:t>
            </a:r>
          </a:p>
        </p:txBody>
      </p:sp>
      <p:sp>
        <p:nvSpPr>
          <p:cNvPr id="21" name="Picture Placeholder 3">
            <a:extLst>
              <a:ext uri="{FF2B5EF4-FFF2-40B4-BE49-F238E27FC236}">
                <a16:creationId xmlns="" xmlns:a16="http://schemas.microsoft.com/office/drawing/2014/main" id="{EF399F4D-B67A-4C4B-BCF3-36FE110603F1}"/>
              </a:ext>
            </a:extLst>
          </p:cNvPr>
          <p:cNvSpPr>
            <a:spLocks noGrp="1"/>
          </p:cNvSpPr>
          <p:nvPr>
            <p:ph type="pic" sz="quarter" idx="15"/>
          </p:nvPr>
        </p:nvSpPr>
        <p:spPr>
          <a:xfrm>
            <a:off x="8221093" y="1930861"/>
            <a:ext cx="2919413" cy="2919413"/>
          </a:xfrm>
          <a:solidFill>
            <a:srgbClr val="EDEFF7"/>
          </a:solidFill>
        </p:spPr>
        <p:txBody>
          <a:bodyPr anchor="ctr"/>
          <a:lstStyle>
            <a:lvl1pPr algn="ctr">
              <a:defRPr/>
            </a:lvl1pPr>
          </a:lstStyle>
          <a:p>
            <a:r>
              <a:rPr lang="en-US" noProof="0" dirty="0"/>
              <a:t>Click icon to add picture</a:t>
            </a:r>
          </a:p>
        </p:txBody>
      </p:sp>
      <p:sp>
        <p:nvSpPr>
          <p:cNvPr id="22" name="Text Placeholder 3">
            <a:extLst>
              <a:ext uri="{FF2B5EF4-FFF2-40B4-BE49-F238E27FC236}">
                <a16:creationId xmlns="" xmlns:a16="http://schemas.microsoft.com/office/drawing/2014/main" id="{08305C84-E25F-EC49-8F2B-4C0181FD3ABF}"/>
              </a:ext>
            </a:extLst>
          </p:cNvPr>
          <p:cNvSpPr>
            <a:spLocks noGrp="1"/>
          </p:cNvSpPr>
          <p:nvPr>
            <p:ph type="body" sz="half" idx="2" hasCustomPrompt="1"/>
          </p:nvPr>
        </p:nvSpPr>
        <p:spPr>
          <a:xfrm>
            <a:off x="1097279"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3" name="Text Placeholder 3">
            <a:extLst>
              <a:ext uri="{FF2B5EF4-FFF2-40B4-BE49-F238E27FC236}">
                <a16:creationId xmlns="" xmlns:a16="http://schemas.microsoft.com/office/drawing/2014/main" id="{A57A1FCE-E6BF-3747-9D43-42DBA6656EC0}"/>
              </a:ext>
            </a:extLst>
          </p:cNvPr>
          <p:cNvSpPr>
            <a:spLocks noGrp="1"/>
          </p:cNvSpPr>
          <p:nvPr>
            <p:ph type="body" sz="half" idx="16" hasCustomPrompt="1"/>
          </p:nvPr>
        </p:nvSpPr>
        <p:spPr>
          <a:xfrm>
            <a:off x="4666773"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4" name="Text Placeholder 3">
            <a:extLst>
              <a:ext uri="{FF2B5EF4-FFF2-40B4-BE49-F238E27FC236}">
                <a16:creationId xmlns="" xmlns:a16="http://schemas.microsoft.com/office/drawing/2014/main" id="{5B4B74C8-96E7-684F-91B9-8CE56CD10F1E}"/>
              </a:ext>
            </a:extLst>
          </p:cNvPr>
          <p:cNvSpPr>
            <a:spLocks noGrp="1"/>
          </p:cNvSpPr>
          <p:nvPr>
            <p:ph type="body" sz="half" idx="17" hasCustomPrompt="1"/>
          </p:nvPr>
        </p:nvSpPr>
        <p:spPr>
          <a:xfrm>
            <a:off x="8236267"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5" name="Title Placeholder 1">
            <a:extLst>
              <a:ext uri="{FF2B5EF4-FFF2-40B4-BE49-F238E27FC236}">
                <a16:creationId xmlns="" xmlns:a16="http://schemas.microsoft.com/office/drawing/2014/main" id="{D522564E-B348-544F-A8E5-CFCAFA48B54B}"/>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20395344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1/22/2020</a:t>
            </a:fld>
            <a:endParaRPr lang="en-US" noProof="0" dirty="0"/>
          </a:p>
        </p:txBody>
      </p:sp>
      <p:sp>
        <p:nvSpPr>
          <p:cNvPr id="3" name="Footer Placeholder 2">
            <a:extLst>
              <a:ext uri="{FF2B5EF4-FFF2-40B4-BE49-F238E27FC236}">
                <a16:creationId xmlns=""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30631160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1/22/2020</a:t>
            </a:fld>
            <a:endParaRPr lang="en-US" noProof="0" dirty="0"/>
          </a:p>
        </p:txBody>
      </p:sp>
      <p:sp>
        <p:nvSpPr>
          <p:cNvPr id="3" name="Footer Placeholder 2">
            <a:extLst>
              <a:ext uri="{FF2B5EF4-FFF2-40B4-BE49-F238E27FC236}">
                <a16:creationId xmlns=""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 xmlns:a16="http://schemas.microsoft.com/office/drawing/2014/main" id="{05BFC727-5650-B049-AA2A-2511C08FB35B}"/>
              </a:ext>
            </a:extLst>
          </p:cNvPr>
          <p:cNvSpPr/>
          <p:nvPr userDrawn="1"/>
        </p:nvSpPr>
        <p:spPr>
          <a:xfrm flipH="1">
            <a:off x="0" y="0"/>
            <a:ext cx="1195754"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 xmlns:a16="http://schemas.microsoft.com/office/drawing/2014/main" id="{E700C598-C823-744D-BE16-5114B7625057}"/>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Picture Placeholder 8">
            <a:extLst>
              <a:ext uri="{FF2B5EF4-FFF2-40B4-BE49-F238E27FC236}">
                <a16:creationId xmlns="" xmlns:a16="http://schemas.microsoft.com/office/drawing/2014/main" id="{21BED569-C9C5-8F4D-A42A-ED4914579D63}"/>
              </a:ext>
            </a:extLst>
          </p:cNvPr>
          <p:cNvSpPr>
            <a:spLocks noGrp="1"/>
          </p:cNvSpPr>
          <p:nvPr>
            <p:ph type="pic" sz="quarter" idx="13"/>
          </p:nvPr>
        </p:nvSpPr>
        <p:spPr>
          <a:xfrm>
            <a:off x="5924550" y="633875"/>
            <a:ext cx="5632450" cy="5591175"/>
          </a:xfrm>
          <a:solidFill>
            <a:schemeClr val="tx2"/>
          </a:solidFill>
        </p:spPr>
        <p:txBody>
          <a:bodyPr anchor="ctr"/>
          <a:lstStyle>
            <a:lvl1pPr algn="ctr">
              <a:defRPr>
                <a:solidFill>
                  <a:schemeClr val="bg1"/>
                </a:solidFill>
              </a:defRPr>
            </a:lvl1pPr>
          </a:lstStyle>
          <a:p>
            <a:r>
              <a:rPr lang="en-US" noProof="0" dirty="0"/>
              <a:t>Click icon to add picture</a:t>
            </a:r>
          </a:p>
        </p:txBody>
      </p:sp>
      <p:sp>
        <p:nvSpPr>
          <p:cNvPr id="11" name="Title Placeholder 1">
            <a:extLst>
              <a:ext uri="{FF2B5EF4-FFF2-40B4-BE49-F238E27FC236}">
                <a16:creationId xmlns="" xmlns:a16="http://schemas.microsoft.com/office/drawing/2014/main" id="{ACB6E588-2EB7-9A41-A93A-7757596EF9D6}"/>
              </a:ext>
            </a:extLst>
          </p:cNvPr>
          <p:cNvSpPr>
            <a:spLocks noGrp="1"/>
          </p:cNvSpPr>
          <p:nvPr>
            <p:ph type="title" hasCustomPrompt="1"/>
          </p:nvPr>
        </p:nvSpPr>
        <p:spPr>
          <a:xfrm>
            <a:off x="1195754" y="942870"/>
            <a:ext cx="4157296" cy="1292750"/>
          </a:xfrm>
          <a:prstGeom prst="rect">
            <a:avLst/>
          </a:prstGeom>
        </p:spPr>
        <p:txBody>
          <a:bodyPr vert="horz" lIns="91440" tIns="45720" rIns="91440" bIns="45720" rtlCol="0" anchor="ctr">
            <a:normAutofit/>
          </a:bodyPr>
          <a:lstStyle>
            <a:lvl1pPr>
              <a:defRPr cap="all" baseline="0"/>
            </a:lvl1pPr>
          </a:lstStyle>
          <a:p>
            <a:r>
              <a:rPr lang="en-US" noProof="0"/>
              <a:t>Title goes here</a:t>
            </a:r>
          </a:p>
        </p:txBody>
      </p:sp>
      <p:sp>
        <p:nvSpPr>
          <p:cNvPr id="12" name="Content Placeholder 3">
            <a:extLst>
              <a:ext uri="{FF2B5EF4-FFF2-40B4-BE49-F238E27FC236}">
                <a16:creationId xmlns="" xmlns:a16="http://schemas.microsoft.com/office/drawing/2014/main" id="{A6C0FE70-F6BB-3D40-AD3C-E704CABE499C}"/>
              </a:ext>
            </a:extLst>
          </p:cNvPr>
          <p:cNvSpPr>
            <a:spLocks noGrp="1"/>
          </p:cNvSpPr>
          <p:nvPr>
            <p:ph sz="half" idx="2"/>
          </p:nvPr>
        </p:nvSpPr>
        <p:spPr>
          <a:xfrm>
            <a:off x="1195754" y="2281657"/>
            <a:ext cx="4157296" cy="3633471"/>
          </a:xfrm>
        </p:spPr>
        <p:txBody>
          <a:bodyPr>
            <a:normAutofit/>
          </a:bodyPr>
          <a:lstStyle>
            <a:lvl1pPr marL="0" indent="0">
              <a:buClr>
                <a:schemeClr val="tx1"/>
              </a:buClr>
              <a:buNone/>
              <a:defRPr sz="1600">
                <a:solidFill>
                  <a:schemeClr val="tx1"/>
                </a:solidFill>
              </a:defRPr>
            </a:lvl1pPr>
            <a:lvl2pPr marL="201168" indent="0">
              <a:buClr>
                <a:schemeClr val="tx1"/>
              </a:buClr>
              <a:buFont typeface="Arial" panose="020B0604020202020204" pitchFamily="34" charset="0"/>
              <a:buNone/>
              <a:defRPr sz="1400">
                <a:solidFill>
                  <a:schemeClr val="tx1"/>
                </a:solidFill>
              </a:defRPr>
            </a:lvl2pPr>
            <a:lvl3pPr marL="384048" indent="0">
              <a:buClr>
                <a:schemeClr val="tx1"/>
              </a:buClr>
              <a:buFont typeface="Arial" panose="020B0604020202020204" pitchFamily="34" charset="0"/>
              <a:buNone/>
              <a:defRPr sz="1100">
                <a:solidFill>
                  <a:schemeClr val="tx1"/>
                </a:solidFill>
              </a:defRPr>
            </a:lvl3pPr>
            <a:lvl4pPr marL="566928" indent="0">
              <a:buClr>
                <a:schemeClr val="tx1"/>
              </a:buClr>
              <a:buFont typeface="Arial" panose="020B0604020202020204" pitchFamily="34" charset="0"/>
              <a:buNone/>
              <a:defRPr sz="1100">
                <a:solidFill>
                  <a:schemeClr val="tx1"/>
                </a:solidFill>
              </a:defRPr>
            </a:lvl4pPr>
            <a:lvl5pPr marL="749808" indent="0">
              <a:buClr>
                <a:schemeClr val="tx1"/>
              </a:buClr>
              <a:buFont typeface="Arial" panose="020B0604020202020204" pitchFamily="34" charset="0"/>
              <a:buNone/>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5940575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1/22/2020</a:t>
            </a:fld>
            <a:endParaRPr lang="en-US" noProof="0" dirty="0"/>
          </a:p>
        </p:txBody>
      </p:sp>
      <p:sp>
        <p:nvSpPr>
          <p:cNvPr id="3" name="Footer Placeholder 2">
            <a:extLst>
              <a:ext uri="{FF2B5EF4-FFF2-40B4-BE49-F238E27FC236}">
                <a16:creationId xmlns=""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 xmlns:a16="http://schemas.microsoft.com/office/drawing/2014/main" id="{0AB10FFC-D586-994D-8D3D-F4042255CB72}"/>
              </a:ext>
            </a:extLst>
          </p:cNvPr>
          <p:cNvSpPr/>
          <p:nvPr userDrawn="1"/>
        </p:nvSpPr>
        <p:spPr>
          <a:xfrm flipH="1">
            <a:off x="0" y="0"/>
            <a:ext cx="12192000"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 xmlns:a16="http://schemas.microsoft.com/office/drawing/2014/main" id="{C7B0C08A-E831-D242-B2CE-2DEB004F982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cxnSp>
        <p:nvCxnSpPr>
          <p:cNvPr id="7" name="Straight Connector 6">
            <a:extLst>
              <a:ext uri="{FF2B5EF4-FFF2-40B4-BE49-F238E27FC236}">
                <a16:creationId xmlns="" xmlns:a16="http://schemas.microsoft.com/office/drawing/2014/main" id="{105C2191-88F7-4148-96FD-E129F707E038}"/>
              </a:ext>
            </a:extLst>
          </p:cNvPr>
          <p:cNvCxnSpPr/>
          <p:nvPr userDrawn="1"/>
        </p:nvCxnSpPr>
        <p:spPr>
          <a:xfrm>
            <a:off x="6818393" y="999565"/>
            <a:ext cx="0" cy="4858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 xmlns:a16="http://schemas.microsoft.com/office/drawing/2014/main" id="{61FB2196-E251-5A40-86F7-6092CEBFA133}"/>
              </a:ext>
            </a:extLst>
          </p:cNvPr>
          <p:cNvSpPr>
            <a:spLocks noGrp="1"/>
          </p:cNvSpPr>
          <p:nvPr>
            <p:ph type="title" hasCustomPrompt="1"/>
          </p:nvPr>
        </p:nvSpPr>
        <p:spPr>
          <a:xfrm>
            <a:off x="635000" y="3135207"/>
            <a:ext cx="5460992" cy="587584"/>
          </a:xfrm>
          <a:prstGeom prst="rect">
            <a:avLst/>
          </a:prstGeom>
        </p:spPr>
        <p:txBody>
          <a:bodyPr vert="horz" lIns="91440" tIns="45720" rIns="91440" bIns="45720" rtlCol="0" anchor="ctr">
            <a:noAutofit/>
          </a:bodyPr>
          <a:lstStyle>
            <a:lvl1pPr algn="r">
              <a:defRPr sz="4800" cap="all" baseline="0"/>
            </a:lvl1pPr>
          </a:lstStyle>
          <a:p>
            <a:r>
              <a:rPr lang="en-US" noProof="0"/>
              <a:t>Title goes here</a:t>
            </a:r>
          </a:p>
        </p:txBody>
      </p:sp>
      <p:sp>
        <p:nvSpPr>
          <p:cNvPr id="12" name="Content Placeholder 3">
            <a:extLst>
              <a:ext uri="{FF2B5EF4-FFF2-40B4-BE49-F238E27FC236}">
                <a16:creationId xmlns="" xmlns:a16="http://schemas.microsoft.com/office/drawing/2014/main" id="{C2FACD1B-0D9C-A547-98A0-D66C341D3D74}"/>
              </a:ext>
            </a:extLst>
          </p:cNvPr>
          <p:cNvSpPr>
            <a:spLocks noGrp="1"/>
          </p:cNvSpPr>
          <p:nvPr>
            <p:ph sz="half" idx="2" hasCustomPrompt="1"/>
          </p:nvPr>
        </p:nvSpPr>
        <p:spPr>
          <a:xfrm>
            <a:off x="7540794" y="831286"/>
            <a:ext cx="4016206" cy="5195425"/>
          </a:xfrm>
        </p:spPr>
        <p:txBody>
          <a:bodyPr anchor="ctr">
            <a:normAutofit/>
          </a:bodyPr>
          <a:lstStyle>
            <a:lvl1pPr marL="342900" indent="-342900">
              <a:buClr>
                <a:schemeClr val="tx1"/>
              </a:buClr>
              <a:buFont typeface="+mj-lt"/>
              <a:buAutoNum type="arabicPeriod"/>
              <a:defRPr sz="1600">
                <a:solidFill>
                  <a:schemeClr val="tx1"/>
                </a:solidFill>
              </a:defRPr>
            </a:lvl1pPr>
            <a:lvl2pPr marL="544068" indent="-342900">
              <a:buClr>
                <a:schemeClr val="tx1"/>
              </a:buClr>
              <a:buFont typeface="+mj-lt"/>
              <a:buAutoNum type="arabicPeriod"/>
              <a:defRPr sz="1400"/>
            </a:lvl2pPr>
            <a:lvl3pPr marL="612648" indent="-228600">
              <a:buClr>
                <a:schemeClr val="tx1"/>
              </a:buClr>
              <a:buFont typeface="+mj-lt"/>
              <a:buAutoNum type="arabicPeriod"/>
              <a:defRPr sz="1100"/>
            </a:lvl3pPr>
            <a:lvl4pPr marL="795528" indent="-228600">
              <a:buClr>
                <a:schemeClr val="tx1"/>
              </a:buClr>
              <a:buFont typeface="+mj-lt"/>
              <a:buAutoNum type="arabicPeriod"/>
              <a:defRPr sz="1100"/>
            </a:lvl4pPr>
            <a:lvl5pPr marL="978408" indent="-228600">
              <a:buClr>
                <a:schemeClr val="tx1"/>
              </a:buClr>
              <a:buFont typeface="+mj-lt"/>
              <a:buAutoNum type="arabicPeriod"/>
              <a:defRPr sz="1100"/>
            </a:lvl5pPr>
          </a:lstStyle>
          <a:p>
            <a:pPr lvl="0"/>
            <a:r>
              <a:rPr lang="en-US" noProof="0"/>
              <a:t>Quote Goes Here</a:t>
            </a:r>
          </a:p>
        </p:txBody>
      </p:sp>
    </p:spTree>
    <p:extLst>
      <p:ext uri="{BB962C8B-B14F-4D97-AF65-F5344CB8AC3E}">
        <p14:creationId xmlns:p14="http://schemas.microsoft.com/office/powerpoint/2010/main" val="41096332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1/22/2020</a:t>
            </a:fld>
            <a:endParaRPr lang="en-US" noProof="0" dirty="0"/>
          </a:p>
        </p:txBody>
      </p:sp>
      <p:sp>
        <p:nvSpPr>
          <p:cNvPr id="3" name="Footer Placeholder 2">
            <a:extLst>
              <a:ext uri="{FF2B5EF4-FFF2-40B4-BE49-F238E27FC236}">
                <a16:creationId xmlns=""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 xmlns:a16="http://schemas.microsoft.com/office/drawing/2014/main" id="{AA314B25-B4AF-394E-BBDA-7E6BAD315F39}"/>
              </a:ext>
            </a:extLst>
          </p:cNvPr>
          <p:cNvSpPr/>
          <p:nvPr userDrawn="1"/>
        </p:nvSpPr>
        <p:spPr>
          <a:xfrm>
            <a:off x="3351057" y="0"/>
            <a:ext cx="8840943"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 xmlns:a16="http://schemas.microsoft.com/office/drawing/2014/main" id="{737575EF-0D14-6140-A91B-260C9C9DFE4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Title Placeholder 1">
            <a:extLst>
              <a:ext uri="{FF2B5EF4-FFF2-40B4-BE49-F238E27FC236}">
                <a16:creationId xmlns="" xmlns:a16="http://schemas.microsoft.com/office/drawing/2014/main" id="{82544261-8049-494B-A93D-BDFF1BB84722}"/>
              </a:ext>
            </a:extLst>
          </p:cNvPr>
          <p:cNvSpPr>
            <a:spLocks noGrp="1"/>
          </p:cNvSpPr>
          <p:nvPr>
            <p:ph type="title" hasCustomPrompt="1"/>
          </p:nvPr>
        </p:nvSpPr>
        <p:spPr>
          <a:xfrm>
            <a:off x="635000" y="3135207"/>
            <a:ext cx="4886854" cy="587584"/>
          </a:xfrm>
          <a:prstGeom prst="rect">
            <a:avLst/>
          </a:prstGeom>
        </p:spPr>
        <p:txBody>
          <a:bodyPr vert="horz" lIns="91440" tIns="45720" rIns="91440" bIns="45720" rtlCol="0" anchor="ctr">
            <a:normAutofit/>
          </a:bodyPr>
          <a:lstStyle>
            <a:lvl1pPr algn="ctr">
              <a:defRPr cap="all" baseline="0"/>
            </a:lvl1pPr>
          </a:lstStyle>
          <a:p>
            <a:r>
              <a:rPr lang="en-US" noProof="0"/>
              <a:t>Title goes here</a:t>
            </a:r>
          </a:p>
        </p:txBody>
      </p:sp>
      <p:sp>
        <p:nvSpPr>
          <p:cNvPr id="12" name="Content Placeholder 3">
            <a:extLst>
              <a:ext uri="{FF2B5EF4-FFF2-40B4-BE49-F238E27FC236}">
                <a16:creationId xmlns="" xmlns:a16="http://schemas.microsoft.com/office/drawing/2014/main" id="{9214786D-83EE-814C-A5E4-D0EC7D29D0C4}"/>
              </a:ext>
            </a:extLst>
          </p:cNvPr>
          <p:cNvSpPr>
            <a:spLocks noGrp="1"/>
          </p:cNvSpPr>
          <p:nvPr>
            <p:ph sz="half" idx="2"/>
          </p:nvPr>
        </p:nvSpPr>
        <p:spPr>
          <a:xfrm>
            <a:off x="5575829" y="633875"/>
            <a:ext cx="5981171" cy="5590250"/>
          </a:xfrm>
        </p:spPr>
        <p:txBody>
          <a:bodyPr anchor="ctr">
            <a:normAutofit/>
          </a:bodyPr>
          <a:lstStyle>
            <a:lvl1pPr marL="342900" indent="-342900">
              <a:buClr>
                <a:schemeClr val="tx1"/>
              </a:buClr>
              <a:buFont typeface="+mj-lt"/>
              <a:buAutoNum type="arabicPeriod"/>
              <a:defRPr sz="1600">
                <a:solidFill>
                  <a:schemeClr val="tx1"/>
                </a:solidFill>
              </a:defRPr>
            </a:lvl1pPr>
            <a:lvl2pPr marL="544068" indent="-342900">
              <a:buClr>
                <a:schemeClr val="tx1"/>
              </a:buClr>
              <a:buFont typeface="+mj-lt"/>
              <a:buAutoNum type="arabicPeriod"/>
              <a:defRPr sz="1400">
                <a:solidFill>
                  <a:schemeClr val="tx1"/>
                </a:solidFill>
              </a:defRPr>
            </a:lvl2pPr>
            <a:lvl3pPr marL="612648" indent="-228600">
              <a:buClr>
                <a:schemeClr val="tx1"/>
              </a:buClr>
              <a:buFont typeface="+mj-lt"/>
              <a:buAutoNum type="arabicPeriod"/>
              <a:defRPr sz="1100">
                <a:solidFill>
                  <a:schemeClr val="tx1"/>
                </a:solidFill>
              </a:defRPr>
            </a:lvl3pPr>
            <a:lvl4pPr marL="795528" indent="-228600">
              <a:buClr>
                <a:schemeClr val="tx1"/>
              </a:buClr>
              <a:buFont typeface="+mj-lt"/>
              <a:buAutoNum type="arabicPeriod"/>
              <a:defRPr sz="1100">
                <a:solidFill>
                  <a:schemeClr val="tx1"/>
                </a:solidFill>
              </a:defRPr>
            </a:lvl4pPr>
            <a:lvl5pPr marL="978408" indent="-228600">
              <a:buClr>
                <a:schemeClr val="tx1"/>
              </a:buClr>
              <a:buFont typeface="+mj-lt"/>
              <a:buAutoNum type="arabicPeriod"/>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573628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1/22/2020</a:t>
            </a:fld>
            <a:endParaRPr lang="en-US" noProof="0" dirty="0"/>
          </a:p>
        </p:txBody>
      </p:sp>
      <p:sp>
        <p:nvSpPr>
          <p:cNvPr id="3" name="Footer Placeholder 2">
            <a:extLst>
              <a:ext uri="{FF2B5EF4-FFF2-40B4-BE49-F238E27FC236}">
                <a16:creationId xmlns=""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 xmlns:a16="http://schemas.microsoft.com/office/drawing/2014/main" id="{2E148DD3-DD87-154B-80B4-2421965D3C83}"/>
              </a:ext>
            </a:extLst>
          </p:cNvPr>
          <p:cNvSpPr/>
          <p:nvPr userDrawn="1"/>
        </p:nvSpPr>
        <p:spPr>
          <a:xfrm>
            <a:off x="1" y="17145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 xmlns:a16="http://schemas.microsoft.com/office/drawing/2014/main" id="{742E4732-0E8F-7B46-BD08-0F2EE0DA8786}"/>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7" name="Title Placeholder 1">
            <a:extLst>
              <a:ext uri="{FF2B5EF4-FFF2-40B4-BE49-F238E27FC236}">
                <a16:creationId xmlns="" xmlns:a16="http://schemas.microsoft.com/office/drawing/2014/main" id="{6E73F81A-7260-5C4F-A7FF-CA2CC731BC33}"/>
              </a:ext>
            </a:extLst>
          </p:cNvPr>
          <p:cNvSpPr>
            <a:spLocks noGrp="1"/>
          </p:cNvSpPr>
          <p:nvPr>
            <p:ph type="title" hasCustomPrompt="1"/>
          </p:nvPr>
        </p:nvSpPr>
        <p:spPr>
          <a:xfrm>
            <a:off x="5443870" y="942871"/>
            <a:ext cx="5711810" cy="587584"/>
          </a:xfrm>
          <a:prstGeom prst="rect">
            <a:avLst/>
          </a:prstGeom>
        </p:spPr>
        <p:txBody>
          <a:bodyPr vert="horz" lIns="91440" tIns="45720" rIns="91440" bIns="45720" rtlCol="0" anchor="ctr">
            <a:normAutofit/>
          </a:bodyPr>
          <a:lstStyle/>
          <a:p>
            <a:r>
              <a:rPr lang="en-US" noProof="0"/>
              <a:t>CLICK TO EDIT MASTER TITLE STYLE</a:t>
            </a:r>
          </a:p>
        </p:txBody>
      </p:sp>
      <p:sp>
        <p:nvSpPr>
          <p:cNvPr id="9" name="Content Placeholder 3">
            <a:extLst>
              <a:ext uri="{FF2B5EF4-FFF2-40B4-BE49-F238E27FC236}">
                <a16:creationId xmlns="" xmlns:a16="http://schemas.microsoft.com/office/drawing/2014/main" id="{4CD13CD4-3E4F-2E41-ACF4-2446257D236F}"/>
              </a:ext>
            </a:extLst>
          </p:cNvPr>
          <p:cNvSpPr>
            <a:spLocks noGrp="1"/>
          </p:cNvSpPr>
          <p:nvPr>
            <p:ph sz="half" idx="2"/>
          </p:nvPr>
        </p:nvSpPr>
        <p:spPr>
          <a:xfrm>
            <a:off x="5443870" y="1973589"/>
            <a:ext cx="5711810" cy="3941540"/>
          </a:xfrm>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ntent Placeholder 3">
            <a:extLst>
              <a:ext uri="{FF2B5EF4-FFF2-40B4-BE49-F238E27FC236}">
                <a16:creationId xmlns="" xmlns:a16="http://schemas.microsoft.com/office/drawing/2014/main" id="{D8E69886-8907-DB47-87C2-0621AF156D9F}"/>
              </a:ext>
            </a:extLst>
          </p:cNvPr>
          <p:cNvSpPr>
            <a:spLocks noGrp="1"/>
          </p:cNvSpPr>
          <p:nvPr>
            <p:ph sz="half" idx="14"/>
          </p:nvPr>
        </p:nvSpPr>
        <p:spPr>
          <a:xfrm>
            <a:off x="605170" y="621039"/>
            <a:ext cx="4589130" cy="5603086"/>
          </a:xfrm>
          <a:solidFill>
            <a:srgbClr val="EDEFF7"/>
          </a:solidFill>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3831883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 xmlns:a16="http://schemas.microsoft.com/office/drawing/2014/main" id="{9C88DF2D-0421-A94C-82C1-867E1E5E4907}"/>
              </a:ext>
            </a:extLst>
          </p:cNvPr>
          <p:cNvSpPr/>
          <p:nvPr userDrawn="1"/>
        </p:nvSpPr>
        <p:spPr>
          <a:xfrm>
            <a:off x="10993582" y="0"/>
            <a:ext cx="1198418"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 xmlns:a16="http://schemas.microsoft.com/office/drawing/2014/main" id="{334D05A3-7A20-9447-8D39-F2980D85413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8" name="Rectangle 7">
            <a:extLst>
              <a:ext uri="{FF2B5EF4-FFF2-40B4-BE49-F238E27FC236}">
                <a16:creationId xmlns="" xmlns:a16="http://schemas.microsoft.com/office/drawing/2014/main" id="{DA134939-39C0-4522-A125-A13DFDA66490}"/>
              </a:ext>
            </a:extLst>
          </p:cNvPr>
          <p:cNvSpPr/>
          <p:nvPr/>
        </p:nvSpPr>
        <p:spPr>
          <a:xfrm>
            <a:off x="634999" y="3927894"/>
            <a:ext cx="10922000" cy="2326856"/>
          </a:xfrm>
          <a:prstGeom prst="rect">
            <a:avLst/>
          </a:prstGeom>
          <a:solidFill>
            <a:srgbClr val="F6F9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35001" y="603250"/>
            <a:ext cx="10921998" cy="3294019"/>
          </a:xfrm>
          <a:solidFill>
            <a:schemeClr val="bg1"/>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2" name="Title 1"/>
          <p:cNvSpPr>
            <a:spLocks noGrp="1"/>
          </p:cNvSpPr>
          <p:nvPr>
            <p:ph type="title"/>
          </p:nvPr>
        </p:nvSpPr>
        <p:spPr>
          <a:xfrm>
            <a:off x="1097279" y="4298078"/>
            <a:ext cx="10113645" cy="743682"/>
          </a:xfrm>
          <a:prstGeom prst="rect">
            <a:avLst/>
          </a:prstGeom>
        </p:spPr>
        <p:txBody>
          <a:bodyPr tIns="0" bIns="0" anchor="b">
            <a:noAutofit/>
          </a:bodyPr>
          <a:lstStyle>
            <a:lvl1pPr>
              <a:defRPr sz="3600" b="0">
                <a:solidFill>
                  <a:schemeClr val="tx1"/>
                </a:solidFill>
              </a:defRPr>
            </a:lvl1pPr>
          </a:lstStyle>
          <a:p>
            <a:r>
              <a:rPr lang="en-US" noProof="0"/>
              <a:t>Click to edit Master title style</a:t>
            </a:r>
          </a:p>
        </p:txBody>
      </p:sp>
      <p:sp>
        <p:nvSpPr>
          <p:cNvPr id="4" name="Text Placeholder 3"/>
          <p:cNvSpPr>
            <a:spLocks noGrp="1"/>
          </p:cNvSpPr>
          <p:nvPr>
            <p:ph type="body" sz="half" idx="2"/>
          </p:nvPr>
        </p:nvSpPr>
        <p:spPr>
          <a:xfrm>
            <a:off x="1097279" y="5213716"/>
            <a:ext cx="10113264" cy="609600"/>
          </a:xfrm>
        </p:spPr>
        <p:txBody>
          <a:bodyPr lIns="91440" tIns="0" rIns="91440" bIns="0">
            <a:normAutofit/>
          </a:bodyPr>
          <a:lstStyle>
            <a:lvl1pPr marL="0" indent="0">
              <a:spcBef>
                <a:spcPts val="0"/>
              </a:spcBef>
              <a:spcAft>
                <a:spcPts val="600"/>
              </a:spcAft>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noProof="0" smtClean="0"/>
              <a:t>1/22/2020</a:t>
            </a:fld>
            <a:endParaRPr lang="en-US" noProof="0"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noProof="0" dirty="0"/>
          </a:p>
        </p:txBody>
      </p:sp>
      <p:sp>
        <p:nvSpPr>
          <p:cNvPr id="7" name="Slide Number Placeholder 6"/>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2712211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76572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D8BA4A3-F2E7-4AF2-B1CE-E363F94CB9E2}"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6FD58-0CAF-447B-B045-CB16C6BB01A3}" type="slidenum">
              <a:rPr lang="en-US" smtClean="0"/>
              <a:t>‹#›</a:t>
            </a:fld>
            <a:endParaRPr lang="en-US"/>
          </a:p>
        </p:txBody>
      </p:sp>
    </p:spTree>
    <p:extLst>
      <p:ext uri="{BB962C8B-B14F-4D97-AF65-F5344CB8AC3E}">
        <p14:creationId xmlns:p14="http://schemas.microsoft.com/office/powerpoint/2010/main" val="9418071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8BA4A3-F2E7-4AF2-B1CE-E363F94CB9E2}"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6FD58-0CAF-447B-B045-CB16C6BB01A3}" type="slidenum">
              <a:rPr lang="en-US" smtClean="0"/>
              <a:t>‹#›</a:t>
            </a:fld>
            <a:endParaRPr lang="en-US"/>
          </a:p>
        </p:txBody>
      </p:sp>
    </p:spTree>
    <p:extLst>
      <p:ext uri="{BB962C8B-B14F-4D97-AF65-F5344CB8AC3E}">
        <p14:creationId xmlns:p14="http://schemas.microsoft.com/office/powerpoint/2010/main" val="36435266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8BA4A3-F2E7-4AF2-B1CE-E363F94CB9E2}"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6FD58-0CAF-447B-B045-CB16C6BB01A3}" type="slidenum">
              <a:rPr lang="en-US" smtClean="0"/>
              <a:t>‹#›</a:t>
            </a:fld>
            <a:endParaRPr lang="en-US"/>
          </a:p>
        </p:txBody>
      </p:sp>
    </p:spTree>
    <p:extLst>
      <p:ext uri="{BB962C8B-B14F-4D97-AF65-F5344CB8AC3E}">
        <p14:creationId xmlns:p14="http://schemas.microsoft.com/office/powerpoint/2010/main" val="28286879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D8BA4A3-F2E7-4AF2-B1CE-E363F94CB9E2}"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6FD58-0CAF-447B-B045-CB16C6BB01A3}" type="slidenum">
              <a:rPr lang="en-US" smtClean="0"/>
              <a:t>‹#›</a:t>
            </a:fld>
            <a:endParaRPr lang="en-US"/>
          </a:p>
        </p:txBody>
      </p:sp>
    </p:spTree>
    <p:extLst>
      <p:ext uri="{BB962C8B-B14F-4D97-AF65-F5344CB8AC3E}">
        <p14:creationId xmlns:p14="http://schemas.microsoft.com/office/powerpoint/2010/main" val="14191742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D8BA4A3-F2E7-4AF2-B1CE-E363F94CB9E2}" type="datetimeFigureOut">
              <a:rPr lang="en-US" smtClean="0"/>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96FD58-0CAF-447B-B045-CB16C6BB01A3}" type="slidenum">
              <a:rPr lang="en-US" smtClean="0"/>
              <a:t>‹#›</a:t>
            </a:fld>
            <a:endParaRPr lang="en-US"/>
          </a:p>
        </p:txBody>
      </p:sp>
    </p:spTree>
    <p:extLst>
      <p:ext uri="{BB962C8B-B14F-4D97-AF65-F5344CB8AC3E}">
        <p14:creationId xmlns:p14="http://schemas.microsoft.com/office/powerpoint/2010/main" val="18100646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D8BA4A3-F2E7-4AF2-B1CE-E363F94CB9E2}" type="datetimeFigureOut">
              <a:rPr lang="en-US" smtClean="0"/>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96FD58-0CAF-447B-B045-CB16C6BB01A3}" type="slidenum">
              <a:rPr lang="en-US" smtClean="0"/>
              <a:t>‹#›</a:t>
            </a:fld>
            <a:endParaRPr lang="en-US"/>
          </a:p>
        </p:txBody>
      </p:sp>
    </p:spTree>
    <p:extLst>
      <p:ext uri="{BB962C8B-B14F-4D97-AF65-F5344CB8AC3E}">
        <p14:creationId xmlns:p14="http://schemas.microsoft.com/office/powerpoint/2010/main" val="7375471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8BA4A3-F2E7-4AF2-B1CE-E363F94CB9E2}" type="datetimeFigureOut">
              <a:rPr lang="en-US" smtClean="0"/>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96FD58-0CAF-447B-B045-CB16C6BB01A3}" type="slidenum">
              <a:rPr lang="en-US" smtClean="0"/>
              <a:t>‹#›</a:t>
            </a:fld>
            <a:endParaRPr lang="en-US"/>
          </a:p>
        </p:txBody>
      </p:sp>
    </p:spTree>
    <p:extLst>
      <p:ext uri="{BB962C8B-B14F-4D97-AF65-F5344CB8AC3E}">
        <p14:creationId xmlns:p14="http://schemas.microsoft.com/office/powerpoint/2010/main" val="36400990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8BA4A3-F2E7-4AF2-B1CE-E363F94CB9E2}"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6FD58-0CAF-447B-B045-CB16C6BB01A3}" type="slidenum">
              <a:rPr lang="en-US" smtClean="0"/>
              <a:t>‹#›</a:t>
            </a:fld>
            <a:endParaRPr lang="en-US"/>
          </a:p>
        </p:txBody>
      </p:sp>
    </p:spTree>
    <p:extLst>
      <p:ext uri="{BB962C8B-B14F-4D97-AF65-F5344CB8AC3E}">
        <p14:creationId xmlns:p14="http://schemas.microsoft.com/office/powerpoint/2010/main" val="10431085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8BA4A3-F2E7-4AF2-B1CE-E363F94CB9E2}"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6FD58-0CAF-447B-B045-CB16C6BB01A3}" type="slidenum">
              <a:rPr lang="en-US" smtClean="0"/>
              <a:t>‹#›</a:t>
            </a:fld>
            <a:endParaRPr lang="en-US"/>
          </a:p>
        </p:txBody>
      </p:sp>
    </p:spTree>
    <p:extLst>
      <p:ext uri="{BB962C8B-B14F-4D97-AF65-F5344CB8AC3E}">
        <p14:creationId xmlns:p14="http://schemas.microsoft.com/office/powerpoint/2010/main" val="22175094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8BA4A3-F2E7-4AF2-B1CE-E363F94CB9E2}"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6FD58-0CAF-447B-B045-CB16C6BB01A3}" type="slidenum">
              <a:rPr lang="en-US" smtClean="0"/>
              <a:t>‹#›</a:t>
            </a:fld>
            <a:endParaRPr lang="en-US"/>
          </a:p>
        </p:txBody>
      </p:sp>
    </p:spTree>
    <p:extLst>
      <p:ext uri="{BB962C8B-B14F-4D97-AF65-F5344CB8AC3E}">
        <p14:creationId xmlns:p14="http://schemas.microsoft.com/office/powerpoint/2010/main" val="188025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532248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8BA4A3-F2E7-4AF2-B1CE-E363F94CB9E2}"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6FD58-0CAF-447B-B045-CB16C6BB01A3}" type="slidenum">
              <a:rPr lang="en-US" smtClean="0"/>
              <a:t>‹#›</a:t>
            </a:fld>
            <a:endParaRPr lang="en-US"/>
          </a:p>
        </p:txBody>
      </p:sp>
    </p:spTree>
    <p:extLst>
      <p:ext uri="{BB962C8B-B14F-4D97-AF65-F5344CB8AC3E}">
        <p14:creationId xmlns:p14="http://schemas.microsoft.com/office/powerpoint/2010/main" val="1336895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1/22/2020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34417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00570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71248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973056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1/22/2020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66325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1/22/2020</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853619057"/>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75" r:id="rId5"/>
    <p:sldLayoutId id="2147483676" r:id="rId6"/>
    <p:sldLayoutId id="2147483677" r:id="rId7"/>
    <p:sldLayoutId id="2147483678" r:id="rId8"/>
    <p:sldLayoutId id="2147483679" r:id="rId9"/>
    <p:sldLayoutId id="2147483680" r:id="rId10"/>
    <p:sldLayoutId id="2147483681" r:id="rId11"/>
    <p:sldLayoutId id="2147483687" r:id="rId12"/>
    <p:sldLayoutId id="2147483682" r:id="rId13"/>
    <p:sldLayoutId id="2147483683" r:id="rId14"/>
    <p:sldLayoutId id="2147483684" r:id="rId15"/>
    <p:sldLayoutId id="2147483685" r:id="rId16"/>
    <p:sldLayoutId id="2147483686" r:id="rId17"/>
  </p:sldLayoutIdLst>
  <p:hf sldNum="0" hdr="0" ftr="0" dt="0"/>
  <p:txStyles>
    <p:titleStyle>
      <a:lvl1pPr algn="ctr" defTabSz="457200" rtl="0" eaLnBrk="1" latinLnBrk="0" hangingPunct="1">
        <a:lnSpc>
          <a:spcPct val="90000"/>
        </a:lnSpc>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9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7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 xmlns:a16="http://schemas.microsoft.com/office/drawing/2014/main" id="{1552108B-1F90-0044-A7D4-0956E919F29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Placeholder 1"/>
          <p:cNvSpPr>
            <a:spLocks noGrp="1"/>
          </p:cNvSpPr>
          <p:nvPr>
            <p:ph type="title"/>
          </p:nvPr>
        </p:nvSpPr>
        <p:spPr>
          <a:xfrm>
            <a:off x="1097280" y="942871"/>
            <a:ext cx="10058400" cy="587584"/>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noProof="0" smtClean="0"/>
              <a:t>1/22/2020</a:t>
            </a:fld>
            <a:endParaRPr lang="en-US" noProof="0"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noProof="0"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54733184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hf sldNum="0" hdr="0" ftr="0" dt="0"/>
  <p:txStyles>
    <p:titleStyle>
      <a:lvl1pPr algn="l" defTabSz="914400" rtl="0" eaLnBrk="1" latinLnBrk="0" hangingPunct="1">
        <a:lnSpc>
          <a:spcPct val="90000"/>
        </a:lnSpc>
        <a:spcBef>
          <a:spcPct val="0"/>
        </a:spcBef>
        <a:buNone/>
        <a:defRPr sz="2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8BA4A3-F2E7-4AF2-B1CE-E363F94CB9E2}" type="datetimeFigureOut">
              <a:rPr lang="en-US" smtClean="0"/>
              <a:t>1/22/2020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96FD58-0CAF-447B-B045-CB16C6BB01A3}" type="slidenum">
              <a:rPr lang="en-US" smtClean="0"/>
              <a:t>‹#›</a:t>
            </a:fld>
            <a:endParaRPr lang="en-US"/>
          </a:p>
        </p:txBody>
      </p:sp>
    </p:spTree>
    <p:extLst>
      <p:ext uri="{BB962C8B-B14F-4D97-AF65-F5344CB8AC3E}">
        <p14:creationId xmlns:p14="http://schemas.microsoft.com/office/powerpoint/2010/main" val="311973435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ved=2ahUKEwi31POLnZXnAhXPUs0KHezQD8sQjRx6BAgBEAQ&amp;url=https://www.mdanderson.org/publications/conquest/making-cancer-history-.h37-1585890.html&amp;psig=AOvVaw1n8ZmTNpIqk8aLi1vUxkYK&amp;ust=1579714459377186" TargetMode="External"/><Relationship Id="rId13" Type="http://schemas.openxmlformats.org/officeDocument/2006/relationships/image" Target="../media/image27.gif"/><Relationship Id="rId3" Type="http://schemas.openxmlformats.org/officeDocument/2006/relationships/image" Target="../media/image21.jpeg"/><Relationship Id="rId7" Type="http://schemas.openxmlformats.org/officeDocument/2006/relationships/image" Target="../media/image24.png"/><Relationship Id="rId12" Type="http://schemas.openxmlformats.org/officeDocument/2006/relationships/hyperlink" Target="https://www.fortworth.com/listings/american-heart-association/2366/" TargetMode="External"/><Relationship Id="rId2" Type="http://schemas.openxmlformats.org/officeDocument/2006/relationships/hyperlink" Target="https://www.google.com/url?sa=i&amp;rct=j&amp;q=&amp;esrc=s&amp;source=images&amp;cd=&amp;cad=rja&amp;uact=8&amp;ved=2ahUKEwjF04K8nJXnAhVJZc0KHaIFCTUQjRx6BAgBEAQ&amp;url=https://business.fortbendchamber.com/events/details/ribbon-cutting-apex-urgent-care-2068847&amp;psig=AOvVaw1XDPa7mWCp57gFrKGcYjSz&amp;ust=1579714272719997" TargetMode="External"/><Relationship Id="rId1" Type="http://schemas.openxmlformats.org/officeDocument/2006/relationships/slideLayout" Target="../slideLayouts/slideLayout31.xml"/><Relationship Id="rId6" Type="http://schemas.openxmlformats.org/officeDocument/2006/relationships/image" Target="../media/image23.png"/><Relationship Id="rId11" Type="http://schemas.openxmlformats.org/officeDocument/2006/relationships/image" Target="../media/image26.png"/><Relationship Id="rId5" Type="http://schemas.openxmlformats.org/officeDocument/2006/relationships/hyperlink" Target="http://www.google.com/url?sa=i&amp;rct=j&amp;q=&amp;esrc=s&amp;source=images&amp;cd=&amp;ved=2ahUKEwjryZbXnJXnAhVOZc0KHQydAXcQjRx6BAgBEAQ&amp;url=http://fortbendcpc.org/&amp;psig=AOvVaw3TI2plsruwQVq9mBmXS9bW&amp;ust=1579714345769744" TargetMode="External"/><Relationship Id="rId15" Type="http://schemas.openxmlformats.org/officeDocument/2006/relationships/image" Target="../media/image28.png"/><Relationship Id="rId10" Type="http://schemas.openxmlformats.org/officeDocument/2006/relationships/hyperlink" Target="https://www.tmc.edu/news/2018/10/harris-county-public-health-raising-awareness-of-senior-social-isolation/" TargetMode="External"/><Relationship Id="rId4" Type="http://schemas.openxmlformats.org/officeDocument/2006/relationships/image" Target="../media/image22.jpeg"/><Relationship Id="rId9" Type="http://schemas.openxmlformats.org/officeDocument/2006/relationships/image" Target="../media/image25.jpeg"/><Relationship Id="rId14" Type="http://schemas.openxmlformats.org/officeDocument/2006/relationships/hyperlink" Target="https://www.google.com/url?sa=i&amp;rct=j&amp;q=&amp;esrc=s&amp;source=images&amp;cd=&amp;ved=2ahUKEwjH45fhnZXnAhXGBc0KHYw0AdYQjRx6BAgBEAQ&amp;url=https://www.fortbendisd.com/domain/15715&amp;psig=AOvVaw1NkkC0u48XAu7mFjQPn_Xo&amp;ust=157971463794747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0.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46A14EF2-9E1F-405A-8C75-CB8368F71B50}"/>
              </a:ext>
            </a:extLst>
          </p:cNvPr>
          <p:cNvPicPr>
            <a:picLocks noChangeAspect="1"/>
          </p:cNvPicPr>
          <p:nvPr/>
        </p:nvPicPr>
        <p:blipFill rotWithShape="1">
          <a:blip r:embed="rId3"/>
          <a:srcRect b="15730"/>
          <a:stretch/>
        </p:blipFill>
        <p:spPr>
          <a:xfrm>
            <a:off x="20" y="10"/>
            <a:ext cx="12191980" cy="6857990"/>
          </a:xfrm>
          <a:prstGeom prst="rect">
            <a:avLst/>
          </a:prstGeom>
        </p:spPr>
      </p:pic>
      <p:sp useBgFill="1">
        <p:nvSpPr>
          <p:cNvPr id="9" name="Freeform 5">
            <a:extLst>
              <a:ext uri="{FF2B5EF4-FFF2-40B4-BE49-F238E27FC236}">
                <a16:creationId xmlns="" xmlns:a16="http://schemas.microsoft.com/office/drawing/2014/main" id="{608EAA06-5488-416B-B2B2-E5521301101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rot="16200000" flipH="1">
            <a:off x="7737531" y="1101852"/>
            <a:ext cx="4254640" cy="4654297"/>
          </a:xfrm>
          <a:prstGeom prst="round2SameRect">
            <a:avLst>
              <a:gd name="adj1" fmla="val 5146"/>
              <a:gd name="adj2" fmla="val 400"/>
            </a:avLst>
          </a:prstGeom>
          <a:ln>
            <a:noFill/>
          </a:ln>
          <a:effectLst>
            <a:outerShdw blurRad="50800" dist="38100" dir="5400000" algn="tl" rotWithShape="0">
              <a:srgbClr val="000000">
                <a:alpha val="43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 xmlns:a16="http://schemas.microsoft.com/office/drawing/2014/main" id="{2B9309AC-BD72-4FF0-BACF-166F82E963F7}"/>
              </a:ext>
            </a:extLst>
          </p:cNvPr>
          <p:cNvSpPr>
            <a:spLocks noGrp="1"/>
          </p:cNvSpPr>
          <p:nvPr>
            <p:ph type="ctrTitle"/>
          </p:nvPr>
        </p:nvSpPr>
        <p:spPr>
          <a:xfrm>
            <a:off x="7884543" y="1623412"/>
            <a:ext cx="4094936" cy="3571440"/>
          </a:xfrm>
        </p:spPr>
        <p:txBody>
          <a:bodyPr>
            <a:normAutofit/>
          </a:bodyPr>
          <a:lstStyle/>
          <a:p>
            <a:r>
              <a:rPr lang="en-US" sz="6000" dirty="0"/>
              <a:t>FBISD</a:t>
            </a:r>
            <a:br>
              <a:rPr lang="en-US" sz="6000" dirty="0"/>
            </a:br>
            <a:r>
              <a:rPr lang="en-US" sz="6000" dirty="0"/>
              <a:t>Vaping Town Hall Meeting </a:t>
            </a:r>
          </a:p>
        </p:txBody>
      </p:sp>
    </p:spTree>
    <p:extLst>
      <p:ext uri="{BB962C8B-B14F-4D97-AF65-F5344CB8AC3E}">
        <p14:creationId xmlns:p14="http://schemas.microsoft.com/office/powerpoint/2010/main" val="417820735"/>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 xmlns:a16="http://schemas.microsoft.com/office/drawing/2014/main"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r>
              <a:rPr lang="en-US" b="1" dirty="0">
                <a:solidFill>
                  <a:srgbClr val="FFFFFF"/>
                </a:solidFill>
              </a:rPr>
              <a:t>And even more special thanks to…</a:t>
            </a:r>
          </a:p>
        </p:txBody>
      </p:sp>
      <p:graphicFrame>
        <p:nvGraphicFramePr>
          <p:cNvPr id="19" name="Content Placeholder 2">
            <a:extLst>
              <a:ext uri="{FF2B5EF4-FFF2-40B4-BE49-F238E27FC236}">
                <a16:creationId xmlns="" xmlns:a16="http://schemas.microsoft.com/office/drawing/2014/main" id="{609DB7B6-9C70-4ABF-9A76-411A0C60ECDD}"/>
              </a:ext>
            </a:extLst>
          </p:cNvPr>
          <p:cNvGraphicFramePr>
            <a:graphicFrameLocks noGrp="1"/>
          </p:cNvGraphicFramePr>
          <p:nvPr>
            <p:ph idx="1"/>
            <p:extLst>
              <p:ext uri="{D42A27DB-BD31-4B8C-83A1-F6EECF244321}">
                <p14:modId xmlns:p14="http://schemas.microsoft.com/office/powerpoint/2010/main" val="271309099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1435990"/>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pex Urgent Car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3810001"/>
            <a:ext cx="4259152" cy="9611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400" y="2314931"/>
            <a:ext cx="6299200" cy="1153022"/>
          </a:xfrm>
          <a:prstGeom prst="rect">
            <a:avLst/>
          </a:prstGeom>
        </p:spPr>
      </p:pic>
      <p:pic>
        <p:nvPicPr>
          <p:cNvPr id="1028" name="Picture 4" descr="Image result for fort bend community prevention coalition">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3939" y="-19051"/>
            <a:ext cx="4412055" cy="27622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37022" y="5105400"/>
            <a:ext cx="3660330" cy="1485900"/>
          </a:xfrm>
          <a:prstGeom prst="rect">
            <a:avLst/>
          </a:prstGeom>
        </p:spPr>
      </p:pic>
      <p:pic>
        <p:nvPicPr>
          <p:cNvPr id="1030" name="Picture 6" descr="Image result for MD ANderson">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5130109"/>
            <a:ext cx="3277354" cy="158766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Harris County Public Health">
            <a:hlinkClick r:id="rId10"/>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b="13986"/>
          <a:stretch/>
        </p:blipFill>
        <p:spPr bwMode="auto">
          <a:xfrm>
            <a:off x="6218724" y="3502862"/>
            <a:ext cx="4898931" cy="145013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American Heart Association">
            <a:hlinkClick r:id="rId12"/>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15599" b="23174"/>
          <a:stretch/>
        </p:blipFill>
        <p:spPr bwMode="auto">
          <a:xfrm>
            <a:off x="8799967" y="5197408"/>
            <a:ext cx="3406269" cy="127959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Fort Bend ISD">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81212" y="304800"/>
            <a:ext cx="3988730" cy="1705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326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1149F43D-E43A-49B5-B781-48DF10A581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85720" y="968938"/>
            <a:ext cx="10278846" cy="4932523"/>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clock&#10;&#10;Description automatically generated">
            <a:extLst>
              <a:ext uri="{FF2B5EF4-FFF2-40B4-BE49-F238E27FC236}">
                <a16:creationId xmlns="" xmlns:a16="http://schemas.microsoft.com/office/drawing/2014/main" id="{C91A3CCC-3AEB-46A7-8C7A-D53A781CF8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434" y="3999658"/>
            <a:ext cx="3611172" cy="1763102"/>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040B6C0F-794C-4F96-92EC-F1DD8B3015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1872" y="1593338"/>
            <a:ext cx="3865035" cy="2939789"/>
          </a:xfrm>
          <a:prstGeom prst="rect">
            <a:avLst/>
          </a:prstGeom>
        </p:spPr>
      </p:pic>
      <p:pic>
        <p:nvPicPr>
          <p:cNvPr id="9" name="Picture 8" descr="A picture containing food, plate&#10;&#10;Description automatically generated">
            <a:extLst>
              <a:ext uri="{FF2B5EF4-FFF2-40B4-BE49-F238E27FC236}">
                <a16:creationId xmlns="" xmlns:a16="http://schemas.microsoft.com/office/drawing/2014/main" id="{27F28DC5-E99A-4BDA-9B10-8767CCEEAE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2449" y="1072266"/>
            <a:ext cx="4022694" cy="1786076"/>
          </a:xfrm>
          <a:prstGeom prst="rect">
            <a:avLst/>
          </a:prstGeom>
        </p:spPr>
      </p:pic>
      <p:sp>
        <p:nvSpPr>
          <p:cNvPr id="11" name="TextBox 10">
            <a:extLst>
              <a:ext uri="{FF2B5EF4-FFF2-40B4-BE49-F238E27FC236}">
                <a16:creationId xmlns="" xmlns:a16="http://schemas.microsoft.com/office/drawing/2014/main" id="{510FEFBE-B326-4544-9420-ECDBA694F6CA}"/>
              </a:ext>
            </a:extLst>
          </p:cNvPr>
          <p:cNvSpPr txBox="1"/>
          <p:nvPr/>
        </p:nvSpPr>
        <p:spPr>
          <a:xfrm>
            <a:off x="3911089" y="3416800"/>
            <a:ext cx="3488492" cy="1200329"/>
          </a:xfrm>
          <a:prstGeom prst="rect">
            <a:avLst/>
          </a:prstGeom>
          <a:noFill/>
        </p:spPr>
        <p:txBody>
          <a:bodyPr wrap="square" rtlCol="0">
            <a:spAutoFit/>
          </a:bodyPr>
          <a:lstStyle/>
          <a:p>
            <a:pPr algn="ctr"/>
            <a:r>
              <a:rPr lang="en-US" sz="2400" b="1" dirty="0">
                <a:solidFill>
                  <a:schemeClr val="bg1"/>
                </a:solidFill>
                <a:latin typeface="+mj-lt"/>
              </a:rPr>
              <a:t>Community partners working together for you and with you.</a:t>
            </a:r>
          </a:p>
        </p:txBody>
      </p:sp>
      <p:sp>
        <p:nvSpPr>
          <p:cNvPr id="12" name="TextBox 11">
            <a:extLst>
              <a:ext uri="{FF2B5EF4-FFF2-40B4-BE49-F238E27FC236}">
                <a16:creationId xmlns="" xmlns:a16="http://schemas.microsoft.com/office/drawing/2014/main" id="{786882B1-0F5C-4113-A72D-71846AC6109D}"/>
              </a:ext>
            </a:extLst>
          </p:cNvPr>
          <p:cNvSpPr txBox="1"/>
          <p:nvPr/>
        </p:nvSpPr>
        <p:spPr>
          <a:xfrm>
            <a:off x="6315740" y="5050465"/>
            <a:ext cx="3689497" cy="461665"/>
          </a:xfrm>
          <a:prstGeom prst="rect">
            <a:avLst/>
          </a:prstGeom>
          <a:noFill/>
        </p:spPr>
        <p:txBody>
          <a:bodyPr wrap="square" rtlCol="0">
            <a:spAutoFit/>
          </a:bodyPr>
          <a:lstStyle/>
          <a:p>
            <a:pPr lvl="0" algn="ctr"/>
            <a:r>
              <a:rPr lang="en-US" sz="2400" b="1" dirty="0">
                <a:solidFill>
                  <a:srgbClr val="000000"/>
                </a:solidFill>
                <a:latin typeface="Georgia Pro Cond Light" panose="02040603050505030304"/>
              </a:rPr>
              <a:t>#</a:t>
            </a:r>
            <a:r>
              <a:rPr lang="en-US" sz="2400" b="1" dirty="0" err="1">
                <a:solidFill>
                  <a:srgbClr val="000000"/>
                </a:solidFill>
                <a:latin typeface="Georgia Pro Cond Light" panose="02040603050505030304"/>
              </a:rPr>
              <a:t>PowerOfCommunity</a:t>
            </a:r>
            <a:endParaRPr lang="en-US" sz="2400" b="1" dirty="0">
              <a:solidFill>
                <a:srgbClr val="000000"/>
              </a:solidFill>
              <a:latin typeface="Georgia Pro Cond Light" panose="02040603050505030304"/>
            </a:endParaRPr>
          </a:p>
        </p:txBody>
      </p:sp>
    </p:spTree>
    <p:extLst>
      <p:ext uri="{BB962C8B-B14F-4D97-AF65-F5344CB8AC3E}">
        <p14:creationId xmlns:p14="http://schemas.microsoft.com/office/powerpoint/2010/main" val="306282946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 xmlns:a16="http://schemas.microsoft.com/office/drawing/2014/main" id="{95CB840F-8E41-4CA5-B79B-25CC80AD234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8A747869-7377-4BEC-BA2A-979591EA8997}"/>
              </a:ext>
            </a:extLst>
          </p:cNvPr>
          <p:cNvSpPr>
            <a:spLocks noGrp="1"/>
          </p:cNvSpPr>
          <p:nvPr>
            <p:ph type="title"/>
          </p:nvPr>
        </p:nvSpPr>
        <p:spPr>
          <a:xfrm>
            <a:off x="546742" y="557125"/>
            <a:ext cx="3889282" cy="1108075"/>
          </a:xfrm>
        </p:spPr>
        <p:txBody>
          <a:bodyPr>
            <a:normAutofit/>
          </a:bodyPr>
          <a:lstStyle/>
          <a:p>
            <a:pPr algn="l"/>
            <a:r>
              <a:rPr lang="en-US" sz="3200" dirty="0">
                <a:latin typeface="Georgia Pro Black" panose="020B0604020202020204" pitchFamily="18" charset="0"/>
              </a:rPr>
              <a:t>What is vaping?</a:t>
            </a:r>
          </a:p>
        </p:txBody>
      </p:sp>
      <p:sp>
        <p:nvSpPr>
          <p:cNvPr id="3" name="Content Placeholder 2">
            <a:extLst>
              <a:ext uri="{FF2B5EF4-FFF2-40B4-BE49-F238E27FC236}">
                <a16:creationId xmlns="" xmlns:a16="http://schemas.microsoft.com/office/drawing/2014/main" id="{4C9001E7-0919-4996-B7AF-1AF6AB8DB4A3}"/>
              </a:ext>
            </a:extLst>
          </p:cNvPr>
          <p:cNvSpPr>
            <a:spLocks noGrp="1"/>
          </p:cNvSpPr>
          <p:nvPr>
            <p:ph idx="1"/>
          </p:nvPr>
        </p:nvSpPr>
        <p:spPr>
          <a:xfrm>
            <a:off x="546742" y="1665200"/>
            <a:ext cx="3668769" cy="4187688"/>
          </a:xfrm>
        </p:spPr>
        <p:txBody>
          <a:bodyPr>
            <a:normAutofit/>
          </a:bodyPr>
          <a:lstStyle/>
          <a:p>
            <a:r>
              <a:rPr lang="en-US" sz="2800" dirty="0">
                <a:latin typeface="+mj-lt"/>
              </a:rPr>
              <a:t>Vaping is the act of inhaling and exhaling aerosol, often referred to as vapor, which is produced by an             e-cigarette or similar device.</a:t>
            </a:r>
          </a:p>
        </p:txBody>
      </p:sp>
      <p:sp>
        <p:nvSpPr>
          <p:cNvPr id="14" name="Rectangle 10">
            <a:extLst>
              <a:ext uri="{FF2B5EF4-FFF2-40B4-BE49-F238E27FC236}">
                <a16:creationId xmlns="" xmlns:a16="http://schemas.microsoft.com/office/drawing/2014/main" id="{BEF75C5D-2BA1-43DF-A7EA-02C7DEC122D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36008" y="965196"/>
            <a:ext cx="6581364" cy="4781641"/>
          </a:xfrm>
          <a:prstGeom prst="rect">
            <a:avLst/>
          </a:prstGeom>
          <a:solidFill>
            <a:schemeClr val="tx1"/>
          </a:solidFill>
          <a:ln w="190500">
            <a:solidFill>
              <a:srgbClr val="FFFFFF">
                <a:alpha val="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Related image">
            <a:extLst>
              <a:ext uri="{FF2B5EF4-FFF2-40B4-BE49-F238E27FC236}">
                <a16:creationId xmlns="" xmlns:a16="http://schemas.microsoft.com/office/drawing/2014/main" id="{260DE412-2B3C-4E21-92B4-74B73625D7E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20640" y="2036292"/>
            <a:ext cx="5676236" cy="2639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27530"/>
      </p:ext>
    </p:extLst>
  </p:cSld>
  <p:clrMapOvr>
    <a:masterClrMapping/>
  </p:clrMapOvr>
  <mc:AlternateContent xmlns:mc="http://schemas.openxmlformats.org/markup-compatibility/2006" xmlns:p14="http://schemas.microsoft.com/office/powerpoint/2010/main">
    <mc:Choice Requires="p14">
      <p:transition spd="slow" p14:dur="6000" advClick="0" advTm="8000"/>
    </mc:Choice>
    <mc:Fallback xmlns="">
      <p:transition spd="slow" advClick="0" advTm="8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 xmlns:a16="http://schemas.microsoft.com/office/drawing/2014/main" id="{95CB840F-8E41-4CA5-B79B-25CC80AD234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8" name="Content Placeholder 27">
            <a:extLst>
              <a:ext uri="{FF2B5EF4-FFF2-40B4-BE49-F238E27FC236}">
                <a16:creationId xmlns="" xmlns:a16="http://schemas.microsoft.com/office/drawing/2014/main" id="{37DDF12E-07D4-4AC3-9C80-2935E44A45DC}"/>
              </a:ext>
            </a:extLst>
          </p:cNvPr>
          <p:cNvSpPr>
            <a:spLocks noGrp="1"/>
          </p:cNvSpPr>
          <p:nvPr>
            <p:ph idx="1"/>
          </p:nvPr>
        </p:nvSpPr>
        <p:spPr>
          <a:xfrm>
            <a:off x="9174730" y="1402992"/>
            <a:ext cx="2875104" cy="3544046"/>
          </a:xfrm>
        </p:spPr>
        <p:txBody>
          <a:bodyPr>
            <a:noAutofit/>
          </a:bodyPr>
          <a:lstStyle/>
          <a:p>
            <a:pPr marL="36900" indent="0" algn="ctr">
              <a:buNone/>
            </a:pPr>
            <a:r>
              <a:rPr lang="en-US" sz="3200" b="1" dirty="0">
                <a:ln>
                  <a:solidFill>
                    <a:srgbClr val="000000">
                      <a:lumMod val="75000"/>
                      <a:lumOff val="25000"/>
                      <a:alpha val="10000"/>
                    </a:srgbClr>
                  </a:solidFill>
                </a:ln>
                <a:solidFill>
                  <a:srgbClr val="E8E2E4"/>
                </a:solidFill>
                <a:effectLst>
                  <a:outerShdw blurRad="9525" dist="25400" dir="14640000" algn="tl" rotWithShape="0">
                    <a:srgbClr val="000000">
                      <a:alpha val="30000"/>
                    </a:srgbClr>
                  </a:outerShdw>
                </a:effectLst>
                <a:latin typeface="Georgia Pro Black" panose="02040A02050405020203" pitchFamily="18" charset="0"/>
                <a:ea typeface="+mj-ea"/>
              </a:rPr>
              <a:t>How does</a:t>
            </a:r>
          </a:p>
          <a:p>
            <a:pPr marL="36900" indent="0" algn="ctr">
              <a:buNone/>
            </a:pPr>
            <a:r>
              <a:rPr lang="en-US" sz="3200" b="1" dirty="0">
                <a:ln>
                  <a:solidFill>
                    <a:srgbClr val="000000">
                      <a:lumMod val="75000"/>
                      <a:lumOff val="25000"/>
                      <a:alpha val="10000"/>
                    </a:srgbClr>
                  </a:solidFill>
                </a:ln>
                <a:solidFill>
                  <a:srgbClr val="E8E2E4"/>
                </a:solidFill>
                <a:effectLst>
                  <a:outerShdw blurRad="9525" dist="25400" dir="14640000" algn="tl" rotWithShape="0">
                    <a:srgbClr val="000000">
                      <a:alpha val="30000"/>
                    </a:srgbClr>
                  </a:outerShdw>
                </a:effectLst>
                <a:latin typeface="Georgia Pro Black" panose="02040A02050405020203" pitchFamily="18" charset="0"/>
                <a:ea typeface="+mj-ea"/>
              </a:rPr>
              <a:t>a vape </a:t>
            </a:r>
          </a:p>
          <a:p>
            <a:pPr marL="36900" indent="0" algn="ctr">
              <a:buNone/>
            </a:pPr>
            <a:r>
              <a:rPr lang="en-US" sz="3200" b="1" dirty="0">
                <a:ln>
                  <a:solidFill>
                    <a:srgbClr val="000000">
                      <a:lumMod val="75000"/>
                      <a:lumOff val="25000"/>
                      <a:alpha val="10000"/>
                    </a:srgbClr>
                  </a:solidFill>
                </a:ln>
                <a:solidFill>
                  <a:srgbClr val="E8E2E4"/>
                </a:solidFill>
                <a:effectLst>
                  <a:outerShdw blurRad="9525" dist="25400" dir="14640000" algn="tl" rotWithShape="0">
                    <a:srgbClr val="000000">
                      <a:alpha val="30000"/>
                    </a:srgbClr>
                  </a:outerShdw>
                </a:effectLst>
                <a:latin typeface="Georgia Pro Black" panose="02040A02050405020203" pitchFamily="18" charset="0"/>
                <a:ea typeface="+mj-ea"/>
              </a:rPr>
              <a:t>or an</a:t>
            </a:r>
          </a:p>
          <a:p>
            <a:pPr marL="36900" indent="0" algn="ctr">
              <a:buNone/>
            </a:pPr>
            <a:r>
              <a:rPr lang="en-US" sz="3200" b="1" dirty="0">
                <a:ln>
                  <a:solidFill>
                    <a:srgbClr val="000000">
                      <a:lumMod val="75000"/>
                      <a:lumOff val="25000"/>
                      <a:alpha val="10000"/>
                    </a:srgbClr>
                  </a:solidFill>
                </a:ln>
                <a:solidFill>
                  <a:srgbClr val="E8E2E4"/>
                </a:solidFill>
                <a:effectLst>
                  <a:outerShdw blurRad="9525" dist="25400" dir="14640000" algn="tl" rotWithShape="0">
                    <a:srgbClr val="000000">
                      <a:alpha val="30000"/>
                    </a:srgbClr>
                  </a:outerShdw>
                </a:effectLst>
                <a:latin typeface="Georgia Pro Black" panose="02040A02050405020203" pitchFamily="18" charset="0"/>
                <a:ea typeface="+mj-ea"/>
              </a:rPr>
              <a:t>e-cigarette work?</a:t>
            </a:r>
            <a:endParaRPr lang="en-US" sz="3200" b="1" dirty="0"/>
          </a:p>
        </p:txBody>
      </p:sp>
      <p:pic>
        <p:nvPicPr>
          <p:cNvPr id="4" name="Picture 4" descr="Image result for how vape pens work">
            <a:extLst>
              <a:ext uri="{FF2B5EF4-FFF2-40B4-BE49-F238E27FC236}">
                <a16:creationId xmlns="" xmlns:a16="http://schemas.microsoft.com/office/drawing/2014/main" id="{978A64A2-2AA0-424B-B716-43E9622A4D9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0363" y="231241"/>
            <a:ext cx="8928205" cy="631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327964"/>
      </p:ext>
    </p:extLst>
  </p:cSld>
  <p:clrMapOvr>
    <a:masterClrMapping/>
  </p:clrMapOvr>
  <mc:AlternateContent xmlns:mc="http://schemas.openxmlformats.org/markup-compatibility/2006" xmlns:p14="http://schemas.microsoft.com/office/powerpoint/2010/main">
    <mc:Choice Requires="p14">
      <p:transition spd="slow" p14:dur="6000" advClick="0" advTm="10000"/>
    </mc:Choice>
    <mc:Fallback xmlns="">
      <p:transition spd="slow" advClick="0"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itle 15">
            <a:extLst>
              <a:ext uri="{FF2B5EF4-FFF2-40B4-BE49-F238E27FC236}">
                <a16:creationId xmlns="" xmlns:a16="http://schemas.microsoft.com/office/drawing/2014/main" id="{09E9EE2C-A105-614C-A133-EF7DF2AD004A}"/>
              </a:ext>
            </a:extLst>
          </p:cNvPr>
          <p:cNvSpPr>
            <a:spLocks noGrp="1"/>
          </p:cNvSpPr>
          <p:nvPr>
            <p:ph type="title"/>
          </p:nvPr>
        </p:nvSpPr>
        <p:spPr>
          <a:xfrm>
            <a:off x="1136650" y="1066800"/>
            <a:ext cx="10058400" cy="587584"/>
          </a:xfrm>
          <a:prstGeom prst="rect">
            <a:avLst/>
          </a:prstGeom>
        </p:spPr>
        <p:txBody>
          <a:bodyPr anchor="ctr">
            <a:normAutofit/>
          </a:bodyPr>
          <a:lstStyle/>
          <a:p>
            <a:r>
              <a:rPr lang="en-US" sz="3600" b="1" dirty="0"/>
              <a:t>The New look of Nicotine addiction</a:t>
            </a:r>
          </a:p>
        </p:txBody>
      </p:sp>
      <p:pic>
        <p:nvPicPr>
          <p:cNvPr id="3076" name="Picture 4" descr="Image result for vape mod">
            <a:extLst>
              <a:ext uri="{FF2B5EF4-FFF2-40B4-BE49-F238E27FC236}">
                <a16:creationId xmlns="" xmlns:a16="http://schemas.microsoft.com/office/drawing/2014/main" id="{2EF99F00-2172-41C5-8DC5-697157686E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650" y="2184400"/>
            <a:ext cx="1841500" cy="1841500"/>
          </a:xfrm>
          <a:prstGeom prst="rect">
            <a:avLst/>
          </a:prstGeom>
          <a:extLst>
            <a:ext uri="{909E8E84-426E-40DD-AFC4-6F175D3DCCD1}">
              <a14:hiddenFill xmlns:a14="http://schemas.microsoft.com/office/drawing/2010/main">
                <a:solidFill>
                  <a:srgbClr val="FFFFFF"/>
                </a:solidFill>
              </a14:hiddenFill>
            </a:ext>
          </a:extLst>
        </p:spPr>
      </p:pic>
      <p:pic>
        <p:nvPicPr>
          <p:cNvPr id="3078" name="Picture 6" descr="Image result for vape usb">
            <a:extLst>
              <a:ext uri="{FF2B5EF4-FFF2-40B4-BE49-F238E27FC236}">
                <a16:creationId xmlns="" xmlns:a16="http://schemas.microsoft.com/office/drawing/2014/main" id="{6399D502-B867-4611-87DE-FB0C2C752E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3063" y="2184400"/>
            <a:ext cx="1971675" cy="1971675"/>
          </a:xfrm>
          <a:prstGeom prst="rect">
            <a:avLst/>
          </a:prstGeom>
          <a:extLst>
            <a:ext uri="{909E8E84-426E-40DD-AFC4-6F175D3DCCD1}">
              <a14:hiddenFill xmlns:a14="http://schemas.microsoft.com/office/drawing/2010/main">
                <a:solidFill>
                  <a:srgbClr val="FFFFFF"/>
                </a:solidFill>
              </a14:hiddenFill>
            </a:ext>
          </a:extLst>
        </p:spPr>
      </p:pic>
      <p:pic>
        <p:nvPicPr>
          <p:cNvPr id="3080" name="Picture 8" descr="Image result for vape whiteout device">
            <a:extLst>
              <a:ext uri="{FF2B5EF4-FFF2-40B4-BE49-F238E27FC236}">
                <a16:creationId xmlns="" xmlns:a16="http://schemas.microsoft.com/office/drawing/2014/main" id="{52E2C465-0589-442B-B766-E46DF57950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7288" y="2184400"/>
            <a:ext cx="3606800" cy="3606800"/>
          </a:xfrm>
          <a:prstGeom prst="rect">
            <a:avLst/>
          </a:prstGeom>
          <a:extLst>
            <a:ext uri="{909E8E84-426E-40DD-AFC4-6F175D3DCCD1}">
              <a14:hiddenFill xmlns:a14="http://schemas.microsoft.com/office/drawing/2010/main">
                <a:solidFill>
                  <a:srgbClr val="FFFFFF"/>
                </a:solidFill>
              </a14:hiddenFill>
            </a:ext>
          </a:extLst>
        </p:spPr>
      </p:pic>
      <p:pic>
        <p:nvPicPr>
          <p:cNvPr id="3084" name="Picture 12" descr="Image result for vape whiteout device">
            <a:extLst>
              <a:ext uri="{FF2B5EF4-FFF2-40B4-BE49-F238E27FC236}">
                <a16:creationId xmlns="" xmlns:a16="http://schemas.microsoft.com/office/drawing/2014/main" id="{A1911D52-CC97-41EA-A044-E051EA3F74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6650" y="4108450"/>
            <a:ext cx="1841500" cy="1681163"/>
          </a:xfrm>
          <a:prstGeom prst="rect">
            <a:avLst/>
          </a:prstGeom>
          <a:extLst>
            <a:ext uri="{909E8E84-426E-40DD-AFC4-6F175D3DCCD1}">
              <a14:hiddenFill xmlns:a14="http://schemas.microsoft.com/office/drawing/2010/main">
                <a:solidFill>
                  <a:srgbClr val="FFFFFF"/>
                </a:solidFill>
              </a14:hiddenFill>
            </a:ext>
          </a:extLst>
        </p:spPr>
      </p:pic>
      <p:pic>
        <p:nvPicPr>
          <p:cNvPr id="3086" name="Picture 14" descr="Image result for vape asthma inhaler">
            <a:extLst>
              <a:ext uri="{FF2B5EF4-FFF2-40B4-BE49-F238E27FC236}">
                <a16:creationId xmlns="" xmlns:a16="http://schemas.microsoft.com/office/drawing/2014/main" id="{D9777057-A021-4280-B18C-4C3F57AD25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2288" y="2184400"/>
            <a:ext cx="2308225" cy="1757363"/>
          </a:xfrm>
          <a:prstGeom prst="rect">
            <a:avLst/>
          </a:prstGeom>
          <a:extLst>
            <a:ext uri="{909E8E84-426E-40DD-AFC4-6F175D3DCCD1}">
              <a14:hiddenFill xmlns:a14="http://schemas.microsoft.com/office/drawing/2010/main">
                <a:solidFill>
                  <a:srgbClr val="FFFFFF"/>
                </a:solidFill>
              </a14:hiddenFill>
            </a:ext>
          </a:extLst>
        </p:spPr>
      </p:pic>
      <p:pic>
        <p:nvPicPr>
          <p:cNvPr id="3088" name="Picture 16" descr="Image result for vape smart watch">
            <a:extLst>
              <a:ext uri="{FF2B5EF4-FFF2-40B4-BE49-F238E27FC236}">
                <a16:creationId xmlns="" xmlns:a16="http://schemas.microsoft.com/office/drawing/2014/main" id="{7ADBF525-3931-4CB4-BEC2-DB1C455D1F7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62288" y="4025900"/>
            <a:ext cx="2308225" cy="1765300"/>
          </a:xfrm>
          <a:prstGeom prst="rect">
            <a:avLst/>
          </a:prstGeom>
          <a:extLst>
            <a:ext uri="{909E8E84-426E-40DD-AFC4-6F175D3DCCD1}">
              <a14:hiddenFill xmlns:a14="http://schemas.microsoft.com/office/drawing/2010/main">
                <a:solidFill>
                  <a:srgbClr val="FFFFFF"/>
                </a:solidFill>
              </a14:hiddenFill>
            </a:ext>
          </a:extLst>
        </p:spPr>
      </p:pic>
      <p:pic>
        <p:nvPicPr>
          <p:cNvPr id="3090" name="Picture 18" descr="Image result for vape sweater">
            <a:extLst>
              <a:ext uri="{FF2B5EF4-FFF2-40B4-BE49-F238E27FC236}">
                <a16:creationId xmlns="" xmlns:a16="http://schemas.microsoft.com/office/drawing/2014/main" id="{8B10FA26-2299-4669-B466-73BED9ABEED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53063" y="4238625"/>
            <a:ext cx="1971675" cy="1552575"/>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400651"/>
      </p:ext>
    </p:extLst>
  </p:cSld>
  <p:clrMapOvr>
    <a:masterClrMapping/>
  </p:clrMapOvr>
  <mc:AlternateContent xmlns:mc="http://schemas.openxmlformats.org/markup-compatibility/2006" xmlns:p14="http://schemas.microsoft.com/office/powerpoint/2010/main">
    <mc:Choice Requires="p14">
      <p:transition spd="slow" p14:dur="6000" advClick="0" advTm="5000"/>
    </mc:Choice>
    <mc:Fallback xmlns="">
      <p:transition spd="slow" advClick="0" advTm="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 xmlns:a16="http://schemas.microsoft.com/office/drawing/2014/main" id="{0EF2A0DA-AE81-4A45-972E-646AC2870C2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Image result for vaping trends teens graph">
            <a:extLst>
              <a:ext uri="{FF2B5EF4-FFF2-40B4-BE49-F238E27FC236}">
                <a16:creationId xmlns="" xmlns:a16="http://schemas.microsoft.com/office/drawing/2014/main" id="{F6345A1E-73EA-4E16-8A41-15A78D64C9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37" r="7496"/>
          <a:stretch/>
        </p:blipFill>
        <p:spPr bwMode="auto">
          <a:xfrm>
            <a:off x="-8623" y="10"/>
            <a:ext cx="6265647"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 xmlns:a16="http://schemas.microsoft.com/office/drawing/2014/main" id="{B536FA4E-0152-4E27-91DA-0FC22D1846B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6257026" y="1"/>
            <a:ext cx="5934973" cy="6858000"/>
          </a:xfrm>
          <a:prstGeom prst="rect">
            <a:avLst/>
          </a:prstGeom>
        </p:spPr>
      </p:pic>
      <p:sp>
        <p:nvSpPr>
          <p:cNvPr id="2" name="Title 1">
            <a:extLst>
              <a:ext uri="{FF2B5EF4-FFF2-40B4-BE49-F238E27FC236}">
                <a16:creationId xmlns="" xmlns:a16="http://schemas.microsoft.com/office/drawing/2014/main" id="{D5289F73-607F-4986-B91E-CB1058D8E096}"/>
              </a:ext>
            </a:extLst>
          </p:cNvPr>
          <p:cNvSpPr>
            <a:spLocks noGrp="1"/>
          </p:cNvSpPr>
          <p:nvPr>
            <p:ph type="title"/>
          </p:nvPr>
        </p:nvSpPr>
        <p:spPr>
          <a:xfrm>
            <a:off x="6881877" y="2320158"/>
            <a:ext cx="4538124" cy="2217683"/>
          </a:xfrm>
        </p:spPr>
        <p:txBody>
          <a:bodyPr anchor="b">
            <a:noAutofit/>
          </a:bodyPr>
          <a:lstStyle/>
          <a:p>
            <a:r>
              <a:rPr lang="en-US" b="1" dirty="0">
                <a:latin typeface="Georgia Pro Black" panose="02040A02050405020203" pitchFamily="18" charset="0"/>
              </a:rPr>
              <a:t>Vaping is</a:t>
            </a:r>
            <a:br>
              <a:rPr lang="en-US" b="1" dirty="0">
                <a:latin typeface="Georgia Pro Black" panose="02040A02050405020203" pitchFamily="18" charset="0"/>
              </a:rPr>
            </a:br>
            <a:r>
              <a:rPr lang="en-US" b="1" dirty="0">
                <a:latin typeface="Georgia Pro Black" panose="02040A02050405020203" pitchFamily="18" charset="0"/>
              </a:rPr>
              <a:t>on the rise</a:t>
            </a:r>
            <a:br>
              <a:rPr lang="en-US" b="1" dirty="0">
                <a:latin typeface="Georgia Pro Black" panose="02040A02050405020203" pitchFamily="18" charset="0"/>
              </a:rPr>
            </a:br>
            <a:r>
              <a:rPr lang="en-US" b="1" dirty="0">
                <a:latin typeface="Georgia Pro Black" panose="02040A02050405020203" pitchFamily="18" charset="0"/>
              </a:rPr>
              <a:t>and becoming an epidemic.</a:t>
            </a:r>
          </a:p>
        </p:txBody>
      </p:sp>
    </p:spTree>
    <p:extLst>
      <p:ext uri="{BB962C8B-B14F-4D97-AF65-F5344CB8AC3E}">
        <p14:creationId xmlns:p14="http://schemas.microsoft.com/office/powerpoint/2010/main" val="99397686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 xmlns:a16="http://schemas.microsoft.com/office/drawing/2014/main" id="{1E70A317-DCED-4E80-AA2D-467D8702E5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179788BE-27E7-4FB5-809A-8DF14B5F6F4C}"/>
              </a:ext>
            </a:extLst>
          </p:cNvPr>
          <p:cNvSpPr>
            <a:spLocks noGrp="1"/>
          </p:cNvSpPr>
          <p:nvPr>
            <p:ph type="ctrTitle"/>
          </p:nvPr>
        </p:nvSpPr>
        <p:spPr>
          <a:xfrm>
            <a:off x="0" y="1860331"/>
            <a:ext cx="4655671" cy="2701158"/>
          </a:xfrm>
        </p:spPr>
        <p:txBody>
          <a:bodyPr>
            <a:noAutofit/>
          </a:bodyPr>
          <a:lstStyle/>
          <a:p>
            <a:r>
              <a:rPr lang="en-US" sz="6000" b="1" dirty="0">
                <a:latin typeface="Georgia Pro Black" panose="02040A02050405020203" pitchFamily="18" charset="0"/>
              </a:rPr>
              <a:t>Nicotine</a:t>
            </a:r>
            <a:br>
              <a:rPr lang="en-US" sz="6000" b="1" dirty="0">
                <a:latin typeface="Georgia Pro Black" panose="02040A02050405020203" pitchFamily="18" charset="0"/>
              </a:rPr>
            </a:br>
            <a:r>
              <a:rPr lang="en-US" sz="6000" b="1" dirty="0">
                <a:latin typeface="Georgia Pro Black" panose="02040A02050405020203" pitchFamily="18" charset="0"/>
              </a:rPr>
              <a:t>is</a:t>
            </a:r>
            <a:br>
              <a:rPr lang="en-US" sz="6000" b="1" dirty="0">
                <a:latin typeface="Georgia Pro Black" panose="02040A02050405020203" pitchFamily="18" charset="0"/>
              </a:rPr>
            </a:br>
            <a:r>
              <a:rPr lang="en-US" sz="6000" b="1" dirty="0">
                <a:latin typeface="Georgia Pro Black" panose="02040A02050405020203" pitchFamily="18" charset="0"/>
              </a:rPr>
              <a:t>Nicotine. </a:t>
            </a:r>
          </a:p>
        </p:txBody>
      </p:sp>
      <p:sp>
        <p:nvSpPr>
          <p:cNvPr id="19" name="Rectangle 18">
            <a:extLst>
              <a:ext uri="{FF2B5EF4-FFF2-40B4-BE49-F238E27FC236}">
                <a16:creationId xmlns="" xmlns:a16="http://schemas.microsoft.com/office/drawing/2014/main" id="{A6D87845-294F-40CB-BC48-46455460D29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55671" y="0"/>
            <a:ext cx="75363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4">
            <a:extLst>
              <a:ext uri="{FF2B5EF4-FFF2-40B4-BE49-F238E27FC236}">
                <a16:creationId xmlns="" xmlns:a16="http://schemas.microsoft.com/office/drawing/2014/main" id="{742E513D-50BA-46F0-8412-B26D85FA7072}"/>
              </a:ext>
            </a:extLst>
          </p:cNvPr>
          <p:cNvPicPr>
            <a:picLocks noChangeAspect="1"/>
          </p:cNvPicPr>
          <p:nvPr/>
        </p:nvPicPr>
        <p:blipFill rotWithShape="1">
          <a:blip r:embed="rId3"/>
          <a:srcRect r="-1" b="2656"/>
          <a:stretch/>
        </p:blipFill>
        <p:spPr>
          <a:xfrm>
            <a:off x="5015624" y="450368"/>
            <a:ext cx="6814354" cy="5957264"/>
          </a:xfrm>
          <a:prstGeom prst="rect">
            <a:avLst/>
          </a:prstGeom>
        </p:spPr>
      </p:pic>
    </p:spTree>
    <p:extLst>
      <p:ext uri="{BB962C8B-B14F-4D97-AF65-F5344CB8AC3E}">
        <p14:creationId xmlns:p14="http://schemas.microsoft.com/office/powerpoint/2010/main" val="328490868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duotone>
              <a:schemeClr val="bg1">
                <a:shade val="80000"/>
                <a:lumMod val="80000"/>
              </a:schemeClr>
              <a:schemeClr val="bg1">
                <a:tint val="98000"/>
              </a:schemeClr>
            </a:duotone>
            <a:lum/>
          </a:blip>
          <a:srcRect/>
          <a:stretch>
            <a:fillRect/>
          </a:stretch>
        </a:blipFill>
        <a:effectLst/>
      </p:bgPr>
    </p:bg>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42A86342-68E9-4ED3-8BC9-E3BCEB388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461" y="1466158"/>
            <a:ext cx="3276426" cy="3276426"/>
          </a:xfrm>
          <a:prstGeom prst="rect">
            <a:avLst/>
          </a:prstGeom>
        </p:spPr>
      </p:pic>
      <p:sp>
        <p:nvSpPr>
          <p:cNvPr id="6" name="TextBox 5">
            <a:extLst>
              <a:ext uri="{FF2B5EF4-FFF2-40B4-BE49-F238E27FC236}">
                <a16:creationId xmlns="" xmlns:a16="http://schemas.microsoft.com/office/drawing/2014/main" id="{4C80BEB9-0A8B-4CB2-ADD3-804954CFB1D7}"/>
              </a:ext>
            </a:extLst>
          </p:cNvPr>
          <p:cNvSpPr txBox="1"/>
          <p:nvPr/>
        </p:nvSpPr>
        <p:spPr>
          <a:xfrm>
            <a:off x="888322" y="4017405"/>
            <a:ext cx="2070539" cy="461665"/>
          </a:xfrm>
          <a:prstGeom prst="rect">
            <a:avLst/>
          </a:prstGeom>
          <a:noFill/>
        </p:spPr>
        <p:txBody>
          <a:bodyPr wrap="square" rtlCol="0">
            <a:spAutoFit/>
          </a:bodyPr>
          <a:lstStyle/>
          <a:p>
            <a:pPr algn="ctr"/>
            <a:r>
              <a:rPr lang="en-US" sz="2400" dirty="0">
                <a:solidFill>
                  <a:schemeClr val="bg1"/>
                </a:solidFill>
                <a:latin typeface="Georgia Pro Black" panose="02040A02050405020203" pitchFamily="18" charset="0"/>
              </a:rPr>
              <a:t>Statistics</a:t>
            </a:r>
          </a:p>
        </p:txBody>
      </p:sp>
      <p:sp>
        <p:nvSpPr>
          <p:cNvPr id="7" name="Rectangle 6">
            <a:extLst>
              <a:ext uri="{FF2B5EF4-FFF2-40B4-BE49-F238E27FC236}">
                <a16:creationId xmlns="" xmlns:a16="http://schemas.microsoft.com/office/drawing/2014/main" id="{62EBFCC4-DF81-4FB6-BD27-568832023997}"/>
              </a:ext>
            </a:extLst>
          </p:cNvPr>
          <p:cNvSpPr/>
          <p:nvPr/>
        </p:nvSpPr>
        <p:spPr>
          <a:xfrm>
            <a:off x="3477721" y="423394"/>
            <a:ext cx="7652734" cy="1015663"/>
          </a:xfrm>
          <a:prstGeom prst="rect">
            <a:avLst/>
          </a:prstGeom>
        </p:spPr>
        <p:txBody>
          <a:bodyPr wrap="square">
            <a:spAutoFit/>
          </a:bodyPr>
          <a:lstStyle/>
          <a:p>
            <a:pPr lvl="1">
              <a:buFont typeface="Arial" panose="020B0604020202020204" pitchFamily="34" charset="0"/>
              <a:buChar char="•"/>
            </a:pPr>
            <a:r>
              <a:rPr lang="en-US" sz="2000" b="1" dirty="0"/>
              <a:t> One out of every 10 middle school students (10.5%) reported in 2019 that they used electronic cigarettes in the past 30 days</a:t>
            </a:r>
          </a:p>
          <a:p>
            <a:pPr lvl="1"/>
            <a:r>
              <a:rPr lang="en-US" sz="2000" b="1" dirty="0"/>
              <a:t>—an increase from 0.6% in 2011.</a:t>
            </a:r>
          </a:p>
        </p:txBody>
      </p:sp>
      <p:sp>
        <p:nvSpPr>
          <p:cNvPr id="8" name="Rectangle 7">
            <a:extLst>
              <a:ext uri="{FF2B5EF4-FFF2-40B4-BE49-F238E27FC236}">
                <a16:creationId xmlns="" xmlns:a16="http://schemas.microsoft.com/office/drawing/2014/main" id="{927460EC-358A-4B4F-ABF7-8C6316F55107}"/>
              </a:ext>
            </a:extLst>
          </p:cNvPr>
          <p:cNvSpPr/>
          <p:nvPr/>
        </p:nvSpPr>
        <p:spPr>
          <a:xfrm>
            <a:off x="3488230" y="1542569"/>
            <a:ext cx="7889021" cy="1015663"/>
          </a:xfrm>
          <a:prstGeom prst="rect">
            <a:avLst/>
          </a:prstGeom>
        </p:spPr>
        <p:txBody>
          <a:bodyPr wrap="square">
            <a:spAutoFit/>
          </a:bodyPr>
          <a:lstStyle/>
          <a:p>
            <a:pPr lvl="1">
              <a:buFont typeface="Arial" panose="020B0604020202020204" pitchFamily="34" charset="0"/>
              <a:buChar char="•"/>
            </a:pPr>
            <a:r>
              <a:rPr lang="en-US" sz="2000" b="1" dirty="0"/>
              <a:t> One out of every 4 high school students (27.5%) reported in 2019 that they used electronic cigarettes in the past 30 days</a:t>
            </a:r>
          </a:p>
          <a:p>
            <a:pPr lvl="1"/>
            <a:r>
              <a:rPr lang="en-US" sz="2000" b="1" dirty="0"/>
              <a:t>—an increase from 1.5% in 2011.</a:t>
            </a:r>
          </a:p>
        </p:txBody>
      </p:sp>
      <p:sp>
        <p:nvSpPr>
          <p:cNvPr id="9" name="Rectangle 8">
            <a:extLst>
              <a:ext uri="{FF2B5EF4-FFF2-40B4-BE49-F238E27FC236}">
                <a16:creationId xmlns="" xmlns:a16="http://schemas.microsoft.com/office/drawing/2014/main" id="{C90CB1DF-F6C1-4A0D-BBCC-17B0684BDEEF}"/>
              </a:ext>
            </a:extLst>
          </p:cNvPr>
          <p:cNvSpPr/>
          <p:nvPr/>
        </p:nvSpPr>
        <p:spPr>
          <a:xfrm>
            <a:off x="3477721" y="3579382"/>
            <a:ext cx="7877306" cy="707886"/>
          </a:xfrm>
          <a:prstGeom prst="rect">
            <a:avLst/>
          </a:prstGeom>
        </p:spPr>
        <p:txBody>
          <a:bodyPr wrap="square">
            <a:spAutoFit/>
          </a:bodyPr>
          <a:lstStyle/>
          <a:p>
            <a:pPr lvl="1">
              <a:buFont typeface="Arial" panose="020B0604020202020204" pitchFamily="34" charset="0"/>
              <a:buChar char="•"/>
            </a:pPr>
            <a:r>
              <a:rPr lang="en-US" sz="2000" b="1" dirty="0"/>
              <a:t>11.7% of high school seniors vape every day, suggesting that more users are becoming dependent on these products.</a:t>
            </a:r>
          </a:p>
        </p:txBody>
      </p:sp>
      <p:sp>
        <p:nvSpPr>
          <p:cNvPr id="11" name="Rectangle 10">
            <a:extLst>
              <a:ext uri="{FF2B5EF4-FFF2-40B4-BE49-F238E27FC236}">
                <a16:creationId xmlns="" xmlns:a16="http://schemas.microsoft.com/office/drawing/2014/main" id="{6AFE3F0F-4DB3-45FC-A848-69AC1CDFACCA}"/>
              </a:ext>
            </a:extLst>
          </p:cNvPr>
          <p:cNvSpPr/>
          <p:nvPr/>
        </p:nvSpPr>
        <p:spPr>
          <a:xfrm>
            <a:off x="3477721" y="4321913"/>
            <a:ext cx="7652734" cy="707886"/>
          </a:xfrm>
          <a:prstGeom prst="rect">
            <a:avLst/>
          </a:prstGeom>
        </p:spPr>
        <p:txBody>
          <a:bodyPr wrap="square">
            <a:spAutoFit/>
          </a:bodyPr>
          <a:lstStyle/>
          <a:p>
            <a:pPr lvl="1">
              <a:buFont typeface="Arial" panose="020B0604020202020204" pitchFamily="34" charset="0"/>
              <a:buChar char="•"/>
            </a:pPr>
            <a:r>
              <a:rPr lang="en-US" sz="2000" b="1" dirty="0"/>
              <a:t> Vaping has also significantly increased among eighth and 10th graders.</a:t>
            </a:r>
          </a:p>
        </p:txBody>
      </p:sp>
      <p:sp>
        <p:nvSpPr>
          <p:cNvPr id="13" name="Rectangle 12">
            <a:extLst>
              <a:ext uri="{FF2B5EF4-FFF2-40B4-BE49-F238E27FC236}">
                <a16:creationId xmlns="" xmlns:a16="http://schemas.microsoft.com/office/drawing/2014/main" id="{A48FBA92-A5E5-4310-9011-7B42B7FEC1B2}"/>
              </a:ext>
            </a:extLst>
          </p:cNvPr>
          <p:cNvSpPr/>
          <p:nvPr/>
        </p:nvSpPr>
        <p:spPr>
          <a:xfrm>
            <a:off x="3488231" y="2752919"/>
            <a:ext cx="6096000" cy="707886"/>
          </a:xfrm>
          <a:prstGeom prst="rect">
            <a:avLst/>
          </a:prstGeom>
        </p:spPr>
        <p:txBody>
          <a:bodyPr>
            <a:spAutoFit/>
          </a:bodyPr>
          <a:lstStyle/>
          <a:p>
            <a:pPr lvl="1">
              <a:buFont typeface="Arial" panose="020B0604020202020204" pitchFamily="34" charset="0"/>
              <a:buChar char="•"/>
            </a:pPr>
            <a:r>
              <a:rPr lang="en-US" sz="2000" b="1" dirty="0"/>
              <a:t> THC vaping among 12</a:t>
            </a:r>
            <a:r>
              <a:rPr lang="en-US" sz="2000" b="1" baseline="30000" dirty="0"/>
              <a:t>th</a:t>
            </a:r>
            <a:r>
              <a:rPr lang="en-US" sz="2000" b="1" dirty="0"/>
              <a:t> graders increased from 9.5 percent in 2017 to 13.1 percent in 2018.</a:t>
            </a:r>
          </a:p>
        </p:txBody>
      </p:sp>
      <p:sp>
        <p:nvSpPr>
          <p:cNvPr id="14" name="Rectangle 13">
            <a:extLst>
              <a:ext uri="{FF2B5EF4-FFF2-40B4-BE49-F238E27FC236}">
                <a16:creationId xmlns="" xmlns:a16="http://schemas.microsoft.com/office/drawing/2014/main" id="{239784DD-4758-480E-9F0C-AF3DBD610F49}"/>
              </a:ext>
            </a:extLst>
          </p:cNvPr>
          <p:cNvSpPr/>
          <p:nvPr/>
        </p:nvSpPr>
        <p:spPr>
          <a:xfrm>
            <a:off x="3477721" y="5064444"/>
            <a:ext cx="4895764" cy="400110"/>
          </a:xfrm>
          <a:prstGeom prst="rect">
            <a:avLst/>
          </a:prstGeom>
        </p:spPr>
        <p:txBody>
          <a:bodyPr wrap="none">
            <a:spAutoFit/>
          </a:bodyPr>
          <a:lstStyle/>
          <a:p>
            <a:pPr lvl="1">
              <a:buFont typeface="Arial" panose="020B0604020202020204" pitchFamily="34" charset="0"/>
              <a:buChar char="•"/>
            </a:pPr>
            <a:r>
              <a:rPr lang="en-US" sz="2000" b="1" dirty="0"/>
              <a:t> Males tend to vape more than females</a:t>
            </a:r>
            <a:r>
              <a:rPr lang="en-US" dirty="0"/>
              <a:t>.</a:t>
            </a:r>
          </a:p>
        </p:txBody>
      </p:sp>
      <p:sp>
        <p:nvSpPr>
          <p:cNvPr id="15" name="Rectangle 14">
            <a:extLst>
              <a:ext uri="{FF2B5EF4-FFF2-40B4-BE49-F238E27FC236}">
                <a16:creationId xmlns="" xmlns:a16="http://schemas.microsoft.com/office/drawing/2014/main" id="{766A59AD-2762-4DF5-A658-BD679116BECD}"/>
              </a:ext>
            </a:extLst>
          </p:cNvPr>
          <p:cNvSpPr/>
          <p:nvPr/>
        </p:nvSpPr>
        <p:spPr>
          <a:xfrm>
            <a:off x="3477721" y="5499199"/>
            <a:ext cx="6815761" cy="400110"/>
          </a:xfrm>
          <a:prstGeom prst="rect">
            <a:avLst/>
          </a:prstGeom>
        </p:spPr>
        <p:txBody>
          <a:bodyPr wrap="square">
            <a:spAutoFit/>
          </a:bodyPr>
          <a:lstStyle/>
          <a:p>
            <a:pPr lvl="1">
              <a:buFont typeface="Arial" panose="020B0604020202020204" pitchFamily="34" charset="0"/>
              <a:buChar char="•"/>
            </a:pPr>
            <a:r>
              <a:rPr lang="en-US" sz="2000" b="1" dirty="0"/>
              <a:t> JUUL is the most common vape device used by teens.</a:t>
            </a:r>
          </a:p>
        </p:txBody>
      </p:sp>
    </p:spTree>
    <p:extLst>
      <p:ext uri="{BB962C8B-B14F-4D97-AF65-F5344CB8AC3E}">
        <p14:creationId xmlns:p14="http://schemas.microsoft.com/office/powerpoint/2010/main" val="123949323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01FD027-AB6F-44B4-9288-9E1E2507C104}"/>
              </a:ext>
            </a:extLst>
          </p:cNvPr>
          <p:cNvSpPr>
            <a:spLocks noGrp="1"/>
          </p:cNvSpPr>
          <p:nvPr>
            <p:ph idx="1"/>
          </p:nvPr>
        </p:nvSpPr>
        <p:spPr>
          <a:xfrm>
            <a:off x="253927" y="241738"/>
            <a:ext cx="6283507" cy="6616262"/>
          </a:xfrm>
        </p:spPr>
        <p:txBody>
          <a:bodyPr>
            <a:normAutofit fontScale="47500" lnSpcReduction="20000"/>
          </a:bodyPr>
          <a:lstStyle/>
          <a:p>
            <a:pPr marL="36900" indent="0">
              <a:lnSpc>
                <a:spcPct val="100000"/>
              </a:lnSpc>
              <a:buNone/>
            </a:pPr>
            <a:r>
              <a:rPr lang="en-US" sz="4800" dirty="0">
                <a:latin typeface="Arial Rounded MT Bold" panose="020F0704030504030204" pitchFamily="34" charset="0"/>
              </a:rPr>
              <a:t>As of now…</a:t>
            </a:r>
          </a:p>
          <a:p>
            <a:pPr marL="36900" indent="0">
              <a:lnSpc>
                <a:spcPct val="100000"/>
              </a:lnSpc>
              <a:buNone/>
            </a:pPr>
            <a:endParaRPr lang="en-US" sz="4800" dirty="0">
              <a:latin typeface="Arial Rounded MT Bold" panose="020F0704030504030204" pitchFamily="34" charset="0"/>
            </a:endParaRPr>
          </a:p>
          <a:p>
            <a:pPr>
              <a:lnSpc>
                <a:spcPct val="100000"/>
              </a:lnSpc>
            </a:pPr>
            <a:r>
              <a:rPr lang="en-US" sz="4800" dirty="0">
                <a:latin typeface="Arial Rounded MT Bold" panose="020F0704030504030204" pitchFamily="34" charset="0"/>
              </a:rPr>
              <a:t>55 deaths related to vaping aged 17-75</a:t>
            </a:r>
          </a:p>
          <a:p>
            <a:pPr>
              <a:lnSpc>
                <a:spcPct val="100000"/>
              </a:lnSpc>
            </a:pPr>
            <a:r>
              <a:rPr lang="en-US" sz="4800" dirty="0">
                <a:latin typeface="Arial Rounded MT Bold" panose="020F0704030504030204" pitchFamily="34" charset="0"/>
              </a:rPr>
              <a:t>2561 lung illnesses caused by vaping aged 13-75</a:t>
            </a:r>
          </a:p>
          <a:p>
            <a:pPr>
              <a:lnSpc>
                <a:spcPct val="100000"/>
              </a:lnSpc>
            </a:pPr>
            <a:r>
              <a:rPr lang="en-US" sz="4800" dirty="0">
                <a:latin typeface="Arial Rounded MT Bold" panose="020F0704030504030204" pitchFamily="34" charset="0"/>
              </a:rPr>
              <a:t>The first death from a vaping-related illness was reported Aug. 23, 2019 in Illinois.  At that time, federal and state officials were investigating almost 200 cases of the baffling sickness in 22 states, according to the CDC</a:t>
            </a:r>
          </a:p>
          <a:p>
            <a:pPr>
              <a:lnSpc>
                <a:spcPct val="100000"/>
              </a:lnSpc>
            </a:pPr>
            <a:r>
              <a:rPr lang="en-US" sz="4800" dirty="0">
                <a:latin typeface="Arial Rounded MT Bold" panose="020F0704030504030204" pitchFamily="34" charset="0"/>
              </a:rPr>
              <a:t>As of Nov. 20, 2019, officials counted 2290 vaping related injuries</a:t>
            </a:r>
          </a:p>
          <a:p>
            <a:pPr>
              <a:lnSpc>
                <a:spcPct val="100000"/>
              </a:lnSpc>
            </a:pPr>
            <a:r>
              <a:rPr lang="en-US" sz="4800" dirty="0">
                <a:latin typeface="Arial Rounded MT Bold" panose="020F0704030504030204" pitchFamily="34" charset="0"/>
              </a:rPr>
              <a:t>The Center for Disease Control (CDC) says nicotine dependence is the most common form of chemical dependence in the United States</a:t>
            </a:r>
          </a:p>
          <a:p>
            <a:pPr>
              <a:lnSpc>
                <a:spcPct val="100000"/>
              </a:lnSpc>
            </a:pPr>
            <a:r>
              <a:rPr lang="en-US" sz="4800" dirty="0">
                <a:latin typeface="Arial Rounded MT Bold" panose="020F0704030504030204" pitchFamily="34" charset="0"/>
              </a:rPr>
              <a:t>Research shows that nicotine is just as addicting as Heroin</a:t>
            </a:r>
          </a:p>
          <a:p>
            <a:pPr marL="36900" indent="0">
              <a:buNone/>
            </a:pPr>
            <a:endParaRPr lang="en-US" dirty="0"/>
          </a:p>
        </p:txBody>
      </p:sp>
      <p:pic>
        <p:nvPicPr>
          <p:cNvPr id="8" name="Picture 7">
            <a:extLst>
              <a:ext uri="{FF2B5EF4-FFF2-40B4-BE49-F238E27FC236}">
                <a16:creationId xmlns="" xmlns:a16="http://schemas.microsoft.com/office/drawing/2014/main" id="{702E72E5-EA27-4879-9385-1D9D5CB8BFC5}"/>
              </a:ext>
            </a:extLst>
          </p:cNvPr>
          <p:cNvPicPr>
            <a:picLocks noChangeAspect="1"/>
          </p:cNvPicPr>
          <p:nvPr/>
        </p:nvPicPr>
        <p:blipFill>
          <a:blip r:embed="rId2"/>
          <a:stretch>
            <a:fillRect/>
          </a:stretch>
        </p:blipFill>
        <p:spPr>
          <a:xfrm>
            <a:off x="6724941" y="1820129"/>
            <a:ext cx="4950373" cy="3217742"/>
          </a:xfrm>
          <a:prstGeom prst="rect">
            <a:avLst/>
          </a:prstGeom>
        </p:spPr>
      </p:pic>
    </p:spTree>
    <p:extLst>
      <p:ext uri="{BB962C8B-B14F-4D97-AF65-F5344CB8AC3E}">
        <p14:creationId xmlns:p14="http://schemas.microsoft.com/office/powerpoint/2010/main" val="156480377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 xmlns:a16="http://schemas.microsoft.com/office/drawing/2014/main"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r>
              <a:rPr lang="en-US" b="1">
                <a:solidFill>
                  <a:srgbClr val="FFFFFF"/>
                </a:solidFill>
              </a:rPr>
              <a:t>A special thanks to…</a:t>
            </a:r>
          </a:p>
        </p:txBody>
      </p:sp>
      <p:graphicFrame>
        <p:nvGraphicFramePr>
          <p:cNvPr id="38" name="Content Placeholder 2">
            <a:extLst>
              <a:ext uri="{FF2B5EF4-FFF2-40B4-BE49-F238E27FC236}">
                <a16:creationId xmlns="" xmlns:a16="http://schemas.microsoft.com/office/drawing/2014/main" id="{1818725E-8D2C-41CC-BEA4-A9E6469868A2}"/>
              </a:ext>
            </a:extLst>
          </p:cNvPr>
          <p:cNvGraphicFramePr>
            <a:graphicFrameLocks noGrp="1"/>
          </p:cNvGraphicFramePr>
          <p:nvPr>
            <p:ph idx="1"/>
            <p:extLst>
              <p:ext uri="{D42A27DB-BD31-4B8C-83A1-F6EECF244321}">
                <p14:modId xmlns:p14="http://schemas.microsoft.com/office/powerpoint/2010/main" val="151480655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8618790"/>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AnalogousFromLightSeedLeftStep">
      <a:dk1>
        <a:srgbClr val="000000"/>
      </a:dk1>
      <a:lt1>
        <a:srgbClr val="FFFFFF"/>
      </a:lt1>
      <a:dk2>
        <a:srgbClr val="412425"/>
      </a:dk2>
      <a:lt2>
        <a:srgbClr val="E8E2E4"/>
      </a:lt2>
      <a:accent1>
        <a:srgbClr val="80AA9F"/>
      </a:accent1>
      <a:accent2>
        <a:srgbClr val="75AC87"/>
      </a:accent2>
      <a:accent3>
        <a:srgbClr val="86AB81"/>
      </a:accent3>
      <a:accent4>
        <a:srgbClr val="90AA74"/>
      </a:accent4>
      <a:accent5>
        <a:srgbClr val="A1A47C"/>
      </a:accent5>
      <a:accent6>
        <a:srgbClr val="B29F7A"/>
      </a:accent6>
      <a:hlink>
        <a:srgbClr val="AE697C"/>
      </a:hlink>
      <a:folHlink>
        <a:srgbClr val="7F7F7F"/>
      </a:folHlink>
    </a:clrScheme>
    <a:fontScheme name="Slate">
      <a:majorFont>
        <a:latin typeface="Georgia Pro Cond Ligh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Speak Pro"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RetrospectVTI">
  <a:themeElements>
    <a:clrScheme name="MONO">
      <a:dk1>
        <a:srgbClr val="000000"/>
      </a:dk1>
      <a:lt1>
        <a:srgbClr val="ECEEF7"/>
      </a:lt1>
      <a:dk2>
        <a:srgbClr val="000000"/>
      </a:dk2>
      <a:lt2>
        <a:srgbClr val="F5F8FF"/>
      </a:lt2>
      <a:accent1>
        <a:srgbClr val="ECEEF7"/>
      </a:accent1>
      <a:accent2>
        <a:srgbClr val="F5F8FF"/>
      </a:accent2>
      <a:accent3>
        <a:srgbClr val="A1A2A9"/>
      </a:accent3>
      <a:accent4>
        <a:srgbClr val="141514"/>
      </a:accent4>
      <a:accent5>
        <a:srgbClr val="000000"/>
      </a:accent5>
      <a:accent6>
        <a:srgbClr val="96969C"/>
      </a:accent6>
      <a:hlink>
        <a:srgbClr val="5F6063"/>
      </a:hlink>
      <a:folHlink>
        <a:srgbClr val="91919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Minimalist_Light_Sales Pitch_02_Win32_AS_v3" id="{A204E388-A84B-4CC6-98FC-54ED9900B3CD}" vid="{1AF041A9-EA2C-4539-9272-70AF2168FE9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8F2DDA70ED364388C38A72E0787881" ma:contentTypeVersion="12" ma:contentTypeDescription="Create a new document." ma:contentTypeScope="" ma:versionID="eaab8a8e1976394eb5d61fa1f23868e3">
  <xsd:schema xmlns:xsd="http://www.w3.org/2001/XMLSchema" xmlns:xs="http://www.w3.org/2001/XMLSchema" xmlns:p="http://schemas.microsoft.com/office/2006/metadata/properties" xmlns:ns3="1b855b75-1a95-41c0-9c9e-9a1615b06f06" xmlns:ns4="c87dc853-f1b6-464d-80d8-f9c751d8c424" targetNamespace="http://schemas.microsoft.com/office/2006/metadata/properties" ma:root="true" ma:fieldsID="6d4ca9d608e32e14cf25a88ad9c8c692" ns3:_="" ns4:_="">
    <xsd:import namespace="1b855b75-1a95-41c0-9c9e-9a1615b06f06"/>
    <xsd:import namespace="c87dc853-f1b6-464d-80d8-f9c751d8c42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855b75-1a95-41c0-9c9e-9a1615b06f0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7dc853-f1b6-464d-80d8-f9c751d8c42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FC31D0F-7712-4DF5-97DF-E15CE36D98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855b75-1a95-41c0-9c9e-9a1615b06f06"/>
    <ds:schemaRef ds:uri="c87dc853-f1b6-464d-80d8-f9c751d8c4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DFB4E8-984E-4D12-80D6-AC93BD84DE77}">
  <ds:schemaRefs>
    <ds:schemaRef ds:uri="http://schemas.microsoft.com/sharepoint/v3/contenttype/forms"/>
  </ds:schemaRefs>
</ds:datastoreItem>
</file>

<file path=customXml/itemProps3.xml><?xml version="1.0" encoding="utf-8"?>
<ds:datastoreItem xmlns:ds="http://schemas.openxmlformats.org/officeDocument/2006/customXml" ds:itemID="{92E650B4-2EEB-4339-96B8-91F1746F9638}">
  <ds:schemaRefs>
    <ds:schemaRef ds:uri="http://schemas.openxmlformats.org/package/2006/metadata/core-properties"/>
    <ds:schemaRef ds:uri="http://schemas.microsoft.com/office/2006/documentManagement/types"/>
    <ds:schemaRef ds:uri="http://schemas.microsoft.com/office/infopath/2007/PartnerControls"/>
    <ds:schemaRef ds:uri="c87dc853-f1b6-464d-80d8-f9c751d8c424"/>
    <ds:schemaRef ds:uri="http://purl.org/dc/elements/1.1/"/>
    <ds:schemaRef ds:uri="http://schemas.microsoft.com/office/2006/metadata/properties"/>
    <ds:schemaRef ds:uri="http://www.w3.org/XML/1998/namespace"/>
    <ds:schemaRef ds:uri="http://purl.org/dc/terms/"/>
    <ds:schemaRef ds:uri="1b855b75-1a95-41c0-9c9e-9a1615b06f06"/>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12</TotalTime>
  <Words>343</Words>
  <Application>Microsoft Office PowerPoint</Application>
  <PresentationFormat>Custom</PresentationFormat>
  <Paragraphs>49</Paragraphs>
  <Slides>12</Slides>
  <Notes>0</Notes>
  <HiddenSlides>0</HiddenSlides>
  <MMClips>0</MMClips>
  <ScaleCrop>false</ScaleCrop>
  <HeadingPairs>
    <vt:vector size="4" baseType="variant">
      <vt:variant>
        <vt:lpstr>Theme</vt:lpstr>
      </vt:variant>
      <vt:variant>
        <vt:i4>3</vt:i4>
      </vt:variant>
      <vt:variant>
        <vt:lpstr>Slide Titles</vt:lpstr>
      </vt:variant>
      <vt:variant>
        <vt:i4>12</vt:i4>
      </vt:variant>
    </vt:vector>
  </HeadingPairs>
  <TitlesOfParts>
    <vt:vector size="15" baseType="lpstr">
      <vt:lpstr>SlateVTI</vt:lpstr>
      <vt:lpstr>RetrospectVTI</vt:lpstr>
      <vt:lpstr>Office Theme</vt:lpstr>
      <vt:lpstr>FBISD Vaping Town Hall Meeting </vt:lpstr>
      <vt:lpstr>What is vaping?</vt:lpstr>
      <vt:lpstr>PowerPoint Presentation</vt:lpstr>
      <vt:lpstr>The New look of Nicotine addiction</vt:lpstr>
      <vt:lpstr>Vaping is on the rise and becoming an epidemic.</vt:lpstr>
      <vt:lpstr>Nicotine is Nicotine. </vt:lpstr>
      <vt:lpstr>PowerPoint Presentation</vt:lpstr>
      <vt:lpstr>PowerPoint Presentation</vt:lpstr>
      <vt:lpstr>A special thanks to…</vt:lpstr>
      <vt:lpstr>And even more special thanks to…</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FBISD Vaping Town Hall Meeting</dc:title>
  <dc:creator>Christina Santibanez</dc:creator>
  <cp:lastModifiedBy>Kellam, Stephanie F</cp:lastModifiedBy>
  <cp:revision>5</cp:revision>
  <dcterms:created xsi:type="dcterms:W3CDTF">2020-01-22T20:35:22Z</dcterms:created>
  <dcterms:modified xsi:type="dcterms:W3CDTF">2020-01-22T21:45:42Z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0x010100E08F2DDA70ED364388C38A72E0787881</vt:lpwstr>
  </property>
</Properties>
</file>