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772400" cy="10058400"/>
  <p:notesSz cx="6858000" cy="9144000"/>
  <p:embeddedFontLst>
    <p:embeddedFont>
      <p:font typeface="Be Vietnam" charset="1" panose="00000500000000000000"/>
      <p:regular r:id="rId7"/>
    </p:embeddedFont>
    <p:embeddedFont>
      <p:font typeface="Agrandir Narrow Heavy" charset="1" panose="00000A06000000000000"/>
      <p:regular r:id="rId8"/>
    </p:embeddedFont>
    <p:embeddedFont>
      <p:font typeface="Agrandir Tight Medium" charset="1" panose="00000608000000000000"/>
      <p:regular r:id="rId9"/>
    </p:embeddedFont>
    <p:embeddedFont>
      <p:font typeface="League Spartan" charset="1" panose="00000800000000000000"/>
      <p:regular r:id="rId10"/>
    </p:embeddedFont>
    <p:embeddedFont>
      <p:font typeface="Poppins" charset="1" panose="000005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F8EDD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66152" y="202977"/>
            <a:ext cx="6640096" cy="9652445"/>
            <a:chOff x="0" y="0"/>
            <a:chExt cx="2529560" cy="367712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29560" cy="3677122"/>
            </a:xfrm>
            <a:custGeom>
              <a:avLst/>
              <a:gdLst/>
              <a:ahLst/>
              <a:cxnLst/>
              <a:rect r="r" b="b" t="t" l="l"/>
              <a:pathLst>
                <a:path h="3677122" w="2529560">
                  <a:moveTo>
                    <a:pt x="24485" y="0"/>
                  </a:moveTo>
                  <a:lnTo>
                    <a:pt x="2505076" y="0"/>
                  </a:lnTo>
                  <a:cubicBezTo>
                    <a:pt x="2518598" y="0"/>
                    <a:pt x="2529560" y="10962"/>
                    <a:pt x="2529560" y="24485"/>
                  </a:cubicBezTo>
                  <a:lnTo>
                    <a:pt x="2529560" y="3652638"/>
                  </a:lnTo>
                  <a:cubicBezTo>
                    <a:pt x="2529560" y="3666160"/>
                    <a:pt x="2518598" y="3677122"/>
                    <a:pt x="2505076" y="3677122"/>
                  </a:cubicBezTo>
                  <a:lnTo>
                    <a:pt x="24485" y="3677122"/>
                  </a:lnTo>
                  <a:cubicBezTo>
                    <a:pt x="10962" y="3677122"/>
                    <a:pt x="0" y="3666160"/>
                    <a:pt x="0" y="3652638"/>
                  </a:cubicBezTo>
                  <a:lnTo>
                    <a:pt x="0" y="24485"/>
                  </a:lnTo>
                  <a:cubicBezTo>
                    <a:pt x="0" y="10962"/>
                    <a:pt x="10962" y="0"/>
                    <a:pt x="24485" y="0"/>
                  </a:cubicBezTo>
                  <a:close/>
                </a:path>
              </a:pathLst>
            </a:custGeom>
            <a:solidFill>
              <a:srgbClr val="FAFAFA"/>
            </a:solidFill>
            <a:ln cap="rnd">
              <a:noFill/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529560" cy="3705697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940173" y="2007693"/>
            <a:ext cx="3892053" cy="460691"/>
            <a:chOff x="0" y="0"/>
            <a:chExt cx="1482687" cy="175501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482687" cy="175501"/>
            </a:xfrm>
            <a:custGeom>
              <a:avLst/>
              <a:gdLst/>
              <a:ahLst/>
              <a:cxnLst/>
              <a:rect r="r" b="b" t="t" l="l"/>
              <a:pathLst>
                <a:path h="175501" w="1482687">
                  <a:moveTo>
                    <a:pt x="41772" y="0"/>
                  </a:moveTo>
                  <a:lnTo>
                    <a:pt x="1440915" y="0"/>
                  </a:lnTo>
                  <a:cubicBezTo>
                    <a:pt x="1451993" y="0"/>
                    <a:pt x="1462618" y="4401"/>
                    <a:pt x="1470452" y="12235"/>
                  </a:cubicBezTo>
                  <a:cubicBezTo>
                    <a:pt x="1478286" y="20069"/>
                    <a:pt x="1482687" y="30694"/>
                    <a:pt x="1482687" y="41772"/>
                  </a:cubicBezTo>
                  <a:lnTo>
                    <a:pt x="1482687" y="133729"/>
                  </a:lnTo>
                  <a:cubicBezTo>
                    <a:pt x="1482687" y="144808"/>
                    <a:pt x="1478286" y="155433"/>
                    <a:pt x="1470452" y="163266"/>
                  </a:cubicBezTo>
                  <a:cubicBezTo>
                    <a:pt x="1462618" y="171100"/>
                    <a:pt x="1451993" y="175501"/>
                    <a:pt x="1440915" y="175501"/>
                  </a:cubicBezTo>
                  <a:lnTo>
                    <a:pt x="41772" y="175501"/>
                  </a:lnTo>
                  <a:cubicBezTo>
                    <a:pt x="18702" y="175501"/>
                    <a:pt x="0" y="156799"/>
                    <a:pt x="0" y="133729"/>
                  </a:cubicBezTo>
                  <a:lnTo>
                    <a:pt x="0" y="41772"/>
                  </a:lnTo>
                  <a:cubicBezTo>
                    <a:pt x="0" y="30694"/>
                    <a:pt x="4401" y="20069"/>
                    <a:pt x="12235" y="12235"/>
                  </a:cubicBezTo>
                  <a:cubicBezTo>
                    <a:pt x="20069" y="4401"/>
                    <a:pt x="30694" y="0"/>
                    <a:pt x="4177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1482687" cy="20407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r>
                <a:rPr lang="en-US" sz="13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kirby.deere@fortbendisd.gov</a:t>
              </a:r>
            </a:p>
          </p:txBody>
        </p:sp>
      </p:grpSp>
      <p:sp>
        <p:nvSpPr>
          <p:cNvPr name="TextBox 8" id="8"/>
          <p:cNvSpPr txBox="true"/>
          <p:nvPr/>
        </p:nvSpPr>
        <p:spPr>
          <a:xfrm rot="333759">
            <a:off x="1027701" y="752099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8FDBD7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N</a:t>
            </a:r>
          </a:p>
        </p:txBody>
      </p:sp>
      <p:sp>
        <p:nvSpPr>
          <p:cNvPr name="TextBox 9" id="9"/>
          <p:cNvSpPr txBox="true"/>
          <p:nvPr/>
        </p:nvSpPr>
        <p:spPr>
          <a:xfrm rot="-293846">
            <a:off x="1623523" y="748131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BADDA5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E</a:t>
            </a:r>
          </a:p>
        </p:txBody>
      </p:sp>
      <p:sp>
        <p:nvSpPr>
          <p:cNvPr name="TextBox 10" id="10"/>
          <p:cNvSpPr txBox="true"/>
          <p:nvPr/>
        </p:nvSpPr>
        <p:spPr>
          <a:xfrm rot="65090">
            <a:off x="2189043" y="751430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10B48F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W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34462" y="751404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F875AB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S</a:t>
            </a:r>
          </a:p>
        </p:txBody>
      </p:sp>
      <p:sp>
        <p:nvSpPr>
          <p:cNvPr name="TextBox 12" id="12"/>
          <p:cNvSpPr txBox="true"/>
          <p:nvPr/>
        </p:nvSpPr>
        <p:spPr>
          <a:xfrm rot="494115">
            <a:off x="3626014" y="752926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FFA9C2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L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4028974" y="751404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F8EDD1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E</a:t>
            </a:r>
          </a:p>
        </p:txBody>
      </p:sp>
      <p:sp>
        <p:nvSpPr>
          <p:cNvPr name="TextBox 14" id="14"/>
          <p:cNvSpPr txBox="true"/>
          <p:nvPr/>
        </p:nvSpPr>
        <p:spPr>
          <a:xfrm rot="-443491">
            <a:off x="4483601" y="752631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8FDBD7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T</a:t>
            </a:r>
          </a:p>
        </p:txBody>
      </p:sp>
      <p:sp>
        <p:nvSpPr>
          <p:cNvPr name="TextBox 15" id="15"/>
          <p:cNvSpPr txBox="true"/>
          <p:nvPr/>
        </p:nvSpPr>
        <p:spPr>
          <a:xfrm rot="-64423">
            <a:off x="5022374" y="751430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BADDA5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T</a:t>
            </a:r>
          </a:p>
        </p:txBody>
      </p:sp>
      <p:sp>
        <p:nvSpPr>
          <p:cNvPr name="TextBox 16" id="16"/>
          <p:cNvSpPr txBox="true"/>
          <p:nvPr/>
        </p:nvSpPr>
        <p:spPr>
          <a:xfrm rot="531927">
            <a:off x="5521514" y="753168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10B48F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E</a:t>
            </a:r>
          </a:p>
        </p:txBody>
      </p:sp>
      <p:sp>
        <p:nvSpPr>
          <p:cNvPr name="TextBox 17" id="17"/>
          <p:cNvSpPr txBox="true"/>
          <p:nvPr/>
        </p:nvSpPr>
        <p:spPr>
          <a:xfrm rot="-281944">
            <a:off x="6009213" y="751900"/>
            <a:ext cx="744148" cy="12208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b="true" sz="6132">
                <a:solidFill>
                  <a:srgbClr val="F875AB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R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976947" y="596900"/>
            <a:ext cx="3818506" cy="466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95"/>
              </a:lnSpc>
            </a:pPr>
            <a:r>
              <a:rPr lang="en-US" b="true" sz="2353">
                <a:solidFill>
                  <a:srgbClr val="1B2D36"/>
                </a:solidFill>
                <a:latin typeface="Agrandir Tight Medium"/>
                <a:ea typeface="Agrandir Tight Medium"/>
                <a:cs typeface="Agrandir Tight Medium"/>
                <a:sym typeface="Agrandir Tight Medium"/>
              </a:rPr>
              <a:t>MRS. KIRBY’S SAILS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3218264" y="1899309"/>
            <a:ext cx="1335872" cy="216767"/>
            <a:chOff x="0" y="0"/>
            <a:chExt cx="508904" cy="82578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508904" cy="82578"/>
            </a:xfrm>
            <a:custGeom>
              <a:avLst/>
              <a:gdLst/>
              <a:ahLst/>
              <a:cxnLst/>
              <a:rect r="r" b="b" t="t" l="l"/>
              <a:pathLst>
                <a:path h="82578" w="508904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1041400" y="2657412"/>
            <a:ext cx="2987574" cy="3181541"/>
            <a:chOff x="0" y="0"/>
            <a:chExt cx="1138123" cy="1212016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138123" cy="1212016"/>
            </a:xfrm>
            <a:custGeom>
              <a:avLst/>
              <a:gdLst/>
              <a:ahLst/>
              <a:cxnLst/>
              <a:rect r="r" b="b" t="t" l="l"/>
              <a:pathLst>
                <a:path h="1212016" w="1138123">
                  <a:moveTo>
                    <a:pt x="54419" y="0"/>
                  </a:moveTo>
                  <a:lnTo>
                    <a:pt x="1083704" y="0"/>
                  </a:lnTo>
                  <a:cubicBezTo>
                    <a:pt x="1113759" y="0"/>
                    <a:pt x="1138123" y="24364"/>
                    <a:pt x="1138123" y="54419"/>
                  </a:cubicBezTo>
                  <a:lnTo>
                    <a:pt x="1138123" y="1157597"/>
                  </a:lnTo>
                  <a:cubicBezTo>
                    <a:pt x="1138123" y="1187652"/>
                    <a:pt x="1113759" y="1212016"/>
                    <a:pt x="1083704" y="1212016"/>
                  </a:cubicBezTo>
                  <a:lnTo>
                    <a:pt x="54419" y="1212016"/>
                  </a:lnTo>
                  <a:cubicBezTo>
                    <a:pt x="24364" y="1212016"/>
                    <a:pt x="0" y="1187652"/>
                    <a:pt x="0" y="1157597"/>
                  </a:cubicBezTo>
                  <a:lnTo>
                    <a:pt x="0" y="54419"/>
                  </a:lnTo>
                  <a:cubicBezTo>
                    <a:pt x="0" y="24364"/>
                    <a:pt x="24364" y="0"/>
                    <a:pt x="54419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28575"/>
              <a:ext cx="1138123" cy="1240591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2100"/>
                </a:lnSpc>
              </a:pPr>
              <a:r>
                <a:rPr lang="en-US" sz="1500">
                  <a:solidFill>
                    <a:srgbClr val="000000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Please remember to check your child’s folder daily for any important information that may be sent home.</a:t>
              </a:r>
            </a:p>
            <a:p>
              <a:pPr algn="ctr">
                <a:lnSpc>
                  <a:spcPts val="1843"/>
                </a:lnSpc>
              </a:pPr>
            </a:p>
            <a:p>
              <a:pPr algn="ctr">
                <a:lnSpc>
                  <a:spcPts val="1843"/>
                </a:lnSpc>
              </a:pPr>
            </a:p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1867251" y="2549029"/>
            <a:ext cx="1335872" cy="216767"/>
            <a:chOff x="0" y="0"/>
            <a:chExt cx="508904" cy="82578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508904" cy="82578"/>
            </a:xfrm>
            <a:custGeom>
              <a:avLst/>
              <a:gdLst/>
              <a:ahLst/>
              <a:cxnLst/>
              <a:rect r="r" b="b" t="t" l="l"/>
              <a:pathLst>
                <a:path h="82578" w="508904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28" id="28"/>
          <p:cNvSpPr txBox="true"/>
          <p:nvPr/>
        </p:nvSpPr>
        <p:spPr>
          <a:xfrm rot="0">
            <a:off x="2127168" y="2546804"/>
            <a:ext cx="816037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Class news</a:t>
            </a:r>
          </a:p>
        </p:txBody>
      </p:sp>
      <p:grpSp>
        <p:nvGrpSpPr>
          <p:cNvPr name="Group 29" id="29"/>
          <p:cNvGrpSpPr/>
          <p:nvPr/>
        </p:nvGrpSpPr>
        <p:grpSpPr>
          <a:xfrm rot="0">
            <a:off x="4028974" y="2794371"/>
            <a:ext cx="2702026" cy="3357155"/>
            <a:chOff x="0" y="0"/>
            <a:chExt cx="1029343" cy="1278916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029343" cy="1278916"/>
            </a:xfrm>
            <a:custGeom>
              <a:avLst/>
              <a:gdLst/>
              <a:ahLst/>
              <a:cxnLst/>
              <a:rect r="r" b="b" t="t" l="l"/>
              <a:pathLst>
                <a:path h="1278916" w="1029343">
                  <a:moveTo>
                    <a:pt x="60170" y="0"/>
                  </a:moveTo>
                  <a:lnTo>
                    <a:pt x="969173" y="0"/>
                  </a:lnTo>
                  <a:cubicBezTo>
                    <a:pt x="985132" y="0"/>
                    <a:pt x="1000436" y="6339"/>
                    <a:pt x="1011720" y="17623"/>
                  </a:cubicBezTo>
                  <a:cubicBezTo>
                    <a:pt x="1023004" y="28907"/>
                    <a:pt x="1029343" y="44212"/>
                    <a:pt x="1029343" y="60170"/>
                  </a:cubicBezTo>
                  <a:lnTo>
                    <a:pt x="1029343" y="1218746"/>
                  </a:lnTo>
                  <a:cubicBezTo>
                    <a:pt x="1029343" y="1251977"/>
                    <a:pt x="1002404" y="1278916"/>
                    <a:pt x="969173" y="1278916"/>
                  </a:cubicBezTo>
                  <a:lnTo>
                    <a:pt x="60170" y="1278916"/>
                  </a:lnTo>
                  <a:cubicBezTo>
                    <a:pt x="44212" y="1278916"/>
                    <a:pt x="28907" y="1272577"/>
                    <a:pt x="17623" y="1261293"/>
                  </a:cubicBezTo>
                  <a:cubicBezTo>
                    <a:pt x="6339" y="1250009"/>
                    <a:pt x="0" y="1234704"/>
                    <a:pt x="0" y="1218746"/>
                  </a:cubicBezTo>
                  <a:lnTo>
                    <a:pt x="0" y="60170"/>
                  </a:lnTo>
                  <a:cubicBezTo>
                    <a:pt x="0" y="44212"/>
                    <a:pt x="6339" y="28907"/>
                    <a:pt x="17623" y="17623"/>
                  </a:cubicBezTo>
                  <a:cubicBezTo>
                    <a:pt x="28907" y="6339"/>
                    <a:pt x="44212" y="0"/>
                    <a:pt x="60170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0" y="-28575"/>
              <a:ext cx="1029343" cy="1307491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l">
                <a:lnSpc>
                  <a:spcPts val="1983"/>
                </a:lnSpc>
              </a:pPr>
              <a:r>
                <a:rPr lang="en-US" sz="14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9/8 Grandparent’s breakfast</a:t>
              </a:r>
            </a:p>
            <a:p>
              <a:pPr algn="l">
                <a:lnSpc>
                  <a:spcPts val="1983"/>
                </a:lnSpc>
              </a:pPr>
              <a:r>
                <a:rPr lang="en-US" sz="14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9/11 Open House (Mrs. Kirby will not be here if you are interested in seeing our work I can set something up on Parent conferences.</a:t>
              </a:r>
            </a:p>
            <a:p>
              <a:pPr algn="l">
                <a:lnSpc>
                  <a:spcPts val="1983"/>
                </a:lnSpc>
              </a:pPr>
              <a:r>
                <a:rPr lang="en-US" sz="14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9/12 School Store/ Spirit Day</a:t>
              </a:r>
            </a:p>
            <a:p>
              <a:pPr algn="l">
                <a:lnSpc>
                  <a:spcPts val="1983"/>
                </a:lnSpc>
              </a:pPr>
              <a:r>
                <a:rPr lang="en-US" sz="14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9/17 Wear Green for Hello Week</a:t>
              </a:r>
            </a:p>
            <a:p>
              <a:pPr algn="l">
                <a:lnSpc>
                  <a:spcPts val="1983"/>
                </a:lnSpc>
              </a:pPr>
              <a:r>
                <a:rPr lang="en-US" sz="14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9/25 Early Release</a:t>
              </a:r>
            </a:p>
            <a:p>
              <a:pPr algn="l">
                <a:lnSpc>
                  <a:spcPts val="1983"/>
                </a:lnSpc>
              </a:pPr>
              <a:r>
                <a:rPr lang="en-US" sz="14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9/26 Early Dismissal </a:t>
              </a:r>
            </a:p>
            <a:p>
              <a:pPr algn="l">
                <a:lnSpc>
                  <a:spcPts val="1983"/>
                </a:lnSpc>
              </a:pPr>
            </a:p>
            <a:p>
              <a:pPr algn="l">
                <a:lnSpc>
                  <a:spcPts val="198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4746427" y="2549029"/>
            <a:ext cx="1335872" cy="216767"/>
            <a:chOff x="0" y="0"/>
            <a:chExt cx="508904" cy="82578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508904" cy="82578"/>
            </a:xfrm>
            <a:custGeom>
              <a:avLst/>
              <a:gdLst/>
              <a:ahLst/>
              <a:cxnLst/>
              <a:rect r="r" b="b" t="t" l="l"/>
              <a:pathLst>
                <a:path h="82578" w="508904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5" id="35"/>
          <p:cNvSpPr txBox="true"/>
          <p:nvPr/>
        </p:nvSpPr>
        <p:spPr>
          <a:xfrm rot="0">
            <a:off x="4801919" y="2546804"/>
            <a:ext cx="1224888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Upcoming events</a:t>
            </a:r>
          </a:p>
        </p:txBody>
      </p:sp>
      <p:grpSp>
        <p:nvGrpSpPr>
          <p:cNvPr name="Group 36" id="36"/>
          <p:cNvGrpSpPr/>
          <p:nvPr/>
        </p:nvGrpSpPr>
        <p:grpSpPr>
          <a:xfrm rot="0">
            <a:off x="1867251" y="6306616"/>
            <a:ext cx="4863749" cy="518086"/>
            <a:chOff x="0" y="0"/>
            <a:chExt cx="1852857" cy="197366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852857" cy="197366"/>
            </a:xfrm>
            <a:custGeom>
              <a:avLst/>
              <a:gdLst/>
              <a:ahLst/>
              <a:cxnLst/>
              <a:rect r="r" b="b" t="t" l="l"/>
              <a:pathLst>
                <a:path h="197366" w="1852857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163939"/>
                  </a:lnTo>
                  <a:cubicBezTo>
                    <a:pt x="1852857" y="182400"/>
                    <a:pt x="1837891" y="197366"/>
                    <a:pt x="1819430" y="197366"/>
                  </a:cubicBezTo>
                  <a:lnTo>
                    <a:pt x="33427" y="197366"/>
                  </a:lnTo>
                  <a:cubicBezTo>
                    <a:pt x="14966" y="197366"/>
                    <a:pt x="0" y="182400"/>
                    <a:pt x="0" y="163939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38" id="38"/>
            <p:cNvSpPr txBox="true"/>
            <p:nvPr/>
          </p:nvSpPr>
          <p:spPr>
            <a:xfrm>
              <a:off x="0" y="-47625"/>
              <a:ext cx="1852857" cy="244991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Counting, Additon and SUbtraction</a:t>
              </a:r>
            </a:p>
          </p:txBody>
        </p:sp>
      </p:grpSp>
      <p:grpSp>
        <p:nvGrpSpPr>
          <p:cNvPr name="Group 39" id="39"/>
          <p:cNvGrpSpPr/>
          <p:nvPr/>
        </p:nvGrpSpPr>
        <p:grpSpPr>
          <a:xfrm rot="0">
            <a:off x="1967803" y="5955441"/>
            <a:ext cx="1438733" cy="216767"/>
            <a:chOff x="0" y="0"/>
            <a:chExt cx="548089" cy="82578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548089" cy="82578"/>
            </a:xfrm>
            <a:custGeom>
              <a:avLst/>
              <a:gdLst/>
              <a:ahLst/>
              <a:cxnLst/>
              <a:rect r="r" b="b" t="t" l="l"/>
              <a:pathLst>
                <a:path h="82578" w="548089">
                  <a:moveTo>
                    <a:pt x="41289" y="0"/>
                  </a:moveTo>
                  <a:lnTo>
                    <a:pt x="506800" y="0"/>
                  </a:lnTo>
                  <a:cubicBezTo>
                    <a:pt x="517750" y="0"/>
                    <a:pt x="528252" y="4350"/>
                    <a:pt x="535996" y="12093"/>
                  </a:cubicBezTo>
                  <a:cubicBezTo>
                    <a:pt x="543739" y="19836"/>
                    <a:pt x="548089" y="30338"/>
                    <a:pt x="548089" y="41289"/>
                  </a:cubicBezTo>
                  <a:lnTo>
                    <a:pt x="548089" y="41289"/>
                  </a:lnTo>
                  <a:cubicBezTo>
                    <a:pt x="548089" y="64092"/>
                    <a:pt x="529603" y="82578"/>
                    <a:pt x="506800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</p:sp>
        <p:sp>
          <p:nvSpPr>
            <p:cNvPr name="TextBox 41" id="41"/>
            <p:cNvSpPr txBox="true"/>
            <p:nvPr/>
          </p:nvSpPr>
          <p:spPr>
            <a:xfrm>
              <a:off x="0" y="-28575"/>
              <a:ext cx="548089" cy="11115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42" id="42"/>
          <p:cNvSpPr txBox="true"/>
          <p:nvPr/>
        </p:nvSpPr>
        <p:spPr>
          <a:xfrm rot="0">
            <a:off x="2008201" y="5962152"/>
            <a:ext cx="1335872" cy="1926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What we're learning</a:t>
            </a:r>
          </a:p>
        </p:txBody>
      </p:sp>
      <p:grpSp>
        <p:nvGrpSpPr>
          <p:cNvPr name="Group 43" id="43"/>
          <p:cNvGrpSpPr/>
          <p:nvPr/>
        </p:nvGrpSpPr>
        <p:grpSpPr>
          <a:xfrm rot="0">
            <a:off x="1082553" y="6370958"/>
            <a:ext cx="857620" cy="295736"/>
            <a:chOff x="0" y="0"/>
            <a:chExt cx="326712" cy="112661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326712" cy="112661"/>
            </a:xfrm>
            <a:custGeom>
              <a:avLst/>
              <a:gdLst/>
              <a:ahLst/>
              <a:cxnLst/>
              <a:rect r="r" b="b" t="t" l="l"/>
              <a:pathLst>
                <a:path h="112661" w="326712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8FDBD7"/>
            </a:solidFill>
            <a:ln cap="rnd">
              <a:noFill/>
              <a:prstDash val="solid"/>
              <a:round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1867251" y="6824513"/>
            <a:ext cx="4863749" cy="452449"/>
            <a:chOff x="0" y="0"/>
            <a:chExt cx="1852857" cy="172361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852857" cy="172361"/>
            </a:xfrm>
            <a:custGeom>
              <a:avLst/>
              <a:gdLst/>
              <a:ahLst/>
              <a:cxnLst/>
              <a:rect r="r" b="b" t="t" l="l"/>
              <a:pathLst>
                <a:path h="172361" w="1852857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138934"/>
                  </a:lnTo>
                  <a:cubicBezTo>
                    <a:pt x="1852857" y="157396"/>
                    <a:pt x="1837891" y="172361"/>
                    <a:pt x="1819430" y="172361"/>
                  </a:cubicBezTo>
                  <a:lnTo>
                    <a:pt x="33427" y="172361"/>
                  </a:lnTo>
                  <a:cubicBezTo>
                    <a:pt x="14966" y="172361"/>
                    <a:pt x="0" y="157396"/>
                    <a:pt x="0" y="138934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48" id="48"/>
            <p:cNvSpPr txBox="true"/>
            <p:nvPr/>
          </p:nvSpPr>
          <p:spPr>
            <a:xfrm>
              <a:off x="0" y="-38100"/>
              <a:ext cx="1852857" cy="210461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Science safety Using our Senses</a:t>
              </a:r>
            </a:p>
          </p:txBody>
        </p:sp>
      </p:grpSp>
      <p:grpSp>
        <p:nvGrpSpPr>
          <p:cNvPr name="Group 49" id="49"/>
          <p:cNvGrpSpPr/>
          <p:nvPr/>
        </p:nvGrpSpPr>
        <p:grpSpPr>
          <a:xfrm rot="0">
            <a:off x="1867251" y="7344263"/>
            <a:ext cx="4863749" cy="757249"/>
            <a:chOff x="0" y="0"/>
            <a:chExt cx="1852857" cy="288476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1852857" cy="288476"/>
            </a:xfrm>
            <a:custGeom>
              <a:avLst/>
              <a:gdLst/>
              <a:ahLst/>
              <a:cxnLst/>
              <a:rect r="r" b="b" t="t" l="l"/>
              <a:pathLst>
                <a:path h="288476" w="1852857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255049"/>
                  </a:lnTo>
                  <a:cubicBezTo>
                    <a:pt x="1852857" y="273510"/>
                    <a:pt x="1837891" y="288476"/>
                    <a:pt x="1819430" y="288476"/>
                  </a:cubicBezTo>
                  <a:lnTo>
                    <a:pt x="33427" y="288476"/>
                  </a:lnTo>
                  <a:cubicBezTo>
                    <a:pt x="14966" y="288476"/>
                    <a:pt x="0" y="273510"/>
                    <a:pt x="0" y="255049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51" id="51"/>
            <p:cNvSpPr txBox="true"/>
            <p:nvPr/>
          </p:nvSpPr>
          <p:spPr>
            <a:xfrm>
              <a:off x="0" y="-38100"/>
              <a:ext cx="1852857" cy="32657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The Lemon Test/ Sylvester and the Magic Pebble</a:t>
              </a:r>
            </a:p>
          </p:txBody>
        </p:sp>
      </p:grpSp>
      <p:grpSp>
        <p:nvGrpSpPr>
          <p:cNvPr name="Group 52" id="52"/>
          <p:cNvGrpSpPr/>
          <p:nvPr/>
        </p:nvGrpSpPr>
        <p:grpSpPr>
          <a:xfrm rot="0">
            <a:off x="1867251" y="8028190"/>
            <a:ext cx="4863749" cy="452449"/>
            <a:chOff x="0" y="0"/>
            <a:chExt cx="1852857" cy="172361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1852857" cy="172361"/>
            </a:xfrm>
            <a:custGeom>
              <a:avLst/>
              <a:gdLst/>
              <a:ahLst/>
              <a:cxnLst/>
              <a:rect r="r" b="b" t="t" l="l"/>
              <a:pathLst>
                <a:path h="172361" w="1852857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138934"/>
                  </a:lnTo>
                  <a:cubicBezTo>
                    <a:pt x="1852857" y="157396"/>
                    <a:pt x="1837891" y="172361"/>
                    <a:pt x="1819430" y="172361"/>
                  </a:cubicBezTo>
                  <a:lnTo>
                    <a:pt x="33427" y="172361"/>
                  </a:lnTo>
                  <a:cubicBezTo>
                    <a:pt x="14966" y="172361"/>
                    <a:pt x="0" y="157396"/>
                    <a:pt x="0" y="138934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54" id="54"/>
            <p:cNvSpPr txBox="true"/>
            <p:nvPr/>
          </p:nvSpPr>
          <p:spPr>
            <a:xfrm>
              <a:off x="0" y="-38100"/>
              <a:ext cx="1852857" cy="210461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Sentence writing and Name writing</a:t>
              </a:r>
            </a:p>
          </p:txBody>
        </p:sp>
      </p:grpSp>
      <p:grpSp>
        <p:nvGrpSpPr>
          <p:cNvPr name="Group 55" id="55"/>
          <p:cNvGrpSpPr/>
          <p:nvPr/>
        </p:nvGrpSpPr>
        <p:grpSpPr>
          <a:xfrm rot="0">
            <a:off x="1082553" y="6888855"/>
            <a:ext cx="857620" cy="295736"/>
            <a:chOff x="0" y="0"/>
            <a:chExt cx="326712" cy="112661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326712" cy="112661"/>
            </a:xfrm>
            <a:custGeom>
              <a:avLst/>
              <a:gdLst/>
              <a:ahLst/>
              <a:cxnLst/>
              <a:rect r="r" b="b" t="t" l="l"/>
              <a:pathLst>
                <a:path h="112661" w="326712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10B48F"/>
            </a:solidFill>
            <a:ln cap="rnd">
              <a:noFill/>
              <a:prstDash val="solid"/>
              <a:round/>
            </a:ln>
          </p:spPr>
        </p:sp>
        <p:sp>
          <p:nvSpPr>
            <p:cNvPr name="TextBox 57" id="57"/>
            <p:cNvSpPr txBox="true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8" id="58"/>
          <p:cNvGrpSpPr/>
          <p:nvPr/>
        </p:nvGrpSpPr>
        <p:grpSpPr>
          <a:xfrm rot="0">
            <a:off x="1082553" y="7408604"/>
            <a:ext cx="857620" cy="295736"/>
            <a:chOff x="0" y="0"/>
            <a:chExt cx="326712" cy="112661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326712" cy="112661"/>
            </a:xfrm>
            <a:custGeom>
              <a:avLst/>
              <a:gdLst/>
              <a:ahLst/>
              <a:cxnLst/>
              <a:rect r="r" b="b" t="t" l="l"/>
              <a:pathLst>
                <a:path h="112661" w="326712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FFA9C2"/>
            </a:solidFill>
            <a:ln cap="rnd">
              <a:noFill/>
              <a:prstDash val="solid"/>
              <a:round/>
            </a:ln>
          </p:spPr>
        </p:sp>
        <p:sp>
          <p:nvSpPr>
            <p:cNvPr name="TextBox 60" id="60"/>
            <p:cNvSpPr txBox="true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1" id="61"/>
          <p:cNvGrpSpPr/>
          <p:nvPr/>
        </p:nvGrpSpPr>
        <p:grpSpPr>
          <a:xfrm rot="0">
            <a:off x="1078758" y="7928354"/>
            <a:ext cx="857620" cy="295736"/>
            <a:chOff x="0" y="0"/>
            <a:chExt cx="326712" cy="112661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326712" cy="112661"/>
            </a:xfrm>
            <a:custGeom>
              <a:avLst/>
              <a:gdLst/>
              <a:ahLst/>
              <a:cxnLst/>
              <a:rect r="r" b="b" t="t" l="l"/>
              <a:pathLst>
                <a:path h="112661" w="326712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F875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63" id="63"/>
            <p:cNvSpPr txBox="true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4" id="64"/>
          <p:cNvSpPr txBox="true"/>
          <p:nvPr/>
        </p:nvSpPr>
        <p:spPr>
          <a:xfrm rot="0">
            <a:off x="1147885" y="6408217"/>
            <a:ext cx="719367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Math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1147885" y="6926114"/>
            <a:ext cx="719367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Science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1147885" y="7442753"/>
            <a:ext cx="719367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Reading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1151680" y="7999615"/>
            <a:ext cx="719367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Writing</a:t>
            </a:r>
          </a:p>
        </p:txBody>
      </p:sp>
      <p:grpSp>
        <p:nvGrpSpPr>
          <p:cNvPr name="Group 68" id="68"/>
          <p:cNvGrpSpPr/>
          <p:nvPr/>
        </p:nvGrpSpPr>
        <p:grpSpPr>
          <a:xfrm rot="0">
            <a:off x="1041400" y="8494692"/>
            <a:ext cx="5689600" cy="926389"/>
            <a:chOff x="0" y="0"/>
            <a:chExt cx="2167467" cy="352910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2167467" cy="352910"/>
            </a:xfrm>
            <a:custGeom>
              <a:avLst/>
              <a:gdLst/>
              <a:ahLst/>
              <a:cxnLst/>
              <a:rect r="r" b="b" t="t" l="l"/>
              <a:pathLst>
                <a:path h="352910" w="2167467">
                  <a:moveTo>
                    <a:pt x="28575" y="0"/>
                  </a:moveTo>
                  <a:lnTo>
                    <a:pt x="2138892" y="0"/>
                  </a:lnTo>
                  <a:cubicBezTo>
                    <a:pt x="2154673" y="0"/>
                    <a:pt x="2167467" y="12793"/>
                    <a:pt x="2167467" y="28575"/>
                  </a:cubicBezTo>
                  <a:lnTo>
                    <a:pt x="2167467" y="324335"/>
                  </a:lnTo>
                  <a:cubicBezTo>
                    <a:pt x="2167467" y="331914"/>
                    <a:pt x="2164456" y="339182"/>
                    <a:pt x="2159097" y="344541"/>
                  </a:cubicBezTo>
                  <a:cubicBezTo>
                    <a:pt x="2153738" y="349899"/>
                    <a:pt x="2146470" y="352910"/>
                    <a:pt x="2138892" y="352910"/>
                  </a:cubicBezTo>
                  <a:lnTo>
                    <a:pt x="28575" y="352910"/>
                  </a:lnTo>
                  <a:cubicBezTo>
                    <a:pt x="12793" y="352910"/>
                    <a:pt x="0" y="340116"/>
                    <a:pt x="0" y="324335"/>
                  </a:cubicBezTo>
                  <a:lnTo>
                    <a:pt x="0" y="28575"/>
                  </a:lnTo>
                  <a:cubicBezTo>
                    <a:pt x="0" y="12793"/>
                    <a:pt x="12793" y="0"/>
                    <a:pt x="28575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</p:sp>
        <p:sp>
          <p:nvSpPr>
            <p:cNvPr name="TextBox 70" id="70"/>
            <p:cNvSpPr txBox="true"/>
            <p:nvPr/>
          </p:nvSpPr>
          <p:spPr>
            <a:xfrm>
              <a:off x="0" y="-28575"/>
              <a:ext cx="2167467" cy="381485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1" id="71"/>
          <p:cNvGrpSpPr/>
          <p:nvPr/>
        </p:nvGrpSpPr>
        <p:grpSpPr>
          <a:xfrm rot="0">
            <a:off x="3218264" y="8404229"/>
            <a:ext cx="1335872" cy="216767"/>
            <a:chOff x="0" y="0"/>
            <a:chExt cx="508904" cy="82578"/>
          </a:xfrm>
        </p:grpSpPr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508904" cy="82578"/>
            </a:xfrm>
            <a:custGeom>
              <a:avLst/>
              <a:gdLst/>
              <a:ahLst/>
              <a:cxnLst/>
              <a:rect r="r" b="b" t="t" l="l"/>
              <a:pathLst>
                <a:path h="82578" w="508904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</p:sp>
        <p:sp>
          <p:nvSpPr>
            <p:cNvPr name="TextBox 73" id="73"/>
            <p:cNvSpPr txBox="true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74" id="74"/>
          <p:cNvSpPr txBox="true"/>
          <p:nvPr/>
        </p:nvSpPr>
        <p:spPr>
          <a:xfrm rot="0">
            <a:off x="3273756" y="8402004"/>
            <a:ext cx="1224888" cy="1926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Reminders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DAGwXxZ4rJo</dc:identifier>
  <dcterms:modified xsi:type="dcterms:W3CDTF">2011-08-01T06:04:30Z</dcterms:modified>
  <cp:revision>1</cp:revision>
  <dc:title>C</dc:title>
</cp:coreProperties>
</file>