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59C"/>
    <a:srgbClr val="258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 varScale="1">
        <p:scale>
          <a:sx n="25" d="100"/>
          <a:sy n="25" d="100"/>
        </p:scale>
        <p:origin x="222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4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8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9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6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007-F4A3-7743-90F6-2F4348A2B65B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8D57-8870-2243-A493-BFD1531D6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62E8-1B3C-E3FF-05F6-678C0B1A65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D30201-3B3D-7350-7B04-0CDA1403D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een and white newsletter&#10;&#10;Description automatically generated">
            <a:extLst>
              <a:ext uri="{FF2B5EF4-FFF2-40B4-BE49-F238E27FC236}">
                <a16:creationId xmlns:a16="http://schemas.microsoft.com/office/drawing/2014/main" id="{EA1D8AE0-708E-1E34-454B-C69BA0AA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1" y="-59322"/>
            <a:ext cx="12192000" cy="16255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36D3B-C3AE-97E7-9100-B43D9DC0C5DA}"/>
              </a:ext>
            </a:extLst>
          </p:cNvPr>
          <p:cNvSpPr txBox="1"/>
          <p:nvPr/>
        </p:nvSpPr>
        <p:spPr>
          <a:xfrm>
            <a:off x="9268326" y="967094"/>
            <a:ext cx="279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THATSANOFROMME" panose="02000603000000000000" pitchFamily="2" charset="0"/>
                <a:ea typeface="AGTHATSANOFROMME" panose="02000603000000000000" pitchFamily="2" charset="0"/>
              </a:rPr>
              <a:t>Kirby.jan@fortbendisd.gov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E83404-C9FD-67B6-B3A9-9CFD4B0A9794}"/>
              </a:ext>
            </a:extLst>
          </p:cNvPr>
          <p:cNvSpPr txBox="1"/>
          <p:nvPr/>
        </p:nvSpPr>
        <p:spPr>
          <a:xfrm>
            <a:off x="8568570" y="142225"/>
            <a:ext cx="362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Mrs. Kirby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B3E7B7-91C1-095D-A2CF-1F34B2E7DD2F}"/>
              </a:ext>
            </a:extLst>
          </p:cNvPr>
          <p:cNvSpPr txBox="1"/>
          <p:nvPr/>
        </p:nvSpPr>
        <p:spPr>
          <a:xfrm>
            <a:off x="6407990" y="6599789"/>
            <a:ext cx="5527336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3/3-3/7 Read across America week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3/7 Field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3/10-3/14 Spring Break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3/19 </a:t>
            </a:r>
            <a:r>
              <a:rPr lang="en-US" sz="3200" dirty="0" err="1">
                <a:latin typeface="AGTHATSANOFROMME" panose="02000603000000000000" pitchFamily="2" charset="0"/>
                <a:ea typeface="AGTHATSANOFROMME" panose="02000603000000000000" pitchFamily="2" charset="0"/>
              </a:rPr>
              <a:t>Boosterthon</a:t>
            </a: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Kickoff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3/21 School Store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3/21 Family Game Night 6 pm-8pm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3/27 </a:t>
            </a:r>
            <a:r>
              <a:rPr lang="en-US" sz="3200" dirty="0" err="1">
                <a:latin typeface="AGTHATSANOFROMME" panose="02000603000000000000" pitchFamily="2" charset="0"/>
                <a:ea typeface="AGTHATSANOFROMME" panose="02000603000000000000" pitchFamily="2" charset="0"/>
              </a:rPr>
              <a:t>Boosterthon</a:t>
            </a: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Run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9389-E4B9-DA01-6E47-113633BBD451}"/>
              </a:ext>
            </a:extLst>
          </p:cNvPr>
          <p:cNvSpPr txBox="1"/>
          <p:nvPr/>
        </p:nvSpPr>
        <p:spPr>
          <a:xfrm>
            <a:off x="421106" y="7150916"/>
            <a:ext cx="55577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 Read across America Activities</a:t>
            </a:r>
          </a:p>
          <a:p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            </a:t>
            </a:r>
          </a:p>
          <a:p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Sentences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Telling time and graphing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State symbols.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AGTHATSANOFROMME" panose="02000603000000000000" pitchFamily="2" charset="0"/>
              <a:ea typeface="AGTHATSANOFROMME" panose="02000603000000000000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8BC614-19A8-10DC-8376-8687E10F34EE}"/>
              </a:ext>
            </a:extLst>
          </p:cNvPr>
          <p:cNvSpPr/>
          <p:nvPr/>
        </p:nvSpPr>
        <p:spPr>
          <a:xfrm>
            <a:off x="8861888" y="2763172"/>
            <a:ext cx="3073438" cy="685800"/>
          </a:xfrm>
          <a:prstGeom prst="roundRect">
            <a:avLst/>
          </a:prstGeom>
          <a:solidFill>
            <a:srgbClr val="81C59C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1632-55D3-0759-48DC-8D6B81ED583B}"/>
              </a:ext>
            </a:extLst>
          </p:cNvPr>
          <p:cNvSpPr txBox="1"/>
          <p:nvPr/>
        </p:nvSpPr>
        <p:spPr>
          <a:xfrm>
            <a:off x="9482970" y="2787900"/>
            <a:ext cx="362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GTHATSANOFROMME" panose="02000603000000000000" pitchFamily="2" charset="0"/>
                <a:ea typeface="AGTHATSANOFROMME" panose="02000603000000000000" pitchFamily="2" charset="0"/>
              </a:rPr>
              <a:t>   3/3/2025</a:t>
            </a:r>
          </a:p>
        </p:txBody>
      </p:sp>
    </p:spTree>
    <p:extLst>
      <p:ext uri="{BB962C8B-B14F-4D97-AF65-F5344CB8AC3E}">
        <p14:creationId xmlns:p14="http://schemas.microsoft.com/office/powerpoint/2010/main" val="175935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9691</TotalTime>
  <Words>53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AGTHATSANOFROMME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Delahunty</dc:creator>
  <cp:lastModifiedBy>Jan, Kirby</cp:lastModifiedBy>
  <cp:revision>4</cp:revision>
  <dcterms:created xsi:type="dcterms:W3CDTF">2024-02-29T23:43:07Z</dcterms:created>
  <dcterms:modified xsi:type="dcterms:W3CDTF">2025-03-04T14:18:19Z</dcterms:modified>
</cp:coreProperties>
</file>