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5CED0-705B-4461-B86A-100862392AA7}" v="10" dt="2024-08-29T03:16:57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6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D033E0AF-AA45-4763-9F2F-101AC82EE7BB}"/>
              </a:ext>
            </a:extLst>
          </p:cNvPr>
          <p:cNvSpPr>
            <a:spLocks/>
          </p:cNvSpPr>
          <p:nvPr/>
        </p:nvSpPr>
        <p:spPr bwMode="blackWhite">
          <a:xfrm>
            <a:off x="20638" y="12704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7A5023FE-3125-43BB-A70B-0376590E207E}"/>
              </a:ext>
            </a:extLst>
          </p:cNvPr>
          <p:cNvGrpSpPr>
            <a:grpSpLocks/>
          </p:cNvGrpSpPr>
          <p:nvPr/>
        </p:nvGrpSpPr>
        <p:grpSpPr bwMode="auto">
          <a:xfrm>
            <a:off x="195265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F983801F-B31B-4F47-9DC9-2E752A5932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8068 w 794"/>
                <a:gd name="T1" fmla="*/ 5854 h 414"/>
                <a:gd name="T2" fmla="*/ 16158 w 794"/>
                <a:gd name="T3" fmla="*/ 4714 h 414"/>
                <a:gd name="T4" fmla="*/ 12656 w 794"/>
                <a:gd name="T5" fmla="*/ 3115 h 414"/>
                <a:gd name="T6" fmla="*/ 1615 w 794"/>
                <a:gd name="T7" fmla="*/ 0 h 414"/>
                <a:gd name="T8" fmla="*/ 521 w 794"/>
                <a:gd name="T9" fmla="*/ 295 h 414"/>
                <a:gd name="T10" fmla="*/ 0 w 794"/>
                <a:gd name="T11" fmla="*/ 1231 h 414"/>
                <a:gd name="T12" fmla="*/ 635 w 794"/>
                <a:gd name="T13" fmla="*/ 2299 h 414"/>
                <a:gd name="T14" fmla="*/ 12970 w 794"/>
                <a:gd name="T15" fmla="*/ 6065 h 414"/>
                <a:gd name="T16" fmla="*/ 15673 w 794"/>
                <a:gd name="T17" fmla="*/ 5824 h 414"/>
                <a:gd name="T18" fmla="*/ 17858 w 794"/>
                <a:gd name="T19" fmla="*/ 6136 h 414"/>
                <a:gd name="T20" fmla="*/ 18068 w 794"/>
                <a:gd name="T21" fmla="*/ 5854 h 414"/>
                <a:gd name="T22" fmla="*/ 18068 w 794"/>
                <a:gd name="T23" fmla="*/ 5854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03E464AA-D50D-418E-8575-1D3B67C17E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388 w 1586"/>
                <a:gd name="T1" fmla="*/ 0 h 821"/>
                <a:gd name="T2" fmla="*/ 3769 w 1586"/>
                <a:gd name="T3" fmla="*/ 958 h 821"/>
                <a:gd name="T4" fmla="*/ 4044 w 1586"/>
                <a:gd name="T5" fmla="*/ 1177 h 821"/>
                <a:gd name="T6" fmla="*/ 4492 w 1586"/>
                <a:gd name="T7" fmla="*/ 1461 h 821"/>
                <a:gd name="T8" fmla="*/ 4433 w 1586"/>
                <a:gd name="T9" fmla="*/ 1515 h 821"/>
                <a:gd name="T10" fmla="*/ 3823 w 1586"/>
                <a:gd name="T11" fmla="*/ 1452 h 821"/>
                <a:gd name="T12" fmla="*/ 3243 w 1586"/>
                <a:gd name="T13" fmla="*/ 1496 h 821"/>
                <a:gd name="T14" fmla="*/ 117 w 1586"/>
                <a:gd name="T15" fmla="*/ 551 h 821"/>
                <a:gd name="T16" fmla="*/ 0 w 1586"/>
                <a:gd name="T17" fmla="*/ 277 h 821"/>
                <a:gd name="T18" fmla="*/ 130 w 1586"/>
                <a:gd name="T19" fmla="*/ 59 h 821"/>
                <a:gd name="T20" fmla="*/ 388 w 1586"/>
                <a:gd name="T21" fmla="*/ 0 h 821"/>
                <a:gd name="T22" fmla="*/ 38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2DAD3836-F1E2-4739-86FF-030F8A375D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605 h 747"/>
                <a:gd name="T2" fmla="*/ 2631 w 1049"/>
                <a:gd name="T3" fmla="*/ 1391 h 747"/>
                <a:gd name="T4" fmla="*/ 2680 w 1049"/>
                <a:gd name="T5" fmla="*/ 994 h 747"/>
                <a:gd name="T6" fmla="*/ 2994 w 1049"/>
                <a:gd name="T7" fmla="*/ 786 h 747"/>
                <a:gd name="T8" fmla="*/ 223 w 1049"/>
                <a:gd name="T9" fmla="*/ 0 h 747"/>
                <a:gd name="T10" fmla="*/ 0 w 1049"/>
                <a:gd name="T11" fmla="*/ 236 h 747"/>
                <a:gd name="T12" fmla="*/ 0 w 1049"/>
                <a:gd name="T13" fmla="*/ 605 h 747"/>
                <a:gd name="T14" fmla="*/ 0 w 1049"/>
                <a:gd name="T15" fmla="*/ 60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2D4791D2-0BA8-431A-AF8E-B5C3737962D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C2D20C3A-3A3A-44B6-BE6D-3E6A8B34408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310 w 150"/>
                  <a:gd name="T1" fmla="*/ 0 h 173"/>
                  <a:gd name="T2" fmla="*/ 114 w 150"/>
                  <a:gd name="T3" fmla="*/ 125 h 173"/>
                  <a:gd name="T4" fmla="*/ 0 w 150"/>
                  <a:gd name="T5" fmla="*/ 328 h 173"/>
                  <a:gd name="T6" fmla="*/ 226 w 150"/>
                  <a:gd name="T7" fmla="*/ 303 h 173"/>
                  <a:gd name="T8" fmla="*/ 291 w 150"/>
                  <a:gd name="T9" fmla="*/ 160 h 173"/>
                  <a:gd name="T10" fmla="*/ 424 w 150"/>
                  <a:gd name="T11" fmla="*/ 51 h 173"/>
                  <a:gd name="T12" fmla="*/ 310 w 150"/>
                  <a:gd name="T13" fmla="*/ 0 h 173"/>
                  <a:gd name="T14" fmla="*/ 3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5E878983-853F-40FD-AC7D-F8D3B2F9D5A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443 w 1684"/>
                  <a:gd name="T1" fmla="*/ 0 h 880"/>
                  <a:gd name="T2" fmla="*/ 179 w 1684"/>
                  <a:gd name="T3" fmla="*/ 97 h 880"/>
                  <a:gd name="T4" fmla="*/ 0 w 1684"/>
                  <a:gd name="T5" fmla="*/ 386 h 880"/>
                  <a:gd name="T6" fmla="*/ 191 w 1684"/>
                  <a:gd name="T7" fmla="*/ 665 h 880"/>
                  <a:gd name="T8" fmla="*/ 3362 w 1684"/>
                  <a:gd name="T9" fmla="*/ 1607 h 880"/>
                  <a:gd name="T10" fmla="*/ 4045 w 1684"/>
                  <a:gd name="T11" fmla="*/ 1548 h 880"/>
                  <a:gd name="T12" fmla="*/ 4598 w 1684"/>
                  <a:gd name="T13" fmla="*/ 1631 h 880"/>
                  <a:gd name="T14" fmla="*/ 4790 w 1684"/>
                  <a:gd name="T15" fmla="*/ 1499 h 880"/>
                  <a:gd name="T16" fmla="*/ 4272 w 1684"/>
                  <a:gd name="T17" fmla="*/ 1231 h 880"/>
                  <a:gd name="T18" fmla="*/ 4061 w 1684"/>
                  <a:gd name="T19" fmla="*/ 950 h 880"/>
                  <a:gd name="T20" fmla="*/ 3895 w 1684"/>
                  <a:gd name="T21" fmla="*/ 977 h 880"/>
                  <a:gd name="T22" fmla="*/ 4093 w 1684"/>
                  <a:gd name="T23" fmla="*/ 1231 h 880"/>
                  <a:gd name="T24" fmla="*/ 4489 w 1684"/>
                  <a:gd name="T25" fmla="*/ 1501 h 880"/>
                  <a:gd name="T26" fmla="*/ 4020 w 1684"/>
                  <a:gd name="T27" fmla="*/ 1459 h 880"/>
                  <a:gd name="T28" fmla="*/ 3467 w 1684"/>
                  <a:gd name="T29" fmla="*/ 1508 h 880"/>
                  <a:gd name="T30" fmla="*/ 3569 w 1684"/>
                  <a:gd name="T31" fmla="*/ 1204 h 880"/>
                  <a:gd name="T32" fmla="*/ 3806 w 1684"/>
                  <a:gd name="T33" fmla="*/ 997 h 880"/>
                  <a:gd name="T34" fmla="*/ 3529 w 1684"/>
                  <a:gd name="T35" fmla="*/ 1023 h 880"/>
                  <a:gd name="T36" fmla="*/ 3314 w 1684"/>
                  <a:gd name="T37" fmla="*/ 1220 h 880"/>
                  <a:gd name="T38" fmla="*/ 3240 w 1684"/>
                  <a:gd name="T39" fmla="*/ 1467 h 880"/>
                  <a:gd name="T40" fmla="*/ 305 w 1684"/>
                  <a:gd name="T41" fmla="*/ 575 h 880"/>
                  <a:gd name="T42" fmla="*/ 227 w 1684"/>
                  <a:gd name="T43" fmla="*/ 398 h 880"/>
                  <a:gd name="T44" fmla="*/ 293 w 1684"/>
                  <a:gd name="T45" fmla="*/ 177 h 880"/>
                  <a:gd name="T46" fmla="*/ 616 w 1684"/>
                  <a:gd name="T47" fmla="*/ 0 h 880"/>
                  <a:gd name="T48" fmla="*/ 443 w 1684"/>
                  <a:gd name="T49" fmla="*/ 0 h 880"/>
                  <a:gd name="T50" fmla="*/ 44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361EA429-374C-4679-8C3F-9E607577E08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85 w 1190"/>
                  <a:gd name="T1" fmla="*/ 0 h 500"/>
                  <a:gd name="T2" fmla="*/ 3385 w 1190"/>
                  <a:gd name="T3" fmla="*/ 907 h 500"/>
                  <a:gd name="T4" fmla="*/ 3059 w 1190"/>
                  <a:gd name="T5" fmla="*/ 926 h 500"/>
                  <a:gd name="T6" fmla="*/ 0 w 1190"/>
                  <a:gd name="T7" fmla="*/ 50 h 500"/>
                  <a:gd name="T8" fmla="*/ 285 w 1190"/>
                  <a:gd name="T9" fmla="*/ 0 h 500"/>
                  <a:gd name="T10" fmla="*/ 28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3B06BBB8-519C-4D69-AC9D-CE06D9E0A68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332 w 160"/>
                  <a:gd name="T1" fmla="*/ 0 h 335"/>
                  <a:gd name="T2" fmla="*/ 54 w 160"/>
                  <a:gd name="T3" fmla="*/ 195 h 335"/>
                  <a:gd name="T4" fmla="*/ 0 w 160"/>
                  <a:gd name="T5" fmla="*/ 421 h 335"/>
                  <a:gd name="T6" fmla="*/ 95 w 160"/>
                  <a:gd name="T7" fmla="*/ 575 h 335"/>
                  <a:gd name="T8" fmla="*/ 268 w 160"/>
                  <a:gd name="T9" fmla="*/ 614 h 335"/>
                  <a:gd name="T10" fmla="*/ 217 w 160"/>
                  <a:gd name="T11" fmla="*/ 281 h 335"/>
                  <a:gd name="T12" fmla="*/ 457 w 160"/>
                  <a:gd name="T13" fmla="*/ 32 h 335"/>
                  <a:gd name="T14" fmla="*/ 332 w 160"/>
                  <a:gd name="T15" fmla="*/ 0 h 335"/>
                  <a:gd name="T16" fmla="*/ 332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2BBB86FD-0498-46DC-B298-A2D331972CD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40 w 489"/>
                  <a:gd name="T1" fmla="*/ 64 h 296"/>
                  <a:gd name="T2" fmla="*/ 451 w 489"/>
                  <a:gd name="T3" fmla="*/ 123 h 296"/>
                  <a:gd name="T4" fmla="*/ 914 w 489"/>
                  <a:gd name="T5" fmla="*/ 255 h 296"/>
                  <a:gd name="T6" fmla="*/ 1242 w 489"/>
                  <a:gd name="T7" fmla="*/ 453 h 296"/>
                  <a:gd name="T8" fmla="*/ 920 w 489"/>
                  <a:gd name="T9" fmla="*/ 428 h 296"/>
                  <a:gd name="T10" fmla="*/ 391 w 489"/>
                  <a:gd name="T11" fmla="*/ 272 h 296"/>
                  <a:gd name="T12" fmla="*/ 141 w 489"/>
                  <a:gd name="T13" fmla="*/ 149 h 296"/>
                  <a:gd name="T14" fmla="*/ 301 w 489"/>
                  <a:gd name="T15" fmla="*/ 303 h 296"/>
                  <a:gd name="T16" fmla="*/ 767 w 489"/>
                  <a:gd name="T17" fmla="*/ 502 h 296"/>
                  <a:gd name="T18" fmla="*/ 1314 w 489"/>
                  <a:gd name="T19" fmla="*/ 551 h 296"/>
                  <a:gd name="T20" fmla="*/ 1379 w 489"/>
                  <a:gd name="T21" fmla="*/ 416 h 296"/>
                  <a:gd name="T22" fmla="*/ 1112 w 489"/>
                  <a:gd name="T23" fmla="*/ 224 h 296"/>
                  <a:gd name="T24" fmla="*/ 479 w 489"/>
                  <a:gd name="T25" fmla="*/ 32 h 296"/>
                  <a:gd name="T26" fmla="*/ 0 w 489"/>
                  <a:gd name="T27" fmla="*/ 0 h 296"/>
                  <a:gd name="T28" fmla="*/ 40 w 489"/>
                  <a:gd name="T29" fmla="*/ 64 h 296"/>
                  <a:gd name="T30" fmla="*/ 40 w 489"/>
                  <a:gd name="T31" fmla="*/ 6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82AE67BA-C7EC-4B01-A31D-58F44D8B7E15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4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51868171-4DA8-4DE1-9739-A3AD2927AE37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95 w 794"/>
                <a:gd name="T1" fmla="*/ 140 h 414"/>
                <a:gd name="T2" fmla="*/ 353 w 794"/>
                <a:gd name="T3" fmla="*/ 113 h 414"/>
                <a:gd name="T4" fmla="*/ 276 w 794"/>
                <a:gd name="T5" fmla="*/ 74 h 414"/>
                <a:gd name="T6" fmla="*/ 35 w 794"/>
                <a:gd name="T7" fmla="*/ 0 h 414"/>
                <a:gd name="T8" fmla="*/ 11 w 794"/>
                <a:gd name="T9" fmla="*/ 7 h 414"/>
                <a:gd name="T10" fmla="*/ 0 w 794"/>
                <a:gd name="T11" fmla="*/ 30 h 414"/>
                <a:gd name="T12" fmla="*/ 13 w 794"/>
                <a:gd name="T13" fmla="*/ 55 h 414"/>
                <a:gd name="T14" fmla="*/ 284 w 794"/>
                <a:gd name="T15" fmla="*/ 145 h 414"/>
                <a:gd name="T16" fmla="*/ 343 w 794"/>
                <a:gd name="T17" fmla="*/ 139 h 414"/>
                <a:gd name="T18" fmla="*/ 391 w 794"/>
                <a:gd name="T19" fmla="*/ 147 h 414"/>
                <a:gd name="T20" fmla="*/ 395 w 794"/>
                <a:gd name="T21" fmla="*/ 140 h 414"/>
                <a:gd name="T22" fmla="*/ 395 w 794"/>
                <a:gd name="T23" fmla="*/ 14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47A39B58-52A2-4E40-9B66-C3507340A8D0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8 w 1586"/>
                <a:gd name="T1" fmla="*/ 0 h 821"/>
                <a:gd name="T2" fmla="*/ 82 w 1586"/>
                <a:gd name="T3" fmla="*/ 23 h 821"/>
                <a:gd name="T4" fmla="*/ 88 w 1586"/>
                <a:gd name="T5" fmla="*/ 28 h 821"/>
                <a:gd name="T6" fmla="*/ 98 w 1586"/>
                <a:gd name="T7" fmla="*/ 35 h 821"/>
                <a:gd name="T8" fmla="*/ 97 w 1586"/>
                <a:gd name="T9" fmla="*/ 36 h 821"/>
                <a:gd name="T10" fmla="*/ 83 w 1586"/>
                <a:gd name="T11" fmla="*/ 35 h 821"/>
                <a:gd name="T12" fmla="*/ 71 w 1586"/>
                <a:gd name="T13" fmla="*/ 36 h 821"/>
                <a:gd name="T14" fmla="*/ 3 w 1586"/>
                <a:gd name="T15" fmla="*/ 13 h 821"/>
                <a:gd name="T16" fmla="*/ 0 w 1586"/>
                <a:gd name="T17" fmla="*/ 7 h 821"/>
                <a:gd name="T18" fmla="*/ 3 w 1586"/>
                <a:gd name="T19" fmla="*/ 1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909593A1-20FA-4F68-98AF-A1A636632D1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5 h 747"/>
                <a:gd name="T2" fmla="*/ 58 w 1049"/>
                <a:gd name="T3" fmla="*/ 33 h 747"/>
                <a:gd name="T4" fmla="*/ 59 w 1049"/>
                <a:gd name="T5" fmla="*/ 24 h 747"/>
                <a:gd name="T6" fmla="*/ 65 w 1049"/>
                <a:gd name="T7" fmla="*/ 19 h 747"/>
                <a:gd name="T8" fmla="*/ 5 w 1049"/>
                <a:gd name="T9" fmla="*/ 0 h 747"/>
                <a:gd name="T10" fmla="*/ 0 w 1049"/>
                <a:gd name="T11" fmla="*/ 6 h 747"/>
                <a:gd name="T12" fmla="*/ 0 w 1049"/>
                <a:gd name="T13" fmla="*/ 15 h 747"/>
                <a:gd name="T14" fmla="*/ 0 w 1049"/>
                <a:gd name="T15" fmla="*/ 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A88AFB1B-52C1-4ABF-AD8D-B0A49B7BBA5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64E881A0-00FC-4DAB-8F0B-87AF337903E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7 w 150"/>
                  <a:gd name="T1" fmla="*/ 0 h 173"/>
                  <a:gd name="T2" fmla="*/ 2 w 150"/>
                  <a:gd name="T3" fmla="*/ 3 h 173"/>
                  <a:gd name="T4" fmla="*/ 0 w 150"/>
                  <a:gd name="T5" fmla="*/ 8 h 173"/>
                  <a:gd name="T6" fmla="*/ 5 w 150"/>
                  <a:gd name="T7" fmla="*/ 7 h 173"/>
                  <a:gd name="T8" fmla="*/ 6 w 150"/>
                  <a:gd name="T9" fmla="*/ 4 h 173"/>
                  <a:gd name="T10" fmla="*/ 9 w 150"/>
                  <a:gd name="T11" fmla="*/ 1 h 173"/>
                  <a:gd name="T12" fmla="*/ 7 w 150"/>
                  <a:gd name="T13" fmla="*/ 0 h 173"/>
                  <a:gd name="T14" fmla="*/ 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9CDE2663-F95A-45B1-A2F6-ED804D2E0B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0 w 1684"/>
                  <a:gd name="T1" fmla="*/ 0 h 880"/>
                  <a:gd name="T2" fmla="*/ 4 w 1684"/>
                  <a:gd name="T3" fmla="*/ 2 h 880"/>
                  <a:gd name="T4" fmla="*/ 0 w 1684"/>
                  <a:gd name="T5" fmla="*/ 9 h 880"/>
                  <a:gd name="T6" fmla="*/ 4 w 1684"/>
                  <a:gd name="T7" fmla="*/ 16 h 880"/>
                  <a:gd name="T8" fmla="*/ 73 w 1684"/>
                  <a:gd name="T9" fmla="*/ 38 h 880"/>
                  <a:gd name="T10" fmla="*/ 88 w 1684"/>
                  <a:gd name="T11" fmla="*/ 37 h 880"/>
                  <a:gd name="T12" fmla="*/ 100 w 1684"/>
                  <a:gd name="T13" fmla="*/ 39 h 880"/>
                  <a:gd name="T14" fmla="*/ 105 w 1684"/>
                  <a:gd name="T15" fmla="*/ 36 h 880"/>
                  <a:gd name="T16" fmla="*/ 93 w 1684"/>
                  <a:gd name="T17" fmla="*/ 29 h 880"/>
                  <a:gd name="T18" fmla="*/ 89 w 1684"/>
                  <a:gd name="T19" fmla="*/ 23 h 880"/>
                  <a:gd name="T20" fmla="*/ 85 w 1684"/>
                  <a:gd name="T21" fmla="*/ 23 h 880"/>
                  <a:gd name="T22" fmla="*/ 90 w 1684"/>
                  <a:gd name="T23" fmla="*/ 29 h 880"/>
                  <a:gd name="T24" fmla="*/ 98 w 1684"/>
                  <a:gd name="T25" fmla="*/ 36 h 880"/>
                  <a:gd name="T26" fmla="*/ 88 w 1684"/>
                  <a:gd name="T27" fmla="*/ 35 h 880"/>
                  <a:gd name="T28" fmla="*/ 76 w 1684"/>
                  <a:gd name="T29" fmla="*/ 36 h 880"/>
                  <a:gd name="T30" fmla="*/ 78 w 1684"/>
                  <a:gd name="T31" fmla="*/ 29 h 880"/>
                  <a:gd name="T32" fmla="*/ 83 w 1684"/>
                  <a:gd name="T33" fmla="*/ 24 h 880"/>
                  <a:gd name="T34" fmla="*/ 77 w 1684"/>
                  <a:gd name="T35" fmla="*/ 24 h 880"/>
                  <a:gd name="T36" fmla="*/ 72 w 1684"/>
                  <a:gd name="T37" fmla="*/ 29 h 880"/>
                  <a:gd name="T38" fmla="*/ 71 w 1684"/>
                  <a:gd name="T39" fmla="*/ 35 h 880"/>
                  <a:gd name="T40" fmla="*/ 7 w 1684"/>
                  <a:gd name="T41" fmla="*/ 14 h 880"/>
                  <a:gd name="T42" fmla="*/ 5 w 1684"/>
                  <a:gd name="T43" fmla="*/ 10 h 880"/>
                  <a:gd name="T44" fmla="*/ 6 w 1684"/>
                  <a:gd name="T45" fmla="*/ 4 h 880"/>
                  <a:gd name="T46" fmla="*/ 13 w 1684"/>
                  <a:gd name="T47" fmla="*/ 0 h 880"/>
                  <a:gd name="T48" fmla="*/ 10 w 1684"/>
                  <a:gd name="T49" fmla="*/ 0 h 880"/>
                  <a:gd name="T50" fmla="*/ 1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E907CF48-6A42-4587-ABCF-4BDCE254694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6 w 1190"/>
                  <a:gd name="T1" fmla="*/ 0 h 500"/>
                  <a:gd name="T2" fmla="*/ 74 w 1190"/>
                  <a:gd name="T3" fmla="*/ 21 h 500"/>
                  <a:gd name="T4" fmla="*/ 67 w 1190"/>
                  <a:gd name="T5" fmla="*/ 22 h 500"/>
                  <a:gd name="T6" fmla="*/ 0 w 1190"/>
                  <a:gd name="T7" fmla="*/ 1 h 500"/>
                  <a:gd name="T8" fmla="*/ 6 w 1190"/>
                  <a:gd name="T9" fmla="*/ 0 h 500"/>
                  <a:gd name="T10" fmla="*/ 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291FDBA1-5BD8-4E5D-92DD-EA6BF7A82EC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7 w 160"/>
                  <a:gd name="T1" fmla="*/ 0 h 335"/>
                  <a:gd name="T2" fmla="*/ 1 w 160"/>
                  <a:gd name="T3" fmla="*/ 5 h 335"/>
                  <a:gd name="T4" fmla="*/ 0 w 160"/>
                  <a:gd name="T5" fmla="*/ 10 h 335"/>
                  <a:gd name="T6" fmla="*/ 2 w 160"/>
                  <a:gd name="T7" fmla="*/ 14 h 335"/>
                  <a:gd name="T8" fmla="*/ 6 w 160"/>
                  <a:gd name="T9" fmla="*/ 15 h 335"/>
                  <a:gd name="T10" fmla="*/ 5 w 160"/>
                  <a:gd name="T11" fmla="*/ 7 h 335"/>
                  <a:gd name="T12" fmla="*/ 10 w 160"/>
                  <a:gd name="T13" fmla="*/ 1 h 335"/>
                  <a:gd name="T14" fmla="*/ 7 w 160"/>
                  <a:gd name="T15" fmla="*/ 0 h 335"/>
                  <a:gd name="T16" fmla="*/ 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06FAEAC3-09F7-4F05-92E0-0B621DCF4C2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 w 489"/>
                  <a:gd name="T1" fmla="*/ 1 h 296"/>
                  <a:gd name="T2" fmla="*/ 10 w 489"/>
                  <a:gd name="T3" fmla="*/ 3 h 296"/>
                  <a:gd name="T4" fmla="*/ 20 w 489"/>
                  <a:gd name="T5" fmla="*/ 6 h 296"/>
                  <a:gd name="T6" fmla="*/ 27 w 489"/>
                  <a:gd name="T7" fmla="*/ 11 h 296"/>
                  <a:gd name="T8" fmla="*/ 20 w 489"/>
                  <a:gd name="T9" fmla="*/ 10 h 296"/>
                  <a:gd name="T10" fmla="*/ 9 w 489"/>
                  <a:gd name="T11" fmla="*/ 6 h 296"/>
                  <a:gd name="T12" fmla="*/ 3 w 489"/>
                  <a:gd name="T13" fmla="*/ 4 h 296"/>
                  <a:gd name="T14" fmla="*/ 7 w 489"/>
                  <a:gd name="T15" fmla="*/ 7 h 296"/>
                  <a:gd name="T16" fmla="*/ 17 w 489"/>
                  <a:gd name="T17" fmla="*/ 12 h 296"/>
                  <a:gd name="T18" fmla="*/ 29 w 489"/>
                  <a:gd name="T19" fmla="*/ 13 h 296"/>
                  <a:gd name="T20" fmla="*/ 30 w 489"/>
                  <a:gd name="T21" fmla="*/ 10 h 296"/>
                  <a:gd name="T22" fmla="*/ 24 w 489"/>
                  <a:gd name="T23" fmla="*/ 5 h 296"/>
                  <a:gd name="T24" fmla="*/ 10 w 489"/>
                  <a:gd name="T25" fmla="*/ 1 h 296"/>
                  <a:gd name="T26" fmla="*/ 0 w 489"/>
                  <a:gd name="T27" fmla="*/ 0 h 296"/>
                  <a:gd name="T28" fmla="*/ 1 w 489"/>
                  <a:gd name="T29" fmla="*/ 1 h 296"/>
                  <a:gd name="T30" fmla="*/ 1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7140B3CA-1BB1-421C-A354-3888BB52FF60}"/>
              </a:ext>
            </a:extLst>
          </p:cNvPr>
          <p:cNvSpPr>
            <a:spLocks/>
          </p:cNvSpPr>
          <p:nvPr/>
        </p:nvSpPr>
        <p:spPr bwMode="auto">
          <a:xfrm>
            <a:off x="901702" y="5054604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E338FA3E-0127-4B9E-A0BF-2EA19AF9BA76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1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1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9BD1F30-CFD8-4F74-A812-CA815AC35C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507C8F51-DAB9-4DEE-A3DA-E186A5D544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BF948EF7-271D-4BBF-99BA-1187EB3AF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7EBBD9A-1BB8-4905-BC10-02B6E134A5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0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3445C6-5710-4E29-9D5D-158DFDC2E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5DCD62-C1C8-4548-8E1D-5C83B22F0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941BBB6-F199-43A1-B3E9-5E2B11452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B2D66-79BD-4A2A-B7A1-0E14EF511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27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40ED06-DA2D-4B10-B5D7-29C00F9822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1C7106-82EA-4C45-A3E3-33F170B8AB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3EEE71-25F5-4FA2-91BF-4DB0E1ED6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60AFD-2E22-4E33-A4D7-DCC3DA4E25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1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103A58-E2C5-419E-98E3-78556BEEF4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71449E-7CA0-48B8-AD1B-231714912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9B5846A-C892-4578-895A-852930ED0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985E8-88CB-4726-86B3-C0307362C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B46F1E-C648-484E-9638-50BA3107C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C9D7DF-C7AA-438C-B5BB-C9AC6E739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E9896E1-EC10-49A1-89AB-7EAFBFE9F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79B86-8A33-4F3E-B49E-682A55C9B7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63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D1CE8-0C4E-47AA-923D-BF18861446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79776E-341D-4DC9-915A-E8D530D73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1AC829-4910-4677-84A4-FBD59100A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4E002-473C-4DDF-981C-BA6DBBAD22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5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8FAC81-316A-4DED-9B33-203D7CAAA7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2EB0478-5B65-4F95-8741-AD2948E58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DE543C1-07E7-4486-9C10-9E9B735DF3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04AE1-CB02-40BC-972D-67B516C20E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93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158CFD-EA8F-42F9-9E2F-6A0A5DB62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DF70E2-B567-4592-89EF-D01BB7579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4D92DC-9153-4A32-AC75-25A27B72A8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076A8-5346-4C02-A9AA-16148B244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80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472415E-8FB0-402B-9E5F-227FBAAB14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14BDCDD-37F1-4FC1-8F5B-299901060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A25A6D-41C6-4719-B687-00B516464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2B8B25-0102-446E-89D2-E99BFA38B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91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16361-E714-4E42-9FE2-5186A4494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361AE9-7B37-459E-9225-4B03776F14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D647F83-79AC-4B7B-8148-ECCE19A49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3467-2D33-4F27-92A8-02785D689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8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115437-E9FB-46F9-B713-B7387F8AA0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9DD576-9536-4E42-B44A-1C717ADD0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E5F1EBB-D6FA-45C2-A98B-96D64238E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B1B11C-F17A-4C1A-990B-8D0BE4203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46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A1DBCFA9-8FD2-4027-AB6F-E83DEF9F6C51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232F77-0A13-48DE-9A42-3213B920D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9786F1-BC8F-43B6-9257-2CC34FFFA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3C274D9-0642-4F82-9991-F06ACE89B6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8365D9F-0A89-42BD-9ACD-E10B8EB855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2E3AE40-E627-4FF1-B5EE-DC9B0A4023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fld id="{8D72CC94-1C94-41C4-A509-FCA9DC3699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3A375AD2-459B-4E14-BA11-D9E6ABBE4E79}"/>
              </a:ext>
            </a:extLst>
          </p:cNvPr>
          <p:cNvSpPr>
            <a:spLocks/>
          </p:cNvSpPr>
          <p:nvPr/>
        </p:nvSpPr>
        <p:spPr bwMode="auto">
          <a:xfrm rot="-3172564">
            <a:off x="7865271" y="24609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4E6E2BD1-4C2F-4A28-8782-6020DB75D7FD}"/>
              </a:ext>
            </a:extLst>
          </p:cNvPr>
          <p:cNvSpPr>
            <a:spLocks/>
          </p:cNvSpPr>
          <p:nvPr/>
        </p:nvSpPr>
        <p:spPr bwMode="auto">
          <a:xfrm rot="-3172564">
            <a:off x="7831140" y="192089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AF9F4EDF-59CC-4018-A057-2E5DEA96AA43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E022088D-2BAB-4701-9D1A-9D145F9A35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99 w 2177"/>
                <a:gd name="T1" fmla="*/ 158 h 1298"/>
                <a:gd name="T2" fmla="*/ 178 w 2177"/>
                <a:gd name="T3" fmla="*/ 139 h 1298"/>
                <a:gd name="T4" fmla="*/ 167 w 2177"/>
                <a:gd name="T5" fmla="*/ 60 h 1298"/>
                <a:gd name="T6" fmla="*/ 268 w 2177"/>
                <a:gd name="T7" fmla="*/ 42 h 1298"/>
                <a:gd name="T8" fmla="*/ 273 w 2177"/>
                <a:gd name="T9" fmla="*/ 26 h 1298"/>
                <a:gd name="T10" fmla="*/ 263 w 2177"/>
                <a:gd name="T11" fmla="*/ 13 h 1298"/>
                <a:gd name="T12" fmla="*/ 160 w 2177"/>
                <a:gd name="T13" fmla="*/ 27 h 1298"/>
                <a:gd name="T14" fmla="*/ 153 w 2177"/>
                <a:gd name="T15" fmla="*/ 4 h 1298"/>
                <a:gd name="T16" fmla="*/ 136 w 2177"/>
                <a:gd name="T17" fmla="*/ 0 h 1298"/>
                <a:gd name="T18" fmla="*/ 120 w 2177"/>
                <a:gd name="T19" fmla="*/ 4 h 1298"/>
                <a:gd name="T20" fmla="*/ 111 w 2177"/>
                <a:gd name="T21" fmla="*/ 14 h 1298"/>
                <a:gd name="T22" fmla="*/ 118 w 2177"/>
                <a:gd name="T23" fmla="*/ 36 h 1298"/>
                <a:gd name="T24" fmla="*/ 83 w 2177"/>
                <a:gd name="T25" fmla="*/ 56 h 1298"/>
                <a:gd name="T26" fmla="*/ 123 w 2177"/>
                <a:gd name="T27" fmla="*/ 60 h 1298"/>
                <a:gd name="T28" fmla="*/ 139 w 2177"/>
                <a:gd name="T29" fmla="*/ 112 h 1298"/>
                <a:gd name="T30" fmla="*/ 18 w 2177"/>
                <a:gd name="T31" fmla="*/ 59 h 1298"/>
                <a:gd name="T32" fmla="*/ 6 w 2177"/>
                <a:gd name="T33" fmla="*/ 64 h 1298"/>
                <a:gd name="T34" fmla="*/ 0 w 2177"/>
                <a:gd name="T35" fmla="*/ 80 h 1298"/>
                <a:gd name="T36" fmla="*/ 7 w 2177"/>
                <a:gd name="T37" fmla="*/ 98 h 1298"/>
                <a:gd name="T38" fmla="*/ 143 w 2177"/>
                <a:gd name="T39" fmla="*/ 161 h 1298"/>
                <a:gd name="T40" fmla="*/ 173 w 2177"/>
                <a:gd name="T41" fmla="*/ 157 h 1298"/>
                <a:gd name="T42" fmla="*/ 197 w 2177"/>
                <a:gd name="T43" fmla="*/ 163 h 1298"/>
                <a:gd name="T44" fmla="*/ 199 w 2177"/>
                <a:gd name="T45" fmla="*/ 158 h 1298"/>
                <a:gd name="T46" fmla="*/ 199 w 2177"/>
                <a:gd name="T47" fmla="*/ 158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D0B270ED-5704-4354-979D-596866A51D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5 w 143"/>
                <a:gd name="T3" fmla="*/ 0 h 258"/>
                <a:gd name="T4" fmla="*/ 17 w 143"/>
                <a:gd name="T5" fmla="*/ 30 h 258"/>
                <a:gd name="T6" fmla="*/ 1 w 143"/>
                <a:gd name="T7" fmla="*/ 3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F6256337-4D29-4490-BBBA-6BADA79A65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7 w 1586"/>
                <a:gd name="T1" fmla="*/ 0 h 821"/>
                <a:gd name="T2" fmla="*/ 166 w 1586"/>
                <a:gd name="T3" fmla="*/ 64 h 821"/>
                <a:gd name="T4" fmla="*/ 178 w 1586"/>
                <a:gd name="T5" fmla="*/ 79 h 821"/>
                <a:gd name="T6" fmla="*/ 198 w 1586"/>
                <a:gd name="T7" fmla="*/ 99 h 821"/>
                <a:gd name="T8" fmla="*/ 195 w 1586"/>
                <a:gd name="T9" fmla="*/ 102 h 821"/>
                <a:gd name="T10" fmla="*/ 168 w 1586"/>
                <a:gd name="T11" fmla="*/ 98 h 821"/>
                <a:gd name="T12" fmla="*/ 143 w 1586"/>
                <a:gd name="T13" fmla="*/ 101 h 821"/>
                <a:gd name="T14" fmla="*/ 5 w 1586"/>
                <a:gd name="T15" fmla="*/ 37 h 821"/>
                <a:gd name="T16" fmla="*/ 0 w 1586"/>
                <a:gd name="T17" fmla="*/ 18 h 821"/>
                <a:gd name="T18" fmla="*/ 5 w 1586"/>
                <a:gd name="T19" fmla="*/ 4 h 821"/>
                <a:gd name="T20" fmla="*/ 17 w 1586"/>
                <a:gd name="T21" fmla="*/ 0 h 821"/>
                <a:gd name="T22" fmla="*/ 1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7EF91E97-6AB5-4A37-A870-23DD995AC8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41 h 747"/>
                <a:gd name="T2" fmla="*/ 116 w 1049"/>
                <a:gd name="T3" fmla="*/ 94 h 747"/>
                <a:gd name="T4" fmla="*/ 118 w 1049"/>
                <a:gd name="T5" fmla="*/ 67 h 747"/>
                <a:gd name="T6" fmla="*/ 132 w 1049"/>
                <a:gd name="T7" fmla="*/ 53 h 747"/>
                <a:gd name="T8" fmla="*/ 10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BD1B8070-1C4F-441B-B700-E6370E123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4 h 241"/>
                <a:gd name="T2" fmla="*/ 19 w 272"/>
                <a:gd name="T3" fmla="*/ 0 h 241"/>
                <a:gd name="T4" fmla="*/ 31 w 272"/>
                <a:gd name="T5" fmla="*/ 5 h 241"/>
                <a:gd name="T6" fmla="*/ 33 w 272"/>
                <a:gd name="T7" fmla="*/ 18 h 241"/>
                <a:gd name="T8" fmla="*/ 20 w 272"/>
                <a:gd name="T9" fmla="*/ 19 h 241"/>
                <a:gd name="T10" fmla="*/ 4 w 272"/>
                <a:gd name="T11" fmla="*/ 31 h 241"/>
                <a:gd name="T12" fmla="*/ 0 w 272"/>
                <a:gd name="T13" fmla="*/ 4 h 241"/>
                <a:gd name="T14" fmla="*/ 0 w 272"/>
                <a:gd name="T15" fmla="*/ 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26626431-A0A3-417D-A85D-DF024099F5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9 w 152"/>
                <a:gd name="T1" fmla="*/ 1 h 224"/>
                <a:gd name="T2" fmla="*/ 19 w 152"/>
                <a:gd name="T3" fmla="*/ 28 h 224"/>
                <a:gd name="T4" fmla="*/ 0 w 152"/>
                <a:gd name="T5" fmla="*/ 1 h 224"/>
                <a:gd name="T6" fmla="*/ 9 w 152"/>
                <a:gd name="T7" fmla="*/ 0 h 224"/>
                <a:gd name="T8" fmla="*/ 19 w 152"/>
                <a:gd name="T9" fmla="*/ 1 h 224"/>
                <a:gd name="T10" fmla="*/ 19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D376A7D6-C22A-4BEC-9344-F1AE7C141F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0 h 764"/>
                <a:gd name="T2" fmla="*/ 11 w 386"/>
                <a:gd name="T3" fmla="*/ 0 h 764"/>
                <a:gd name="T4" fmla="*/ 29 w 386"/>
                <a:gd name="T5" fmla="*/ 1 h 764"/>
                <a:gd name="T6" fmla="*/ 49 w 386"/>
                <a:gd name="T7" fmla="*/ 96 h 764"/>
                <a:gd name="T8" fmla="*/ 35 w 386"/>
                <a:gd name="T9" fmla="*/ 91 h 764"/>
                <a:gd name="T10" fmla="*/ 19 w 386"/>
                <a:gd name="T11" fmla="*/ 85 h 764"/>
                <a:gd name="T12" fmla="*/ 0 w 386"/>
                <a:gd name="T13" fmla="*/ 10 h 764"/>
                <a:gd name="T14" fmla="*/ 0 w 386"/>
                <a:gd name="T15" fmla="*/ 1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8614ADA6-E95C-4BD7-8067-4D56647AA3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87 w 728"/>
                <a:gd name="T1" fmla="*/ 0 h 348"/>
                <a:gd name="T2" fmla="*/ 0 w 728"/>
                <a:gd name="T3" fmla="*/ 14 h 348"/>
                <a:gd name="T4" fmla="*/ 4 w 728"/>
                <a:gd name="T5" fmla="*/ 44 h 348"/>
                <a:gd name="T6" fmla="*/ 90 w 728"/>
                <a:gd name="T7" fmla="*/ 30 h 348"/>
                <a:gd name="T8" fmla="*/ 91 w 728"/>
                <a:gd name="T9" fmla="*/ 6 h 348"/>
                <a:gd name="T10" fmla="*/ 87 w 728"/>
                <a:gd name="T11" fmla="*/ 0 h 348"/>
                <a:gd name="T12" fmla="*/ 87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96FA0B82-092A-4F06-9393-CA001AAB4F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4 w 312"/>
                <a:gd name="T1" fmla="*/ 0 h 135"/>
                <a:gd name="T2" fmla="*/ 0 w 312"/>
                <a:gd name="T3" fmla="*/ 9 h 135"/>
                <a:gd name="T4" fmla="*/ 39 w 312"/>
                <a:gd name="T5" fmla="*/ 16 h 135"/>
                <a:gd name="T6" fmla="*/ 34 w 312"/>
                <a:gd name="T7" fmla="*/ 0 h 135"/>
                <a:gd name="T8" fmla="*/ 34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F994F089-E37A-4C0E-9EDD-0329AC95A59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21472032-B23E-40CB-9D07-403BC5AE854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09C2BB65-1976-4761-9110-CEA3A3125D4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3 h 175"/>
                    <a:gd name="T2" fmla="*/ 15 w 313"/>
                    <a:gd name="T3" fmla="*/ 1 h 175"/>
                    <a:gd name="T4" fmla="*/ 27 w 313"/>
                    <a:gd name="T5" fmla="*/ 0 h 175"/>
                    <a:gd name="T6" fmla="*/ 37 w 313"/>
                    <a:gd name="T7" fmla="*/ 3 h 175"/>
                    <a:gd name="T8" fmla="*/ 40 w 313"/>
                    <a:gd name="T9" fmla="*/ 11 h 175"/>
                    <a:gd name="T10" fmla="*/ 21 w 313"/>
                    <a:gd name="T11" fmla="*/ 8 h 175"/>
                    <a:gd name="T12" fmla="*/ 10 w 313"/>
                    <a:gd name="T13" fmla="*/ 12 h 175"/>
                    <a:gd name="T14" fmla="*/ 2 w 313"/>
                    <a:gd name="T15" fmla="*/ 21 h 175"/>
                    <a:gd name="T16" fmla="*/ 0 w 313"/>
                    <a:gd name="T17" fmla="*/ 13 h 175"/>
                    <a:gd name="T18" fmla="*/ 0 w 313"/>
                    <a:gd name="T19" fmla="*/ 1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716CEF54-28EF-4192-85E9-3099789C6AC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5 h 266"/>
                    <a:gd name="T2" fmla="*/ 20 w 230"/>
                    <a:gd name="T3" fmla="*/ 34 h 266"/>
                    <a:gd name="T4" fmla="*/ 29 w 230"/>
                    <a:gd name="T5" fmla="*/ 32 h 266"/>
                    <a:gd name="T6" fmla="*/ 28 w 230"/>
                    <a:gd name="T7" fmla="*/ 3 h 266"/>
                    <a:gd name="T8" fmla="*/ 21 w 230"/>
                    <a:gd name="T9" fmla="*/ 0 h 266"/>
                    <a:gd name="T10" fmla="*/ 23 w 230"/>
                    <a:gd name="T11" fmla="*/ 25 h 266"/>
                    <a:gd name="T12" fmla="*/ 9 w 230"/>
                    <a:gd name="T13" fmla="*/ 1 h 266"/>
                    <a:gd name="T14" fmla="*/ 0 w 230"/>
                    <a:gd name="T15" fmla="*/ 5 h 266"/>
                    <a:gd name="T16" fmla="*/ 0 w 230"/>
                    <a:gd name="T17" fmla="*/ 5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23D820BB-89EE-4DD2-81B4-26BB9330038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3 h 234"/>
                    <a:gd name="T2" fmla="*/ 4 w 87"/>
                    <a:gd name="T3" fmla="*/ 12 h 234"/>
                    <a:gd name="T4" fmla="*/ 5 w 87"/>
                    <a:gd name="T5" fmla="*/ 20 h 234"/>
                    <a:gd name="T6" fmla="*/ 3 w 87"/>
                    <a:gd name="T7" fmla="*/ 30 h 234"/>
                    <a:gd name="T8" fmla="*/ 10 w 87"/>
                    <a:gd name="T9" fmla="*/ 28 h 234"/>
                    <a:gd name="T10" fmla="*/ 10 w 87"/>
                    <a:gd name="T11" fmla="*/ 15 h 234"/>
                    <a:gd name="T12" fmla="*/ 5 w 87"/>
                    <a:gd name="T13" fmla="*/ 0 h 234"/>
                    <a:gd name="T14" fmla="*/ 0 w 87"/>
                    <a:gd name="T15" fmla="*/ 3 h 234"/>
                    <a:gd name="T16" fmla="*/ 0 w 87"/>
                    <a:gd name="T17" fmla="*/ 3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CDFED147-C378-42AC-B929-912B053C055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3 w 1190"/>
                  <a:gd name="T1" fmla="*/ 0 h 500"/>
                  <a:gd name="T2" fmla="*/ 149 w 1190"/>
                  <a:gd name="T3" fmla="*/ 62 h 500"/>
                  <a:gd name="T4" fmla="*/ 135 w 1190"/>
                  <a:gd name="T5" fmla="*/ 63 h 500"/>
                  <a:gd name="T6" fmla="*/ 0 w 1190"/>
                  <a:gd name="T7" fmla="*/ 4 h 500"/>
                  <a:gd name="T8" fmla="*/ 13 w 1190"/>
                  <a:gd name="T9" fmla="*/ 0 h 500"/>
                  <a:gd name="T10" fmla="*/ 13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0851E442-10C7-495D-B09A-781233E6175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 w 489"/>
                  <a:gd name="T1" fmla="*/ 5 h 296"/>
                  <a:gd name="T2" fmla="*/ 20 w 489"/>
                  <a:gd name="T3" fmla="*/ 9 h 296"/>
                  <a:gd name="T4" fmla="*/ 40 w 489"/>
                  <a:gd name="T5" fmla="*/ 18 h 296"/>
                  <a:gd name="T6" fmla="*/ 55 w 489"/>
                  <a:gd name="T7" fmla="*/ 31 h 296"/>
                  <a:gd name="T8" fmla="*/ 40 w 489"/>
                  <a:gd name="T9" fmla="*/ 29 h 296"/>
                  <a:gd name="T10" fmla="*/ 17 w 489"/>
                  <a:gd name="T11" fmla="*/ 19 h 296"/>
                  <a:gd name="T12" fmla="*/ 6 w 489"/>
                  <a:gd name="T13" fmla="*/ 10 h 296"/>
                  <a:gd name="T14" fmla="*/ 13 w 489"/>
                  <a:gd name="T15" fmla="*/ 21 h 296"/>
                  <a:gd name="T16" fmla="*/ 34 w 489"/>
                  <a:gd name="T17" fmla="*/ 34 h 296"/>
                  <a:gd name="T18" fmla="*/ 58 w 489"/>
                  <a:gd name="T19" fmla="*/ 37 h 296"/>
                  <a:gd name="T20" fmla="*/ 61 w 489"/>
                  <a:gd name="T21" fmla="*/ 28 h 296"/>
                  <a:gd name="T22" fmla="*/ 49 w 489"/>
                  <a:gd name="T23" fmla="*/ 15 h 296"/>
                  <a:gd name="T24" fmla="*/ 21 w 489"/>
                  <a:gd name="T25" fmla="*/ 3 h 296"/>
                  <a:gd name="T26" fmla="*/ 0 w 489"/>
                  <a:gd name="T27" fmla="*/ 0 h 296"/>
                  <a:gd name="T28" fmla="*/ 1 w 489"/>
                  <a:gd name="T29" fmla="*/ 5 h 296"/>
                  <a:gd name="T30" fmla="*/ 1 w 489"/>
                  <a:gd name="T31" fmla="*/ 5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D24A6B75-BC58-411C-9869-01FEBD107AA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3 w 213"/>
                  <a:gd name="T1" fmla="*/ 0 h 478"/>
                  <a:gd name="T2" fmla="*/ 12 w 213"/>
                  <a:gd name="T3" fmla="*/ 3 h 478"/>
                  <a:gd name="T4" fmla="*/ 10 w 213"/>
                  <a:gd name="T5" fmla="*/ 24 h 478"/>
                  <a:gd name="T6" fmla="*/ 14 w 213"/>
                  <a:gd name="T7" fmla="*/ 40 h 478"/>
                  <a:gd name="T8" fmla="*/ 27 w 213"/>
                  <a:gd name="T9" fmla="*/ 56 h 478"/>
                  <a:gd name="T10" fmla="*/ 13 w 213"/>
                  <a:gd name="T11" fmla="*/ 59 h 478"/>
                  <a:gd name="T12" fmla="*/ 4 w 213"/>
                  <a:gd name="T13" fmla="*/ 42 h 478"/>
                  <a:gd name="T14" fmla="*/ 0 w 213"/>
                  <a:gd name="T15" fmla="*/ 7 h 478"/>
                  <a:gd name="T16" fmla="*/ 3 w 213"/>
                  <a:gd name="T17" fmla="*/ 0 h 478"/>
                  <a:gd name="T18" fmla="*/ 3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CC4CDAC4-43F5-4974-A434-705E46D8ACA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A7BF59C6-FF17-431C-96E1-53600C9C9C7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4 w 150"/>
                    <a:gd name="T1" fmla="*/ 0 h 173"/>
                    <a:gd name="T2" fmla="*/ 5 w 150"/>
                    <a:gd name="T3" fmla="*/ 9 h 173"/>
                    <a:gd name="T4" fmla="*/ 0 w 150"/>
                    <a:gd name="T5" fmla="*/ 22 h 173"/>
                    <a:gd name="T6" fmla="*/ 10 w 150"/>
                    <a:gd name="T7" fmla="*/ 20 h 173"/>
                    <a:gd name="T8" fmla="*/ 13 w 150"/>
                    <a:gd name="T9" fmla="*/ 11 h 173"/>
                    <a:gd name="T10" fmla="*/ 19 w 150"/>
                    <a:gd name="T11" fmla="*/ 4 h 173"/>
                    <a:gd name="T12" fmla="*/ 14 w 150"/>
                    <a:gd name="T13" fmla="*/ 0 h 173"/>
                    <a:gd name="T14" fmla="*/ 1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1C77DDC3-9EEA-4A4F-9CF7-3C9CB6FF35A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0 w 1684"/>
                    <a:gd name="T1" fmla="*/ 0 h 880"/>
                    <a:gd name="T2" fmla="*/ 8 w 1684"/>
                    <a:gd name="T3" fmla="*/ 7 h 880"/>
                    <a:gd name="T4" fmla="*/ 0 w 1684"/>
                    <a:gd name="T5" fmla="*/ 26 h 880"/>
                    <a:gd name="T6" fmla="*/ 9 w 1684"/>
                    <a:gd name="T7" fmla="*/ 45 h 880"/>
                    <a:gd name="T8" fmla="*/ 148 w 1684"/>
                    <a:gd name="T9" fmla="*/ 109 h 880"/>
                    <a:gd name="T10" fmla="*/ 178 w 1684"/>
                    <a:gd name="T11" fmla="*/ 105 h 880"/>
                    <a:gd name="T12" fmla="*/ 202 w 1684"/>
                    <a:gd name="T13" fmla="*/ 110 h 880"/>
                    <a:gd name="T14" fmla="*/ 211 w 1684"/>
                    <a:gd name="T15" fmla="*/ 101 h 880"/>
                    <a:gd name="T16" fmla="*/ 188 w 1684"/>
                    <a:gd name="T17" fmla="*/ 83 h 880"/>
                    <a:gd name="T18" fmla="*/ 179 w 1684"/>
                    <a:gd name="T19" fmla="*/ 64 h 880"/>
                    <a:gd name="T20" fmla="*/ 172 w 1684"/>
                    <a:gd name="T21" fmla="*/ 66 h 880"/>
                    <a:gd name="T22" fmla="*/ 180 w 1684"/>
                    <a:gd name="T23" fmla="*/ 83 h 880"/>
                    <a:gd name="T24" fmla="*/ 198 w 1684"/>
                    <a:gd name="T25" fmla="*/ 102 h 880"/>
                    <a:gd name="T26" fmla="*/ 177 w 1684"/>
                    <a:gd name="T27" fmla="*/ 99 h 880"/>
                    <a:gd name="T28" fmla="*/ 153 w 1684"/>
                    <a:gd name="T29" fmla="*/ 102 h 880"/>
                    <a:gd name="T30" fmla="*/ 157 w 1684"/>
                    <a:gd name="T31" fmla="*/ 82 h 880"/>
                    <a:gd name="T32" fmla="*/ 168 w 1684"/>
                    <a:gd name="T33" fmla="*/ 68 h 880"/>
                    <a:gd name="T34" fmla="*/ 156 w 1684"/>
                    <a:gd name="T35" fmla="*/ 69 h 880"/>
                    <a:gd name="T36" fmla="*/ 146 w 1684"/>
                    <a:gd name="T37" fmla="*/ 83 h 880"/>
                    <a:gd name="T38" fmla="*/ 143 w 1684"/>
                    <a:gd name="T39" fmla="*/ 99 h 880"/>
                    <a:gd name="T40" fmla="*/ 14 w 1684"/>
                    <a:gd name="T41" fmla="*/ 39 h 880"/>
                    <a:gd name="T42" fmla="*/ 10 w 1684"/>
                    <a:gd name="T43" fmla="*/ 27 h 880"/>
                    <a:gd name="T44" fmla="*/ 13 w 1684"/>
                    <a:gd name="T45" fmla="*/ 12 h 880"/>
                    <a:gd name="T46" fmla="*/ 28 w 1684"/>
                    <a:gd name="T47" fmla="*/ 0 h 880"/>
                    <a:gd name="T48" fmla="*/ 20 w 1684"/>
                    <a:gd name="T49" fmla="*/ 0 h 880"/>
                    <a:gd name="T50" fmla="*/ 2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12D66DBE-DE93-4E07-A1CD-039EE7E5FE1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5 w 160"/>
                    <a:gd name="T1" fmla="*/ 0 h 335"/>
                    <a:gd name="T2" fmla="*/ 3 w 160"/>
                    <a:gd name="T3" fmla="*/ 13 h 335"/>
                    <a:gd name="T4" fmla="*/ 0 w 160"/>
                    <a:gd name="T5" fmla="*/ 28 h 335"/>
                    <a:gd name="T6" fmla="*/ 5 w 160"/>
                    <a:gd name="T7" fmla="*/ 39 h 335"/>
                    <a:gd name="T8" fmla="*/ 12 w 160"/>
                    <a:gd name="T9" fmla="*/ 41 h 335"/>
                    <a:gd name="T10" fmla="*/ 10 w 160"/>
                    <a:gd name="T11" fmla="*/ 19 h 335"/>
                    <a:gd name="T12" fmla="*/ 20 w 160"/>
                    <a:gd name="T13" fmla="*/ 2 h 335"/>
                    <a:gd name="T14" fmla="*/ 15 w 160"/>
                    <a:gd name="T15" fmla="*/ 0 h 335"/>
                    <a:gd name="T16" fmla="*/ 15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EC872A9D-6EE0-444E-8E52-BBB15834610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8 w 642"/>
                    <a:gd name="T1" fmla="*/ 112 h 1188"/>
                    <a:gd name="T2" fmla="*/ 0 w 642"/>
                    <a:gd name="T3" fmla="*/ 16 h 1188"/>
                    <a:gd name="T4" fmla="*/ 11 w 642"/>
                    <a:gd name="T5" fmla="*/ 5 h 1188"/>
                    <a:gd name="T6" fmla="*/ 33 w 642"/>
                    <a:gd name="T7" fmla="*/ 0 h 1188"/>
                    <a:gd name="T8" fmla="*/ 50 w 642"/>
                    <a:gd name="T9" fmla="*/ 8 h 1188"/>
                    <a:gd name="T10" fmla="*/ 81 w 642"/>
                    <a:gd name="T11" fmla="*/ 149 h 1188"/>
                    <a:gd name="T12" fmla="*/ 70 w 642"/>
                    <a:gd name="T13" fmla="*/ 137 h 1188"/>
                    <a:gd name="T14" fmla="*/ 45 w 642"/>
                    <a:gd name="T15" fmla="*/ 13 h 1188"/>
                    <a:gd name="T16" fmla="*/ 29 w 642"/>
                    <a:gd name="T17" fmla="*/ 8 h 1188"/>
                    <a:gd name="T18" fmla="*/ 15 w 642"/>
                    <a:gd name="T19" fmla="*/ 10 h 1188"/>
                    <a:gd name="T20" fmla="*/ 10 w 642"/>
                    <a:gd name="T21" fmla="*/ 18 h 1188"/>
                    <a:gd name="T22" fmla="*/ 39 w 642"/>
                    <a:gd name="T23" fmla="*/ 116 h 1188"/>
                    <a:gd name="T24" fmla="*/ 28 w 642"/>
                    <a:gd name="T25" fmla="*/ 112 h 1188"/>
                    <a:gd name="T26" fmla="*/ 28 w 642"/>
                    <a:gd name="T27" fmla="*/ 112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CA95562C-EF6B-4348-9E84-56DC8039ED7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4 h 504"/>
                    <a:gd name="T2" fmla="*/ 10 w 192"/>
                    <a:gd name="T3" fmla="*/ 25 h 504"/>
                    <a:gd name="T4" fmla="*/ 15 w 192"/>
                    <a:gd name="T5" fmla="*/ 40 h 504"/>
                    <a:gd name="T6" fmla="*/ 15 w 192"/>
                    <a:gd name="T7" fmla="*/ 63 h 504"/>
                    <a:gd name="T8" fmla="*/ 24 w 192"/>
                    <a:gd name="T9" fmla="*/ 63 h 504"/>
                    <a:gd name="T10" fmla="*/ 24 w 192"/>
                    <a:gd name="T11" fmla="*/ 45 h 504"/>
                    <a:gd name="T12" fmla="*/ 21 w 192"/>
                    <a:gd name="T13" fmla="*/ 26 h 504"/>
                    <a:gd name="T14" fmla="*/ 13 w 192"/>
                    <a:gd name="T15" fmla="*/ 8 h 504"/>
                    <a:gd name="T16" fmla="*/ 8 w 192"/>
                    <a:gd name="T17" fmla="*/ 0 h 504"/>
                    <a:gd name="T18" fmla="*/ 0 w 192"/>
                    <a:gd name="T19" fmla="*/ 4 h 504"/>
                    <a:gd name="T20" fmla="*/ 0 w 192"/>
                    <a:gd name="T21" fmla="*/ 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66F4B24D-2310-44A7-A92C-3A3C5042C30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8 w 390"/>
                    <a:gd name="T1" fmla="*/ 0 h 269"/>
                    <a:gd name="T2" fmla="*/ 33 w 390"/>
                    <a:gd name="T3" fmla="*/ 3 h 269"/>
                    <a:gd name="T4" fmla="*/ 32 w 390"/>
                    <a:gd name="T5" fmla="*/ 9 h 269"/>
                    <a:gd name="T6" fmla="*/ 0 w 390"/>
                    <a:gd name="T7" fmla="*/ 22 h 269"/>
                    <a:gd name="T8" fmla="*/ 0 w 390"/>
                    <a:gd name="T9" fmla="*/ 28 h 269"/>
                    <a:gd name="T10" fmla="*/ 36 w 390"/>
                    <a:gd name="T11" fmla="*/ 29 h 269"/>
                    <a:gd name="T12" fmla="*/ 40 w 390"/>
                    <a:gd name="T13" fmla="*/ 34 h 269"/>
                    <a:gd name="T14" fmla="*/ 49 w 390"/>
                    <a:gd name="T15" fmla="*/ 34 h 269"/>
                    <a:gd name="T16" fmla="*/ 48 w 390"/>
                    <a:gd name="T17" fmla="*/ 24 h 269"/>
                    <a:gd name="T18" fmla="*/ 15 w 390"/>
                    <a:gd name="T19" fmla="*/ 22 h 269"/>
                    <a:gd name="T20" fmla="*/ 42 w 390"/>
                    <a:gd name="T21" fmla="*/ 12 h 269"/>
                    <a:gd name="T22" fmla="*/ 38 w 390"/>
                    <a:gd name="T23" fmla="*/ 0 h 269"/>
                    <a:gd name="T24" fmla="*/ 38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334D447C-C21D-43AD-B984-47F6ECDC712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7 h 424"/>
                    <a:gd name="T2" fmla="*/ 108 w 941"/>
                    <a:gd name="T3" fmla="*/ 0 h 424"/>
                    <a:gd name="T4" fmla="*/ 116 w 941"/>
                    <a:gd name="T5" fmla="*/ 10 h 424"/>
                    <a:gd name="T6" fmla="*/ 118 w 941"/>
                    <a:gd name="T7" fmla="*/ 23 h 424"/>
                    <a:gd name="T8" fmla="*/ 113 w 941"/>
                    <a:gd name="T9" fmla="*/ 36 h 424"/>
                    <a:gd name="T10" fmla="*/ 8 w 941"/>
                    <a:gd name="T11" fmla="*/ 53 h 424"/>
                    <a:gd name="T12" fmla="*/ 7 w 941"/>
                    <a:gd name="T13" fmla="*/ 48 h 424"/>
                    <a:gd name="T14" fmla="*/ 108 w 941"/>
                    <a:gd name="T15" fmla="*/ 31 h 424"/>
                    <a:gd name="T16" fmla="*/ 112 w 941"/>
                    <a:gd name="T17" fmla="*/ 19 h 424"/>
                    <a:gd name="T18" fmla="*/ 105 w 941"/>
                    <a:gd name="T19" fmla="*/ 8 h 424"/>
                    <a:gd name="T20" fmla="*/ 0 w 941"/>
                    <a:gd name="T21" fmla="*/ 24 h 424"/>
                    <a:gd name="T22" fmla="*/ 0 w 941"/>
                    <a:gd name="T23" fmla="*/ 17 h 424"/>
                    <a:gd name="T24" fmla="*/ 0 w 941"/>
                    <a:gd name="T25" fmla="*/ 17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415FB389-B3C4-48C5-9C9B-5BCA085632D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5 h 173"/>
                    <a:gd name="T2" fmla="*/ 9 w 488"/>
                    <a:gd name="T3" fmla="*/ 21 h 173"/>
                    <a:gd name="T4" fmla="*/ 28 w 488"/>
                    <a:gd name="T5" fmla="*/ 20 h 173"/>
                    <a:gd name="T6" fmla="*/ 53 w 488"/>
                    <a:gd name="T7" fmla="*/ 14 h 173"/>
                    <a:gd name="T8" fmla="*/ 62 w 488"/>
                    <a:gd name="T9" fmla="*/ 5 h 173"/>
                    <a:gd name="T10" fmla="*/ 56 w 488"/>
                    <a:gd name="T11" fmla="*/ 0 h 173"/>
                    <a:gd name="T12" fmla="*/ 32 w 488"/>
                    <a:gd name="T13" fmla="*/ 0 h 173"/>
                    <a:gd name="T14" fmla="*/ 14 w 488"/>
                    <a:gd name="T15" fmla="*/ 1 h 173"/>
                    <a:gd name="T16" fmla="*/ 2 w 488"/>
                    <a:gd name="T17" fmla="*/ 9 h 173"/>
                    <a:gd name="T18" fmla="*/ 14 w 488"/>
                    <a:gd name="T19" fmla="*/ 11 h 173"/>
                    <a:gd name="T20" fmla="*/ 35 w 488"/>
                    <a:gd name="T21" fmla="*/ 6 h 173"/>
                    <a:gd name="T22" fmla="*/ 53 w 488"/>
                    <a:gd name="T23" fmla="*/ 6 h 173"/>
                    <a:gd name="T24" fmla="*/ 34 w 488"/>
                    <a:gd name="T25" fmla="*/ 13 h 173"/>
                    <a:gd name="T26" fmla="*/ 18 w 488"/>
                    <a:gd name="T27" fmla="*/ 15 h 173"/>
                    <a:gd name="T28" fmla="*/ 0 w 488"/>
                    <a:gd name="T29" fmla="*/ 15 h 173"/>
                    <a:gd name="T30" fmla="*/ 0 w 488"/>
                    <a:gd name="T31" fmla="*/ 15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62C6AC0A-590D-4052-B114-E04AD3D3001A}"/>
              </a:ext>
            </a:extLst>
          </p:cNvPr>
          <p:cNvGrpSpPr>
            <a:grpSpLocks/>
          </p:cNvGrpSpPr>
          <p:nvPr/>
        </p:nvGrpSpPr>
        <p:grpSpPr bwMode="auto">
          <a:xfrm>
            <a:off x="8680452" y="2116142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FC0E6451-DB77-4C53-8DAB-504E625BEC9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3 w 772"/>
                <a:gd name="T1" fmla="*/ 263 h 3266"/>
                <a:gd name="T2" fmla="*/ 7 w 772"/>
                <a:gd name="T3" fmla="*/ 246 h 3266"/>
                <a:gd name="T4" fmla="*/ 6 w 772"/>
                <a:gd name="T5" fmla="*/ 232 h 3266"/>
                <a:gd name="T6" fmla="*/ 7 w 772"/>
                <a:gd name="T7" fmla="*/ 212 h 3266"/>
                <a:gd name="T8" fmla="*/ 11 w 772"/>
                <a:gd name="T9" fmla="*/ 188 h 3266"/>
                <a:gd name="T10" fmla="*/ 12 w 772"/>
                <a:gd name="T11" fmla="*/ 173 h 3266"/>
                <a:gd name="T12" fmla="*/ 11 w 772"/>
                <a:gd name="T13" fmla="*/ 163 h 3266"/>
                <a:gd name="T14" fmla="*/ 7 w 772"/>
                <a:gd name="T15" fmla="*/ 155 h 3266"/>
                <a:gd name="T16" fmla="*/ 7 w 772"/>
                <a:gd name="T17" fmla="*/ 145 h 3266"/>
                <a:gd name="T18" fmla="*/ 8 w 772"/>
                <a:gd name="T19" fmla="*/ 132 h 3266"/>
                <a:gd name="T20" fmla="*/ 14 w 772"/>
                <a:gd name="T21" fmla="*/ 97 h 3266"/>
                <a:gd name="T22" fmla="*/ 14 w 772"/>
                <a:gd name="T23" fmla="*/ 79 h 3266"/>
                <a:gd name="T24" fmla="*/ 13 w 772"/>
                <a:gd name="T25" fmla="*/ 59 h 3266"/>
                <a:gd name="T26" fmla="*/ 8 w 772"/>
                <a:gd name="T27" fmla="*/ 50 h 3266"/>
                <a:gd name="T28" fmla="*/ 4 w 772"/>
                <a:gd name="T29" fmla="*/ 35 h 3266"/>
                <a:gd name="T30" fmla="*/ 0 w 772"/>
                <a:gd name="T31" fmla="*/ 0 h 3266"/>
                <a:gd name="T32" fmla="*/ 1 w 772"/>
                <a:gd name="T33" fmla="*/ 32 h 3266"/>
                <a:gd name="T34" fmla="*/ 3 w 772"/>
                <a:gd name="T35" fmla="*/ 51 h 3266"/>
                <a:gd name="T36" fmla="*/ 7 w 772"/>
                <a:gd name="T37" fmla="*/ 63 h 3266"/>
                <a:gd name="T38" fmla="*/ 11 w 772"/>
                <a:gd name="T39" fmla="*/ 69 h 3266"/>
                <a:gd name="T40" fmla="*/ 11 w 772"/>
                <a:gd name="T41" fmla="*/ 87 h 3266"/>
                <a:gd name="T42" fmla="*/ 9 w 772"/>
                <a:gd name="T43" fmla="*/ 106 h 3266"/>
                <a:gd name="T44" fmla="*/ 5 w 772"/>
                <a:gd name="T45" fmla="*/ 138 h 3266"/>
                <a:gd name="T46" fmla="*/ 4 w 772"/>
                <a:gd name="T47" fmla="*/ 159 h 3266"/>
                <a:gd name="T48" fmla="*/ 9 w 772"/>
                <a:gd name="T49" fmla="*/ 171 h 3266"/>
                <a:gd name="T50" fmla="*/ 8 w 772"/>
                <a:gd name="T51" fmla="*/ 182 h 3266"/>
                <a:gd name="T52" fmla="*/ 5 w 772"/>
                <a:gd name="T53" fmla="*/ 204 h 3266"/>
                <a:gd name="T54" fmla="*/ 3 w 772"/>
                <a:gd name="T55" fmla="*/ 226 h 3266"/>
                <a:gd name="T56" fmla="*/ 5 w 772"/>
                <a:gd name="T57" fmla="*/ 249 h 3266"/>
                <a:gd name="T58" fmla="*/ 8 w 772"/>
                <a:gd name="T59" fmla="*/ 262 h 3266"/>
                <a:gd name="T60" fmla="*/ 12 w 772"/>
                <a:gd name="T61" fmla="*/ 272 h 3266"/>
                <a:gd name="T62" fmla="*/ 13 w 772"/>
                <a:gd name="T63" fmla="*/ 263 h 3266"/>
                <a:gd name="T64" fmla="*/ 13 w 772"/>
                <a:gd name="T65" fmla="*/ 26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31C7017C-72AE-47AE-A786-8F93F4CDCDE3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3 w 772"/>
                <a:gd name="T1" fmla="*/ 395 h 3266"/>
                <a:gd name="T2" fmla="*/ 7 w 772"/>
                <a:gd name="T3" fmla="*/ 369 h 3266"/>
                <a:gd name="T4" fmla="*/ 6 w 772"/>
                <a:gd name="T5" fmla="*/ 348 h 3266"/>
                <a:gd name="T6" fmla="*/ 7 w 772"/>
                <a:gd name="T7" fmla="*/ 318 h 3266"/>
                <a:gd name="T8" fmla="*/ 11 w 772"/>
                <a:gd name="T9" fmla="*/ 282 h 3266"/>
                <a:gd name="T10" fmla="*/ 12 w 772"/>
                <a:gd name="T11" fmla="*/ 259 h 3266"/>
                <a:gd name="T12" fmla="*/ 11 w 772"/>
                <a:gd name="T13" fmla="*/ 244 h 3266"/>
                <a:gd name="T14" fmla="*/ 7 w 772"/>
                <a:gd name="T15" fmla="*/ 233 h 3266"/>
                <a:gd name="T16" fmla="*/ 7 w 772"/>
                <a:gd name="T17" fmla="*/ 219 h 3266"/>
                <a:gd name="T18" fmla="*/ 8 w 772"/>
                <a:gd name="T19" fmla="*/ 199 h 3266"/>
                <a:gd name="T20" fmla="*/ 14 w 772"/>
                <a:gd name="T21" fmla="*/ 145 h 3266"/>
                <a:gd name="T22" fmla="*/ 14 w 772"/>
                <a:gd name="T23" fmla="*/ 119 h 3266"/>
                <a:gd name="T24" fmla="*/ 13 w 772"/>
                <a:gd name="T25" fmla="*/ 90 h 3266"/>
                <a:gd name="T26" fmla="*/ 8 w 772"/>
                <a:gd name="T27" fmla="*/ 76 h 3266"/>
                <a:gd name="T28" fmla="*/ 4 w 772"/>
                <a:gd name="T29" fmla="*/ 53 h 3266"/>
                <a:gd name="T30" fmla="*/ 0 w 772"/>
                <a:gd name="T31" fmla="*/ 0 h 3266"/>
                <a:gd name="T32" fmla="*/ 1 w 772"/>
                <a:gd name="T33" fmla="*/ 48 h 3266"/>
                <a:gd name="T34" fmla="*/ 3 w 772"/>
                <a:gd name="T35" fmla="*/ 77 h 3266"/>
                <a:gd name="T36" fmla="*/ 7 w 772"/>
                <a:gd name="T37" fmla="*/ 95 h 3266"/>
                <a:gd name="T38" fmla="*/ 11 w 772"/>
                <a:gd name="T39" fmla="*/ 105 h 3266"/>
                <a:gd name="T40" fmla="*/ 11 w 772"/>
                <a:gd name="T41" fmla="*/ 131 h 3266"/>
                <a:gd name="T42" fmla="*/ 9 w 772"/>
                <a:gd name="T43" fmla="*/ 159 h 3266"/>
                <a:gd name="T44" fmla="*/ 5 w 772"/>
                <a:gd name="T45" fmla="*/ 208 h 3266"/>
                <a:gd name="T46" fmla="*/ 4 w 772"/>
                <a:gd name="T47" fmla="*/ 239 h 3266"/>
                <a:gd name="T48" fmla="*/ 9 w 772"/>
                <a:gd name="T49" fmla="*/ 257 h 3266"/>
                <a:gd name="T50" fmla="*/ 8 w 772"/>
                <a:gd name="T51" fmla="*/ 273 h 3266"/>
                <a:gd name="T52" fmla="*/ 5 w 772"/>
                <a:gd name="T53" fmla="*/ 307 h 3266"/>
                <a:gd name="T54" fmla="*/ 3 w 772"/>
                <a:gd name="T55" fmla="*/ 340 h 3266"/>
                <a:gd name="T56" fmla="*/ 5 w 772"/>
                <a:gd name="T57" fmla="*/ 375 h 3266"/>
                <a:gd name="T58" fmla="*/ 8 w 772"/>
                <a:gd name="T59" fmla="*/ 393 h 3266"/>
                <a:gd name="T60" fmla="*/ 12 w 772"/>
                <a:gd name="T61" fmla="*/ 409 h 3266"/>
                <a:gd name="T62" fmla="*/ 13 w 772"/>
                <a:gd name="T63" fmla="*/ 395 h 3266"/>
                <a:gd name="T64" fmla="*/ 13 w 772"/>
                <a:gd name="T65" fmla="*/ 39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7E3F57DC-CCF4-4D9B-BB36-19C8E445F149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6159609D-688F-4E78-A2DA-D9260983009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BDBA4C25-02F0-4168-A8EE-51A4F77107B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2 w 245"/>
                  <a:gd name="T1" fmla="*/ 0 h 806"/>
                  <a:gd name="T2" fmla="*/ 2 w 245"/>
                  <a:gd name="T3" fmla="*/ 16 h 806"/>
                  <a:gd name="T4" fmla="*/ 0 w 245"/>
                  <a:gd name="T5" fmla="*/ 37 h 806"/>
                  <a:gd name="T6" fmla="*/ 1 w 245"/>
                  <a:gd name="T7" fmla="*/ 36 h 806"/>
                  <a:gd name="T8" fmla="*/ 4 w 245"/>
                  <a:gd name="T9" fmla="*/ 17 h 806"/>
                  <a:gd name="T10" fmla="*/ 4 w 245"/>
                  <a:gd name="T11" fmla="*/ 0 h 806"/>
                  <a:gd name="T12" fmla="*/ 2 w 245"/>
                  <a:gd name="T13" fmla="*/ 0 h 806"/>
                  <a:gd name="T14" fmla="*/ 2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C908C935-2334-455D-8D6C-639152EE281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2DAD63A4-F362-4E2C-99E0-AC41CDCE9F2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5 w 604"/>
                    <a:gd name="T3" fmla="*/ 9 h 349"/>
                    <a:gd name="T4" fmla="*/ 8 w 604"/>
                    <a:gd name="T5" fmla="*/ 16 h 349"/>
                    <a:gd name="T6" fmla="*/ 10 w 604"/>
                    <a:gd name="T7" fmla="*/ 6 h 349"/>
                    <a:gd name="T8" fmla="*/ 6 w 604"/>
                    <a:gd name="T9" fmla="*/ 0 h 349"/>
                    <a:gd name="T10" fmla="*/ 8 w 604"/>
                    <a:gd name="T11" fmla="*/ 9 h 349"/>
                    <a:gd name="T12" fmla="*/ 2 w 604"/>
                    <a:gd name="T13" fmla="*/ 1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6B8E7128-83AD-4EF5-BD50-0FC8FDC174E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12 w 1064"/>
                    <a:gd name="T1" fmla="*/ 6 h 1230"/>
                    <a:gd name="T2" fmla="*/ 8 w 1064"/>
                    <a:gd name="T3" fmla="*/ 16 h 1230"/>
                    <a:gd name="T4" fmla="*/ 3 w 1064"/>
                    <a:gd name="T5" fmla="*/ 35 h 1230"/>
                    <a:gd name="T6" fmla="*/ 0 w 1064"/>
                    <a:gd name="T7" fmla="*/ 50 h 1230"/>
                    <a:gd name="T8" fmla="*/ 1 w 1064"/>
                    <a:gd name="T9" fmla="*/ 56 h 1230"/>
                    <a:gd name="T10" fmla="*/ 4 w 1064"/>
                    <a:gd name="T11" fmla="*/ 54 h 1230"/>
                    <a:gd name="T12" fmla="*/ 9 w 1064"/>
                    <a:gd name="T13" fmla="*/ 41 h 1230"/>
                    <a:gd name="T14" fmla="*/ 14 w 1064"/>
                    <a:gd name="T15" fmla="*/ 24 h 1230"/>
                    <a:gd name="T16" fmla="*/ 17 w 1064"/>
                    <a:gd name="T17" fmla="*/ 12 h 1230"/>
                    <a:gd name="T18" fmla="*/ 17 w 1064"/>
                    <a:gd name="T19" fmla="*/ 4 h 1230"/>
                    <a:gd name="T20" fmla="*/ 16 w 1064"/>
                    <a:gd name="T21" fmla="*/ 0 h 1230"/>
                    <a:gd name="T22" fmla="*/ 13 w 1064"/>
                    <a:gd name="T23" fmla="*/ 3 h 1230"/>
                    <a:gd name="T24" fmla="*/ 16 w 1064"/>
                    <a:gd name="T25" fmla="*/ 5 h 1230"/>
                    <a:gd name="T26" fmla="*/ 14 w 1064"/>
                    <a:gd name="T27" fmla="*/ 16 h 1230"/>
                    <a:gd name="T28" fmla="*/ 11 w 1064"/>
                    <a:gd name="T29" fmla="*/ 30 h 1230"/>
                    <a:gd name="T30" fmla="*/ 6 w 1064"/>
                    <a:gd name="T31" fmla="*/ 46 h 1230"/>
                    <a:gd name="T32" fmla="*/ 2 w 1064"/>
                    <a:gd name="T33" fmla="*/ 50 h 1230"/>
                    <a:gd name="T34" fmla="*/ 2 w 1064"/>
                    <a:gd name="T35" fmla="*/ 43 h 1230"/>
                    <a:gd name="T36" fmla="*/ 7 w 1064"/>
                    <a:gd name="T37" fmla="*/ 23 h 1230"/>
                    <a:gd name="T38" fmla="*/ 13 w 1064"/>
                    <a:gd name="T39" fmla="*/ 5 h 1230"/>
                    <a:gd name="T40" fmla="*/ 12 w 1064"/>
                    <a:gd name="T41" fmla="*/ 6 h 1230"/>
                    <a:gd name="T42" fmla="*/ 12 w 1064"/>
                    <a:gd name="T43" fmla="*/ 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EDC55D6B-9110-41EF-8621-9A98BBD29FC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31 w 2002"/>
                    <a:gd name="T1" fmla="*/ 0 h 2521"/>
                    <a:gd name="T2" fmla="*/ 0 w 2002"/>
                    <a:gd name="T3" fmla="*/ 114 h 2521"/>
                    <a:gd name="T4" fmla="*/ 3 w 2002"/>
                    <a:gd name="T5" fmla="*/ 111 h 2521"/>
                    <a:gd name="T6" fmla="*/ 32 w 2002"/>
                    <a:gd name="T7" fmla="*/ 3 h 2521"/>
                    <a:gd name="T8" fmla="*/ 31 w 2002"/>
                    <a:gd name="T9" fmla="*/ 0 h 2521"/>
                    <a:gd name="T10" fmla="*/ 3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68CFA2C1-2711-4044-8D58-8039C23400B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 w 3007"/>
                    <a:gd name="T1" fmla="*/ 129 h 3771"/>
                    <a:gd name="T2" fmla="*/ 6 w 3007"/>
                    <a:gd name="T3" fmla="*/ 128 h 3771"/>
                    <a:gd name="T4" fmla="*/ 13 w 3007"/>
                    <a:gd name="T5" fmla="*/ 136 h 3771"/>
                    <a:gd name="T6" fmla="*/ 11 w 3007"/>
                    <a:gd name="T7" fmla="*/ 128 h 3771"/>
                    <a:gd name="T8" fmla="*/ 6 w 3007"/>
                    <a:gd name="T9" fmla="*/ 122 h 3771"/>
                    <a:gd name="T10" fmla="*/ 10 w 3007"/>
                    <a:gd name="T11" fmla="*/ 123 h 3771"/>
                    <a:gd name="T12" fmla="*/ 16 w 3007"/>
                    <a:gd name="T13" fmla="*/ 130 h 3771"/>
                    <a:gd name="T14" fmla="*/ 46 w 3007"/>
                    <a:gd name="T15" fmla="*/ 19 h 3771"/>
                    <a:gd name="T16" fmla="*/ 41 w 3007"/>
                    <a:gd name="T17" fmla="*/ 7 h 3771"/>
                    <a:gd name="T18" fmla="*/ 37 w 3007"/>
                    <a:gd name="T19" fmla="*/ 0 h 3771"/>
                    <a:gd name="T20" fmla="*/ 43 w 3007"/>
                    <a:gd name="T21" fmla="*/ 4 h 3771"/>
                    <a:gd name="T22" fmla="*/ 48 w 3007"/>
                    <a:gd name="T23" fmla="*/ 20 h 3771"/>
                    <a:gd name="T24" fmla="*/ 13 w 3007"/>
                    <a:gd name="T25" fmla="*/ 148 h 3771"/>
                    <a:gd name="T26" fmla="*/ 8 w 3007"/>
                    <a:gd name="T27" fmla="*/ 154 h 3771"/>
                    <a:gd name="T28" fmla="*/ 2 w 3007"/>
                    <a:gd name="T29" fmla="*/ 171 h 3771"/>
                    <a:gd name="T30" fmla="*/ 0 w 3007"/>
                    <a:gd name="T31" fmla="*/ 166 h 3771"/>
                    <a:gd name="T32" fmla="*/ 2 w 3007"/>
                    <a:gd name="T33" fmla="*/ 164 h 3771"/>
                    <a:gd name="T34" fmla="*/ 6 w 3007"/>
                    <a:gd name="T35" fmla="*/ 153 h 3771"/>
                    <a:gd name="T36" fmla="*/ 3 w 3007"/>
                    <a:gd name="T37" fmla="*/ 148 h 3771"/>
                    <a:gd name="T38" fmla="*/ 3 w 3007"/>
                    <a:gd name="T39" fmla="*/ 144 h 3771"/>
                    <a:gd name="T40" fmla="*/ 7 w 3007"/>
                    <a:gd name="T41" fmla="*/ 149 h 3771"/>
                    <a:gd name="T42" fmla="*/ 7 w 3007"/>
                    <a:gd name="T43" fmla="*/ 144 h 3771"/>
                    <a:gd name="T44" fmla="*/ 10 w 3007"/>
                    <a:gd name="T45" fmla="*/ 146 h 3771"/>
                    <a:gd name="T46" fmla="*/ 7 w 3007"/>
                    <a:gd name="T47" fmla="*/ 139 h 3771"/>
                    <a:gd name="T48" fmla="*/ 10 w 3007"/>
                    <a:gd name="T49" fmla="*/ 139 h 3771"/>
                    <a:gd name="T50" fmla="*/ 2 w 3007"/>
                    <a:gd name="T51" fmla="*/ 129 h 3771"/>
                    <a:gd name="T52" fmla="*/ 2 w 3007"/>
                    <a:gd name="T53" fmla="*/ 129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3F1DCE71-4A5C-4C76-BA23-157BE815BF7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4 h 342"/>
                    <a:gd name="T2" fmla="*/ 4 w 673"/>
                    <a:gd name="T3" fmla="*/ 5 h 342"/>
                    <a:gd name="T4" fmla="*/ 10 w 673"/>
                    <a:gd name="T5" fmla="*/ 16 h 342"/>
                    <a:gd name="T6" fmla="*/ 11 w 673"/>
                    <a:gd name="T7" fmla="*/ 13 h 342"/>
                    <a:gd name="T8" fmla="*/ 7 w 673"/>
                    <a:gd name="T9" fmla="*/ 5 h 342"/>
                    <a:gd name="T10" fmla="*/ 1 w 673"/>
                    <a:gd name="T11" fmla="*/ 0 h 342"/>
                    <a:gd name="T12" fmla="*/ 0 w 673"/>
                    <a:gd name="T13" fmla="*/ 4 h 342"/>
                    <a:gd name="T14" fmla="*/ 0 w 673"/>
                    <a:gd name="T15" fmla="*/ 4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5DBB593C-F5EF-4B3E-A837-07D0BD78494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4 h 403"/>
                    <a:gd name="T2" fmla="*/ 6 w 716"/>
                    <a:gd name="T3" fmla="*/ 7 h 403"/>
                    <a:gd name="T4" fmla="*/ 10 w 716"/>
                    <a:gd name="T5" fmla="*/ 18 h 403"/>
                    <a:gd name="T6" fmla="*/ 12 w 716"/>
                    <a:gd name="T7" fmla="*/ 14 h 403"/>
                    <a:gd name="T8" fmla="*/ 7 w 716"/>
                    <a:gd name="T9" fmla="*/ 5 h 403"/>
                    <a:gd name="T10" fmla="*/ 1 w 716"/>
                    <a:gd name="T11" fmla="*/ 0 h 403"/>
                    <a:gd name="T12" fmla="*/ 0 w 716"/>
                    <a:gd name="T13" fmla="*/ 4 h 403"/>
                    <a:gd name="T14" fmla="*/ 0 w 716"/>
                    <a:gd name="T15" fmla="*/ 4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4F95349F-6BE3-4AF5-9161-E7087189FF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4 h 411"/>
                    <a:gd name="T2" fmla="*/ 5 w 717"/>
                    <a:gd name="T3" fmla="*/ 6 h 411"/>
                    <a:gd name="T4" fmla="*/ 10 w 717"/>
                    <a:gd name="T5" fmla="*/ 19 h 411"/>
                    <a:gd name="T6" fmla="*/ 12 w 717"/>
                    <a:gd name="T7" fmla="*/ 14 h 411"/>
                    <a:gd name="T8" fmla="*/ 6 w 717"/>
                    <a:gd name="T9" fmla="*/ 4 h 411"/>
                    <a:gd name="T10" fmla="*/ 1 w 717"/>
                    <a:gd name="T11" fmla="*/ 0 h 411"/>
                    <a:gd name="T12" fmla="*/ 0 w 717"/>
                    <a:gd name="T13" fmla="*/ 4 h 411"/>
                    <a:gd name="T14" fmla="*/ 0 w 717"/>
                    <a:gd name="T15" fmla="*/ 4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290D3D74-407B-43FE-9441-304B189A1D3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4 h 386"/>
                    <a:gd name="T2" fmla="*/ 4 w 709"/>
                    <a:gd name="T3" fmla="*/ 6 h 386"/>
                    <a:gd name="T4" fmla="*/ 11 w 709"/>
                    <a:gd name="T5" fmla="*/ 18 h 386"/>
                    <a:gd name="T6" fmla="*/ 11 w 709"/>
                    <a:gd name="T7" fmla="*/ 14 h 386"/>
                    <a:gd name="T8" fmla="*/ 5 w 709"/>
                    <a:gd name="T9" fmla="*/ 3 h 386"/>
                    <a:gd name="T10" fmla="*/ 1 w 709"/>
                    <a:gd name="T11" fmla="*/ 0 h 386"/>
                    <a:gd name="T12" fmla="*/ 0 w 709"/>
                    <a:gd name="T13" fmla="*/ 4 h 386"/>
                    <a:gd name="T14" fmla="*/ 0 w 709"/>
                    <a:gd name="T15" fmla="*/ 4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2541A013-51EA-467E-9C89-2EF09C501B5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19502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omic Sans MS" pitchFamily="66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tbend.sharepoint.com/:w:/t/Teaching-Learning/Science-Secondary/EeZvrKj2lbNItKWcpDVdFQ8BMFkO_ehkjcdcEU_OXeTXoQ?e=jHr3JZ" TargetMode="External"/><Relationship Id="rId2" Type="http://schemas.openxmlformats.org/officeDocument/2006/relationships/hyperlink" Target="https://fortbend.sharepoint.com/:w:/t/Teaching-Learning/Science-Secondary/EaDbflVGPxFHlEQdeo9-oBABqDW5dQmBKJ0v3cn3f8YZfA?e=U0ozp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2B4D420-FA1B-411D-99E3-4D4F78D4B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94929" y="709561"/>
            <a:ext cx="5153025" cy="857250"/>
          </a:xfrm>
        </p:spPr>
        <p:txBody>
          <a:bodyPr/>
          <a:lstStyle/>
          <a:p>
            <a:pPr eaLnBrk="1" hangingPunct="1"/>
            <a:r>
              <a:rPr lang="en-US" altLang="en-US" dirty="0"/>
              <a:t>7</a:t>
            </a:r>
            <a:r>
              <a:rPr lang="en-US" altLang="en-US" baseline="30000" dirty="0"/>
              <a:t>th</a:t>
            </a:r>
            <a:r>
              <a:rPr lang="en-US" altLang="en-US" dirty="0"/>
              <a:t> Grade Curriculum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694FE1F-B688-46AA-8453-7F8B9F0A8C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22887" y="1485900"/>
            <a:ext cx="7307451" cy="19431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7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Grade Science units of study will focus on: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9F5B73-32EE-7358-4387-7E28BF50E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0" y="1078321"/>
            <a:ext cx="138564" cy="276999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0C4FFD-C201-7125-1D1E-BBD3478ADAF6}"/>
              </a:ext>
            </a:extLst>
          </p:cNvPr>
          <p:cNvSpPr txBox="1"/>
          <p:nvPr/>
        </p:nvSpPr>
        <p:spPr>
          <a:xfrm>
            <a:off x="2391096" y="2278946"/>
            <a:ext cx="4571031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600" b="1" dirty="0">
                <a:solidFill>
                  <a:srgbClr val="333333"/>
                </a:solidFill>
                <a:latin typeface="Open Sans" panose="020B0606030504020204" pitchFamily="34" charset="0"/>
              </a:rPr>
              <a:t>Grading</a:t>
            </a:r>
            <a:r>
              <a:rPr lang="en-US" sz="1350" b="1" dirty="0">
                <a:solidFill>
                  <a:srgbClr val="333333"/>
                </a:solidFill>
                <a:latin typeface="Open Sans" panose="020B0606030504020204" pitchFamily="34" charset="0"/>
              </a:rPr>
              <a:t> Period 1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1 - </a:t>
            </a:r>
            <a:r>
              <a:rPr lang="en-US" sz="1350" dirty="0">
                <a:latin typeface="Open Sans" panose="020B0606030504020204" pitchFamily="34" charset="0"/>
              </a:rPr>
              <a:t>Matter</a:t>
            </a:r>
            <a:br>
              <a:rPr lang="en-US" sz="1350" dirty="0">
                <a:solidFill>
                  <a:srgbClr val="902829"/>
                </a:solidFill>
                <a:latin typeface="Open Sans" panose="020B0606030504020204" pitchFamily="34" charset="0"/>
                <a:hlinkClick r:id="rId2"/>
              </a:rPr>
            </a:b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2 - </a:t>
            </a:r>
            <a:r>
              <a:rPr lang="en-US" sz="1350" dirty="0">
                <a:latin typeface="Open Sans" panose="020B0606030504020204" pitchFamily="34" charset="0"/>
              </a:rPr>
              <a:t>Force and Motion</a:t>
            </a:r>
            <a:br>
              <a:rPr lang="en-US" sz="1350" dirty="0">
                <a:solidFill>
                  <a:srgbClr val="902829"/>
                </a:solidFill>
                <a:latin typeface="Open Sans" panose="020B0606030504020204" pitchFamily="34" charset="0"/>
                <a:hlinkClick r:id="rId3"/>
              </a:rPr>
            </a:b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b="1" dirty="0">
                <a:solidFill>
                  <a:srgbClr val="333333"/>
                </a:solidFill>
                <a:latin typeface="Open Sans" panose="020B0606030504020204" pitchFamily="34" charset="0"/>
              </a:rPr>
              <a:t>Grading Period 2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2 - </a:t>
            </a:r>
            <a:r>
              <a:rPr lang="en-US" sz="1350" dirty="0">
                <a:latin typeface="Open Sans" panose="020B0606030504020204" pitchFamily="34" charset="0"/>
              </a:rPr>
              <a:t>Force and Motion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3 - </a:t>
            </a:r>
            <a:r>
              <a:rPr lang="en-US" sz="1350" dirty="0">
                <a:latin typeface="Open Sans" panose="020B0606030504020204" pitchFamily="34" charset="0"/>
              </a:rPr>
              <a:t>Energy Transformations </a:t>
            </a:r>
          </a:p>
          <a:p>
            <a:pPr>
              <a:lnSpc>
                <a:spcPts val="1350"/>
              </a:lnSpc>
              <a:spcAft>
                <a:spcPts val="225"/>
              </a:spcAft>
            </a:pPr>
            <a:endParaRPr lang="en-US" sz="1350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b="1" dirty="0">
                <a:solidFill>
                  <a:srgbClr val="333333"/>
                </a:solidFill>
                <a:latin typeface="Open Sans" panose="020B0606030504020204" pitchFamily="34" charset="0"/>
              </a:rPr>
              <a:t>Grading Period 3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4 - The Solar System 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5 - The Earth</a:t>
            </a:r>
          </a:p>
          <a:p>
            <a:pPr>
              <a:lnSpc>
                <a:spcPts val="1350"/>
              </a:lnSpc>
              <a:spcAft>
                <a:spcPts val="225"/>
              </a:spcAft>
            </a:pP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b="1" dirty="0">
                <a:solidFill>
                  <a:srgbClr val="333333"/>
                </a:solidFill>
                <a:latin typeface="Open Sans" panose="020B0606030504020204" pitchFamily="34" charset="0"/>
              </a:rPr>
              <a:t>Grading Period 4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6 - Interactions within Ecosystems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>
              <a:lnSpc>
                <a:spcPts val="1350"/>
              </a:lnSpc>
              <a:spcAft>
                <a:spcPts val="225"/>
              </a:spcAft>
            </a:pPr>
            <a:r>
              <a:rPr lang="en-US" sz="1350" dirty="0">
                <a:solidFill>
                  <a:srgbClr val="333333"/>
                </a:solidFill>
                <a:latin typeface="Open Sans" panose="020B0606030504020204" pitchFamily="34" charset="0"/>
              </a:rPr>
              <a:t>Unit 7 - Organisms</a:t>
            </a:r>
            <a:endParaRPr lang="en-US" sz="135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30229"/>
      </p:ext>
    </p:extLst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Comic Sans MS</vt:lpstr>
      <vt:lpstr>Open Sans</vt:lpstr>
      <vt:lpstr>Roboto</vt:lpstr>
      <vt:lpstr>Crayons</vt:lpstr>
      <vt:lpstr>7th Grade Curriculum 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Curriculum</dc:title>
  <dc:creator>Harrison-Willis, Cherie</dc:creator>
  <cp:lastModifiedBy>Cortez, Krystal</cp:lastModifiedBy>
  <cp:revision>3</cp:revision>
  <dcterms:created xsi:type="dcterms:W3CDTF">2020-08-13T15:49:29Z</dcterms:created>
  <dcterms:modified xsi:type="dcterms:W3CDTF">2024-08-29T03:19:42Z</dcterms:modified>
</cp:coreProperties>
</file>