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3"/>
  </p:notesMasterIdLst>
  <p:sldIdLst>
    <p:sldId id="258" r:id="rId2"/>
  </p:sldIdLst>
  <p:sldSz cx="12192000" cy="6858000"/>
  <p:notesSz cx="6858000" cy="9144000"/>
  <p:embeddedFontLst>
    <p:embeddedFont>
      <p:font typeface="Abril Fatface" panose="02000503000000020003" pitchFamily="2" charset="0"/>
      <p:regular r:id="rId4"/>
    </p:embeddedFont>
    <p:embeddedFont>
      <p:font typeface="Andika" panose="020B0604020202020204" charset="0"/>
      <p:regular r:id="rId5"/>
      <p:bold r:id="rId6"/>
      <p:italic r:id="rId7"/>
      <p:boldItalic r:id="rId8"/>
    </p:embeddedFont>
    <p:embeddedFont>
      <p:font typeface="Luckiest Guy" panose="020B0604020202020204" charset="0"/>
      <p:regular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3 Six columns">
  <p:cSld name="CUSTOM_2">
    <p:spTree>
      <p:nvGrpSpPr>
        <p:cNvPr id="1" name="Shape 39"/>
        <p:cNvGrpSpPr/>
        <p:nvPr/>
      </p:nvGrpSpPr>
      <p:grpSpPr>
        <a:xfrm>
          <a:off x="0" y="0"/>
          <a:ext cx="0" cy="0"/>
          <a:chOff x="0" y="0"/>
          <a:chExt cx="0" cy="0"/>
        </a:xfrm>
      </p:grpSpPr>
      <p:sp>
        <p:nvSpPr>
          <p:cNvPr id="40" name="Google Shape;40;p4"/>
          <p:cNvSpPr/>
          <p:nvPr/>
        </p:nvSpPr>
        <p:spPr>
          <a:xfrm>
            <a:off x="639600" y="672900"/>
            <a:ext cx="10912800" cy="55122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4"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42" name="Google Shape;42;p4"/>
          <p:cNvSpPr/>
          <p:nvPr/>
        </p:nvSpPr>
        <p:spPr>
          <a:xfrm>
            <a:off x="639600" y="672900"/>
            <a:ext cx="10912800" cy="55122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txBox="1">
            <a:spLocks noGrp="1"/>
          </p:cNvSpPr>
          <p:nvPr>
            <p:ph type="title"/>
          </p:nvPr>
        </p:nvSpPr>
        <p:spPr>
          <a:xfrm>
            <a:off x="941575" y="980475"/>
            <a:ext cx="102687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4" name="Google Shape;44;p4"/>
          <p:cNvSpPr txBox="1">
            <a:spLocks noGrp="1"/>
          </p:cNvSpPr>
          <p:nvPr>
            <p:ph type="body" idx="1"/>
          </p:nvPr>
        </p:nvSpPr>
        <p:spPr>
          <a:xfrm>
            <a:off x="1482975" y="2707339"/>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45" name="Google Shape;45;p4"/>
          <p:cNvSpPr txBox="1">
            <a:spLocks noGrp="1"/>
          </p:cNvSpPr>
          <p:nvPr>
            <p:ph type="body" idx="2"/>
          </p:nvPr>
        </p:nvSpPr>
        <p:spPr>
          <a:xfrm>
            <a:off x="4740297" y="2707339"/>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46" name="Google Shape;46;p4"/>
          <p:cNvSpPr txBox="1">
            <a:spLocks noGrp="1"/>
          </p:cNvSpPr>
          <p:nvPr>
            <p:ph type="body" idx="3"/>
          </p:nvPr>
        </p:nvSpPr>
        <p:spPr>
          <a:xfrm>
            <a:off x="1482975" y="4597524"/>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47" name="Google Shape;47;p4"/>
          <p:cNvSpPr txBox="1">
            <a:spLocks noGrp="1"/>
          </p:cNvSpPr>
          <p:nvPr>
            <p:ph type="body" idx="4"/>
          </p:nvPr>
        </p:nvSpPr>
        <p:spPr>
          <a:xfrm>
            <a:off x="4740297" y="4597524"/>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48" name="Google Shape;48;p4"/>
          <p:cNvSpPr txBox="1">
            <a:spLocks noGrp="1"/>
          </p:cNvSpPr>
          <p:nvPr>
            <p:ph type="title" idx="5"/>
          </p:nvPr>
        </p:nvSpPr>
        <p:spPr>
          <a:xfrm>
            <a:off x="1482975" y="2063000"/>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dk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49" name="Google Shape;49;p4"/>
          <p:cNvSpPr txBox="1">
            <a:spLocks noGrp="1"/>
          </p:cNvSpPr>
          <p:nvPr>
            <p:ph type="title" idx="6"/>
          </p:nvPr>
        </p:nvSpPr>
        <p:spPr>
          <a:xfrm>
            <a:off x="4740297" y="2063000"/>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lt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0" name="Google Shape;50;p4"/>
          <p:cNvSpPr txBox="1">
            <a:spLocks noGrp="1"/>
          </p:cNvSpPr>
          <p:nvPr>
            <p:ph type="title" idx="7"/>
          </p:nvPr>
        </p:nvSpPr>
        <p:spPr>
          <a:xfrm>
            <a:off x="1482975" y="3953185"/>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1" name="Google Shape;51;p4"/>
          <p:cNvSpPr txBox="1">
            <a:spLocks noGrp="1"/>
          </p:cNvSpPr>
          <p:nvPr>
            <p:ph type="title" idx="8"/>
          </p:nvPr>
        </p:nvSpPr>
        <p:spPr>
          <a:xfrm>
            <a:off x="4740297" y="3953185"/>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3"/>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2" name="Google Shape;52;p4"/>
          <p:cNvSpPr txBox="1">
            <a:spLocks noGrp="1"/>
          </p:cNvSpPr>
          <p:nvPr>
            <p:ph type="body" idx="9"/>
          </p:nvPr>
        </p:nvSpPr>
        <p:spPr>
          <a:xfrm>
            <a:off x="7997619" y="2707339"/>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53" name="Google Shape;53;p4"/>
          <p:cNvSpPr txBox="1">
            <a:spLocks noGrp="1"/>
          </p:cNvSpPr>
          <p:nvPr>
            <p:ph type="body" idx="13"/>
          </p:nvPr>
        </p:nvSpPr>
        <p:spPr>
          <a:xfrm>
            <a:off x="7997619" y="4597524"/>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54" name="Google Shape;54;p4"/>
          <p:cNvSpPr txBox="1">
            <a:spLocks noGrp="1"/>
          </p:cNvSpPr>
          <p:nvPr>
            <p:ph type="title" idx="14"/>
          </p:nvPr>
        </p:nvSpPr>
        <p:spPr>
          <a:xfrm>
            <a:off x="7997619" y="2063000"/>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5" name="Google Shape;55;p4"/>
          <p:cNvSpPr txBox="1">
            <a:spLocks noGrp="1"/>
          </p:cNvSpPr>
          <p:nvPr>
            <p:ph type="title" idx="15"/>
          </p:nvPr>
        </p:nvSpPr>
        <p:spPr>
          <a:xfrm>
            <a:off x="7997619" y="3953185"/>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4"/>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flipH="1">
            <a:off x="4616" y="-18685"/>
            <a:ext cx="6100277" cy="3458646"/>
          </a:xfrm>
          <a:custGeom>
            <a:avLst/>
            <a:gdLst/>
            <a:ahLst/>
            <a:cxnLst/>
            <a:rect l="l" t="t" r="r" b="b"/>
            <a:pathLst>
              <a:path w="6085064" h="3247555" extrusionOk="0">
                <a:moveTo>
                  <a:pt x="0" y="3247555"/>
                </a:moveTo>
                <a:lnTo>
                  <a:pt x="3296760" y="0"/>
                </a:lnTo>
                <a:lnTo>
                  <a:pt x="6080964" y="20502"/>
                </a:lnTo>
                <a:cubicBezTo>
                  <a:pt x="6082331" y="259695"/>
                  <a:pt x="6083697" y="498888"/>
                  <a:pt x="6085064" y="738081"/>
                </a:cubicBezTo>
                <a:lnTo>
                  <a:pt x="0" y="3247555"/>
                </a:lnTo>
                <a:close/>
              </a:path>
            </a:pathLst>
          </a:custGeom>
          <a:solidFill>
            <a:schemeClr val="lt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 name="Google Shape;7;p1"/>
          <p:cNvSpPr/>
          <p:nvPr/>
        </p:nvSpPr>
        <p:spPr>
          <a:xfrm>
            <a:off x="6087109" y="-27323"/>
            <a:ext cx="3304932" cy="3457335"/>
          </a:xfrm>
          <a:custGeom>
            <a:avLst/>
            <a:gdLst/>
            <a:ahLst/>
            <a:cxnLst/>
            <a:rect l="l" t="t" r="r" b="b"/>
            <a:pathLst>
              <a:path w="3288490" h="3231154" extrusionOk="0">
                <a:moveTo>
                  <a:pt x="1365518" y="24444"/>
                </a:moveTo>
                <a:lnTo>
                  <a:pt x="0" y="3231154"/>
                </a:lnTo>
                <a:lnTo>
                  <a:pt x="3288490" y="0"/>
                </a:lnTo>
                <a:lnTo>
                  <a:pt x="1365518" y="24444"/>
                </a:lnTo>
                <a:close/>
              </a:path>
            </a:pathLst>
          </a:custGeom>
          <a:solidFill>
            <a:schemeClr val="accent4"/>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 name="Google Shape;8;p1"/>
          <p:cNvSpPr/>
          <p:nvPr/>
        </p:nvSpPr>
        <p:spPr>
          <a:xfrm>
            <a:off x="6070691" y="-18685"/>
            <a:ext cx="6115489" cy="3458646"/>
          </a:xfrm>
          <a:custGeom>
            <a:avLst/>
            <a:gdLst/>
            <a:ahLst/>
            <a:cxnLst/>
            <a:rect l="l" t="t" r="r" b="b"/>
            <a:pathLst>
              <a:path w="6085064" h="3247555" extrusionOk="0">
                <a:moveTo>
                  <a:pt x="0" y="3247555"/>
                </a:moveTo>
                <a:lnTo>
                  <a:pt x="3296760" y="0"/>
                </a:lnTo>
                <a:lnTo>
                  <a:pt x="6080964" y="20502"/>
                </a:lnTo>
                <a:cubicBezTo>
                  <a:pt x="6082331" y="259695"/>
                  <a:pt x="6083697" y="498888"/>
                  <a:pt x="6085064" y="738081"/>
                </a:cubicBezTo>
                <a:lnTo>
                  <a:pt x="0" y="3247555"/>
                </a:lnTo>
                <a:close/>
              </a:path>
            </a:pathLst>
          </a:custGeom>
          <a:solidFill>
            <a:schemeClr val="accent5"/>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 name="Google Shape;9;p1"/>
          <p:cNvSpPr/>
          <p:nvPr/>
        </p:nvSpPr>
        <p:spPr>
          <a:xfrm>
            <a:off x="6087111" y="762917"/>
            <a:ext cx="6107249" cy="2681325"/>
          </a:xfrm>
          <a:custGeom>
            <a:avLst/>
            <a:gdLst/>
            <a:ahLst/>
            <a:cxnLst/>
            <a:rect l="l" t="t" r="r" b="b"/>
            <a:pathLst>
              <a:path w="6076865" h="2517676" extrusionOk="0">
                <a:moveTo>
                  <a:pt x="0" y="2497174"/>
                </a:moveTo>
                <a:lnTo>
                  <a:pt x="6076865" y="0"/>
                </a:lnTo>
                <a:cubicBezTo>
                  <a:pt x="6074131" y="839225"/>
                  <a:pt x="6071398" y="1678451"/>
                  <a:pt x="6068664" y="2517676"/>
                </a:cubicBezTo>
                <a:lnTo>
                  <a:pt x="0" y="2497174"/>
                </a:lnTo>
                <a:close/>
              </a:path>
            </a:pathLst>
          </a:custGeom>
          <a:solidFill>
            <a:schemeClr val="accent6"/>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 name="Google Shape;10;p1"/>
          <p:cNvSpPr/>
          <p:nvPr/>
        </p:nvSpPr>
        <p:spPr>
          <a:xfrm flipH="1">
            <a:off x="2804027" y="-14366"/>
            <a:ext cx="3296761" cy="3458011"/>
          </a:xfrm>
          <a:custGeom>
            <a:avLst/>
            <a:gdLst/>
            <a:ahLst/>
            <a:cxnLst/>
            <a:rect l="l" t="t" r="r" b="b"/>
            <a:pathLst>
              <a:path w="3296761" h="3239355" extrusionOk="0">
                <a:moveTo>
                  <a:pt x="1353148" y="16402"/>
                </a:moveTo>
                <a:lnTo>
                  <a:pt x="0" y="3239355"/>
                </a:lnTo>
                <a:lnTo>
                  <a:pt x="3296761" y="0"/>
                </a:lnTo>
                <a:lnTo>
                  <a:pt x="1353148" y="16402"/>
                </a:lnTo>
                <a:close/>
              </a:path>
            </a:pathLst>
          </a:custGeom>
          <a:solidFill>
            <a:schemeClr val="accent1"/>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 name="Google Shape;11;p1"/>
          <p:cNvSpPr/>
          <p:nvPr/>
        </p:nvSpPr>
        <p:spPr>
          <a:xfrm flipH="1">
            <a:off x="4079" y="762917"/>
            <a:ext cx="6076865" cy="2681325"/>
          </a:xfrm>
          <a:custGeom>
            <a:avLst/>
            <a:gdLst/>
            <a:ahLst/>
            <a:cxnLst/>
            <a:rect l="l" t="t" r="r" b="b"/>
            <a:pathLst>
              <a:path w="6076865" h="2517676" extrusionOk="0">
                <a:moveTo>
                  <a:pt x="0" y="2497174"/>
                </a:moveTo>
                <a:lnTo>
                  <a:pt x="6076865" y="0"/>
                </a:lnTo>
                <a:cubicBezTo>
                  <a:pt x="6074131" y="839225"/>
                  <a:pt x="6071398" y="1678451"/>
                  <a:pt x="6068664" y="2517676"/>
                </a:cubicBezTo>
                <a:lnTo>
                  <a:pt x="0" y="2497174"/>
                </a:lnTo>
                <a:close/>
              </a:path>
            </a:pathLst>
          </a:custGeom>
          <a:solidFill>
            <a:schemeClr val="dk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1"/>
          <p:cNvSpPr/>
          <p:nvPr/>
        </p:nvSpPr>
        <p:spPr>
          <a:xfrm>
            <a:off x="4728490" y="1"/>
            <a:ext cx="1369550" cy="3429954"/>
          </a:xfrm>
          <a:custGeom>
            <a:avLst/>
            <a:gdLst/>
            <a:ahLst/>
            <a:cxnLst/>
            <a:rect l="l" t="t" r="r" b="b"/>
            <a:pathLst>
              <a:path w="1369550" h="3243455" extrusionOk="0">
                <a:moveTo>
                  <a:pt x="0" y="0"/>
                </a:moveTo>
                <a:lnTo>
                  <a:pt x="1369550" y="0"/>
                </a:lnTo>
                <a:lnTo>
                  <a:pt x="1369550" y="3243455"/>
                </a:lnTo>
                <a:lnTo>
                  <a:pt x="0" y="0"/>
                </a:lnTo>
                <a:close/>
              </a:path>
            </a:pathLst>
          </a:custGeom>
          <a:solidFill>
            <a:schemeClr val="accent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 name="Google Shape;13;p1"/>
          <p:cNvSpPr/>
          <p:nvPr/>
        </p:nvSpPr>
        <p:spPr>
          <a:xfrm flipH="1">
            <a:off x="6089515" y="-589"/>
            <a:ext cx="1369550" cy="3429954"/>
          </a:xfrm>
          <a:custGeom>
            <a:avLst/>
            <a:gdLst/>
            <a:ahLst/>
            <a:cxnLst/>
            <a:rect l="l" t="t" r="r" b="b"/>
            <a:pathLst>
              <a:path w="1369550" h="3243455" extrusionOk="0">
                <a:moveTo>
                  <a:pt x="0" y="0"/>
                </a:moveTo>
                <a:lnTo>
                  <a:pt x="1369550" y="0"/>
                </a:lnTo>
                <a:lnTo>
                  <a:pt x="1369550" y="3243455"/>
                </a:lnTo>
                <a:lnTo>
                  <a:pt x="0" y="0"/>
                </a:lnTo>
                <a:close/>
              </a:path>
            </a:pathLst>
          </a:custGeom>
          <a:solidFill>
            <a:schemeClr val="accent3"/>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1"/>
          <p:cNvSpPr/>
          <p:nvPr/>
        </p:nvSpPr>
        <p:spPr>
          <a:xfrm rot="10800000">
            <a:off x="2799959" y="3425769"/>
            <a:ext cx="3304932" cy="3449257"/>
          </a:xfrm>
          <a:custGeom>
            <a:avLst/>
            <a:gdLst/>
            <a:ahLst/>
            <a:cxnLst/>
            <a:rect l="l" t="t" r="r" b="b"/>
            <a:pathLst>
              <a:path w="3288490" h="3231154" extrusionOk="0">
                <a:moveTo>
                  <a:pt x="1365518" y="24444"/>
                </a:moveTo>
                <a:lnTo>
                  <a:pt x="0" y="3231154"/>
                </a:lnTo>
                <a:lnTo>
                  <a:pt x="3288490" y="0"/>
                </a:lnTo>
                <a:lnTo>
                  <a:pt x="1365518" y="24444"/>
                </a:lnTo>
                <a:close/>
              </a:path>
            </a:pathLst>
          </a:custGeom>
          <a:solidFill>
            <a:schemeClr val="accent4"/>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5;p1"/>
          <p:cNvSpPr/>
          <p:nvPr/>
        </p:nvSpPr>
        <p:spPr>
          <a:xfrm rot="10800000">
            <a:off x="5820" y="3415861"/>
            <a:ext cx="6115489" cy="3450527"/>
          </a:xfrm>
          <a:custGeom>
            <a:avLst/>
            <a:gdLst/>
            <a:ahLst/>
            <a:cxnLst/>
            <a:rect l="l" t="t" r="r" b="b"/>
            <a:pathLst>
              <a:path w="6085064" h="3247555" extrusionOk="0">
                <a:moveTo>
                  <a:pt x="0" y="3247555"/>
                </a:moveTo>
                <a:lnTo>
                  <a:pt x="3296760" y="0"/>
                </a:lnTo>
                <a:lnTo>
                  <a:pt x="6080964" y="20502"/>
                </a:lnTo>
                <a:cubicBezTo>
                  <a:pt x="6082331" y="259695"/>
                  <a:pt x="6083697" y="498888"/>
                  <a:pt x="6085064" y="738081"/>
                </a:cubicBezTo>
                <a:lnTo>
                  <a:pt x="0" y="3247555"/>
                </a:lnTo>
                <a:close/>
              </a:path>
            </a:pathLst>
          </a:custGeom>
          <a:solidFill>
            <a:schemeClr val="accent5"/>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1"/>
          <p:cNvSpPr/>
          <p:nvPr/>
        </p:nvSpPr>
        <p:spPr>
          <a:xfrm rot="10800000">
            <a:off x="-2360" y="3412068"/>
            <a:ext cx="6107249" cy="2675031"/>
          </a:xfrm>
          <a:custGeom>
            <a:avLst/>
            <a:gdLst/>
            <a:ahLst/>
            <a:cxnLst/>
            <a:rect l="l" t="t" r="r" b="b"/>
            <a:pathLst>
              <a:path w="6076865" h="2517676" extrusionOk="0">
                <a:moveTo>
                  <a:pt x="0" y="2497174"/>
                </a:moveTo>
                <a:lnTo>
                  <a:pt x="6076865" y="0"/>
                </a:lnTo>
                <a:cubicBezTo>
                  <a:pt x="6074131" y="839225"/>
                  <a:pt x="6071398" y="1678451"/>
                  <a:pt x="6068664" y="2517676"/>
                </a:cubicBezTo>
                <a:lnTo>
                  <a:pt x="0" y="2497174"/>
                </a:lnTo>
                <a:close/>
              </a:path>
            </a:pathLst>
          </a:custGeom>
          <a:solidFill>
            <a:schemeClr val="accent6"/>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7;p1"/>
          <p:cNvSpPr/>
          <p:nvPr/>
        </p:nvSpPr>
        <p:spPr>
          <a:xfrm rot="10800000" flipH="1">
            <a:off x="6091213" y="3412156"/>
            <a:ext cx="3296761" cy="3449913"/>
          </a:xfrm>
          <a:custGeom>
            <a:avLst/>
            <a:gdLst/>
            <a:ahLst/>
            <a:cxnLst/>
            <a:rect l="l" t="t" r="r" b="b"/>
            <a:pathLst>
              <a:path w="3296761" h="3239355" extrusionOk="0">
                <a:moveTo>
                  <a:pt x="1353148" y="16402"/>
                </a:moveTo>
                <a:lnTo>
                  <a:pt x="0" y="3239355"/>
                </a:lnTo>
                <a:lnTo>
                  <a:pt x="3296761" y="0"/>
                </a:lnTo>
                <a:lnTo>
                  <a:pt x="1353148" y="16402"/>
                </a:lnTo>
                <a:close/>
              </a:path>
            </a:pathLst>
          </a:custGeom>
          <a:solidFill>
            <a:schemeClr val="accent1"/>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1"/>
          <p:cNvSpPr/>
          <p:nvPr/>
        </p:nvSpPr>
        <p:spPr>
          <a:xfrm rot="10800000" flipH="1">
            <a:off x="6087107" y="3415861"/>
            <a:ext cx="6100277" cy="3450527"/>
          </a:xfrm>
          <a:custGeom>
            <a:avLst/>
            <a:gdLst/>
            <a:ahLst/>
            <a:cxnLst/>
            <a:rect l="l" t="t" r="r" b="b"/>
            <a:pathLst>
              <a:path w="6085064" h="3247555" extrusionOk="0">
                <a:moveTo>
                  <a:pt x="0" y="3247555"/>
                </a:moveTo>
                <a:lnTo>
                  <a:pt x="3296760" y="0"/>
                </a:lnTo>
                <a:lnTo>
                  <a:pt x="6080964" y="20502"/>
                </a:lnTo>
                <a:cubicBezTo>
                  <a:pt x="6082331" y="259695"/>
                  <a:pt x="6083697" y="498888"/>
                  <a:pt x="6085064" y="738081"/>
                </a:cubicBezTo>
                <a:lnTo>
                  <a:pt x="0" y="3247555"/>
                </a:lnTo>
                <a:close/>
              </a:path>
            </a:pathLst>
          </a:custGeom>
          <a:solidFill>
            <a:schemeClr val="lt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9;p1"/>
          <p:cNvSpPr/>
          <p:nvPr/>
        </p:nvSpPr>
        <p:spPr>
          <a:xfrm rot="10800000" flipH="1">
            <a:off x="6111056" y="3412068"/>
            <a:ext cx="6076865" cy="2675031"/>
          </a:xfrm>
          <a:custGeom>
            <a:avLst/>
            <a:gdLst/>
            <a:ahLst/>
            <a:cxnLst/>
            <a:rect l="l" t="t" r="r" b="b"/>
            <a:pathLst>
              <a:path w="6076865" h="2517676" extrusionOk="0">
                <a:moveTo>
                  <a:pt x="0" y="2509839"/>
                </a:moveTo>
                <a:lnTo>
                  <a:pt x="6076865" y="0"/>
                </a:lnTo>
                <a:cubicBezTo>
                  <a:pt x="6074131" y="839225"/>
                  <a:pt x="6071398" y="1678451"/>
                  <a:pt x="6068664" y="2517676"/>
                </a:cubicBezTo>
                <a:lnTo>
                  <a:pt x="0" y="2509839"/>
                </a:lnTo>
                <a:close/>
              </a:path>
            </a:pathLst>
          </a:custGeom>
          <a:solidFill>
            <a:schemeClr val="dk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20;p1"/>
          <p:cNvSpPr/>
          <p:nvPr/>
        </p:nvSpPr>
        <p:spPr>
          <a:xfrm rot="10800000">
            <a:off x="6093960" y="3434060"/>
            <a:ext cx="1369550" cy="3413736"/>
          </a:xfrm>
          <a:custGeom>
            <a:avLst/>
            <a:gdLst/>
            <a:ahLst/>
            <a:cxnLst/>
            <a:rect l="l" t="t" r="r" b="b"/>
            <a:pathLst>
              <a:path w="1369550" h="3243455" extrusionOk="0">
                <a:moveTo>
                  <a:pt x="0" y="0"/>
                </a:moveTo>
                <a:lnTo>
                  <a:pt x="1369550" y="0"/>
                </a:lnTo>
                <a:lnTo>
                  <a:pt x="1369550" y="3243455"/>
                </a:lnTo>
                <a:lnTo>
                  <a:pt x="0" y="0"/>
                </a:lnTo>
                <a:close/>
              </a:path>
            </a:pathLst>
          </a:custGeom>
          <a:solidFill>
            <a:schemeClr val="accent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1"/>
          <p:cNvSpPr/>
          <p:nvPr/>
        </p:nvSpPr>
        <p:spPr>
          <a:xfrm rot="10800000" flipH="1">
            <a:off x="4732935" y="3434650"/>
            <a:ext cx="1369550" cy="3413736"/>
          </a:xfrm>
          <a:custGeom>
            <a:avLst/>
            <a:gdLst/>
            <a:ahLst/>
            <a:cxnLst/>
            <a:rect l="l" t="t" r="r" b="b"/>
            <a:pathLst>
              <a:path w="1369550" h="3243455" extrusionOk="0">
                <a:moveTo>
                  <a:pt x="0" y="0"/>
                </a:moveTo>
                <a:lnTo>
                  <a:pt x="1369550" y="0"/>
                </a:lnTo>
                <a:lnTo>
                  <a:pt x="1369550" y="3243455"/>
                </a:lnTo>
                <a:lnTo>
                  <a:pt x="0" y="0"/>
                </a:lnTo>
                <a:close/>
              </a:path>
            </a:pathLst>
          </a:custGeom>
          <a:solidFill>
            <a:schemeClr val="accent3"/>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22;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2pPr>
            <a:lvl3pPr lvl="2">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3pPr>
            <a:lvl4pPr lvl="3">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4pPr>
            <a:lvl5pPr lvl="4">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5pPr>
            <a:lvl6pPr lvl="5">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6pPr>
            <a:lvl7pPr lvl="6">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7pPr>
            <a:lvl8pPr lvl="7">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8pPr>
            <a:lvl9pPr lvl="8">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9pPr>
          </a:lstStyle>
          <a:p>
            <a:endParaRPr/>
          </a:p>
        </p:txBody>
      </p:sp>
      <p:sp>
        <p:nvSpPr>
          <p:cNvPr id="23" name="Google Shape;23;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2900">
              <a:lnSpc>
                <a:spcPct val="115000"/>
              </a:lnSpc>
              <a:spcBef>
                <a:spcPts val="0"/>
              </a:spcBef>
              <a:spcAft>
                <a:spcPts val="0"/>
              </a:spcAft>
              <a:buClr>
                <a:schemeClr val="dk1"/>
              </a:buClr>
              <a:buSzPts val="1800"/>
              <a:buFont typeface="Andika"/>
              <a:buChar char="●"/>
              <a:defRPr sz="1800">
                <a:solidFill>
                  <a:schemeClr val="dk1"/>
                </a:solidFill>
                <a:latin typeface="Andika"/>
                <a:ea typeface="Andika"/>
                <a:cs typeface="Andika"/>
                <a:sym typeface="Andika"/>
              </a:defRPr>
            </a:lvl1pPr>
            <a:lvl2pPr marL="914400" lvl="1"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2pPr>
            <a:lvl3pPr marL="1371600" lvl="2"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3pPr>
            <a:lvl4pPr marL="1828800" lvl="3"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4pPr>
            <a:lvl5pPr marL="2286000" lvl="4"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5pPr>
            <a:lvl6pPr marL="2743200" lvl="5"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6pPr>
            <a:lvl7pPr marL="3200400" lvl="6"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7pPr>
            <a:lvl8pPr marL="3657600" lvl="7"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8pPr>
            <a:lvl9pPr marL="4114800" lvl="8" indent="-342900">
              <a:lnSpc>
                <a:spcPct val="115000"/>
              </a:lnSpc>
              <a:spcBef>
                <a:spcPts val="2100"/>
              </a:spcBef>
              <a:spcAft>
                <a:spcPts val="2100"/>
              </a:spcAft>
              <a:buClr>
                <a:schemeClr val="dk1"/>
              </a:buClr>
              <a:buSzPts val="1800"/>
              <a:buFont typeface="Andika"/>
              <a:buChar char="■"/>
              <a:defRPr sz="1800">
                <a:solidFill>
                  <a:schemeClr val="dk1"/>
                </a:solidFill>
                <a:latin typeface="Andika"/>
                <a:ea typeface="Andika"/>
                <a:cs typeface="Andika"/>
                <a:sym typeface="Andika"/>
              </a:defRPr>
            </a:lvl9pPr>
          </a:lstStyle>
          <a:p>
            <a:endParaRPr/>
          </a:p>
        </p:txBody>
      </p:sp>
      <p:sp>
        <p:nvSpPr>
          <p:cNvPr id="24" name="Google Shape;24;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2"/>
          <p:cNvSpPr txBox="1">
            <a:spLocks noGrp="1"/>
          </p:cNvSpPr>
          <p:nvPr>
            <p:ph type="title"/>
          </p:nvPr>
        </p:nvSpPr>
        <p:spPr>
          <a:xfrm>
            <a:off x="855569" y="565365"/>
            <a:ext cx="1026870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dk2"/>
                </a:solidFill>
              </a:rPr>
              <a:t>C</a:t>
            </a:r>
            <a:r>
              <a:rPr lang="en" dirty="0">
                <a:solidFill>
                  <a:schemeClr val="lt2"/>
                </a:solidFill>
              </a:rPr>
              <a:t>L</a:t>
            </a:r>
            <a:r>
              <a:rPr lang="en" dirty="0">
                <a:solidFill>
                  <a:schemeClr val="accent1"/>
                </a:solidFill>
              </a:rPr>
              <a:t>A</a:t>
            </a:r>
            <a:r>
              <a:rPr lang="en" dirty="0">
                <a:solidFill>
                  <a:schemeClr val="accent2"/>
                </a:solidFill>
              </a:rPr>
              <a:t>S</a:t>
            </a:r>
            <a:r>
              <a:rPr lang="en" dirty="0">
                <a:solidFill>
                  <a:schemeClr val="accent3"/>
                </a:solidFill>
              </a:rPr>
              <a:t>S</a:t>
            </a:r>
            <a:r>
              <a:rPr lang="en" dirty="0"/>
              <a:t> </a:t>
            </a:r>
            <a:r>
              <a:rPr lang="en" dirty="0">
                <a:solidFill>
                  <a:schemeClr val="accent4"/>
                </a:solidFill>
              </a:rPr>
              <a:t>S</a:t>
            </a:r>
            <a:r>
              <a:rPr lang="en" dirty="0">
                <a:solidFill>
                  <a:schemeClr val="accent5"/>
                </a:solidFill>
              </a:rPr>
              <a:t>Y</a:t>
            </a:r>
            <a:r>
              <a:rPr lang="en" dirty="0">
                <a:solidFill>
                  <a:schemeClr val="accent6"/>
                </a:solidFill>
              </a:rPr>
              <a:t>L</a:t>
            </a:r>
            <a:r>
              <a:rPr lang="en" dirty="0">
                <a:solidFill>
                  <a:schemeClr val="dk2"/>
                </a:solidFill>
              </a:rPr>
              <a:t>L</a:t>
            </a:r>
            <a:r>
              <a:rPr lang="en" dirty="0">
                <a:solidFill>
                  <a:schemeClr val="lt2"/>
                </a:solidFill>
              </a:rPr>
              <a:t>A</a:t>
            </a:r>
            <a:r>
              <a:rPr lang="en" dirty="0">
                <a:solidFill>
                  <a:schemeClr val="accent1"/>
                </a:solidFill>
              </a:rPr>
              <a:t>B</a:t>
            </a:r>
            <a:r>
              <a:rPr lang="en" dirty="0">
                <a:solidFill>
                  <a:schemeClr val="accent2"/>
                </a:solidFill>
              </a:rPr>
              <a:t>U</a:t>
            </a:r>
            <a:r>
              <a:rPr lang="en" dirty="0">
                <a:solidFill>
                  <a:schemeClr val="accent3"/>
                </a:solidFill>
              </a:rPr>
              <a:t>S</a:t>
            </a:r>
            <a:endParaRPr dirty="0">
              <a:solidFill>
                <a:schemeClr val="accent6"/>
              </a:solidFill>
            </a:endParaRPr>
          </a:p>
        </p:txBody>
      </p:sp>
      <p:sp>
        <p:nvSpPr>
          <p:cNvPr id="218" name="Google Shape;218;p22"/>
          <p:cNvSpPr txBox="1">
            <a:spLocks noGrp="1"/>
          </p:cNvSpPr>
          <p:nvPr>
            <p:ph type="body" idx="1"/>
          </p:nvPr>
        </p:nvSpPr>
        <p:spPr>
          <a:xfrm>
            <a:off x="742939" y="1719229"/>
            <a:ext cx="2711400" cy="1224900"/>
          </a:xfrm>
          <a:prstGeom prst="rect">
            <a:avLst/>
          </a:prstGeom>
        </p:spPr>
        <p:txBody>
          <a:bodyPr spcFirstLastPara="1" wrap="square" lIns="121900" tIns="121900" rIns="121900" bIns="121900" anchor="t" anchorCtr="0">
            <a:noAutofit/>
          </a:bodyPr>
          <a:lstStyle/>
          <a:p>
            <a:pPr marL="285750" lvl="0" indent="-285750" algn="l" rtl="0">
              <a:spcBef>
                <a:spcPts val="0"/>
              </a:spcBef>
              <a:spcAft>
                <a:spcPts val="0"/>
              </a:spcAft>
              <a:buFont typeface="Wingdings" panose="05000000000000000000" pitchFamily="2" charset="2"/>
              <a:buChar char="§"/>
            </a:pPr>
            <a:r>
              <a:rPr lang="en-US" dirty="0"/>
              <a:t>C</a:t>
            </a:r>
            <a:r>
              <a:rPr lang="en" dirty="0"/>
              <a:t>lass notebook</a:t>
            </a:r>
          </a:p>
          <a:p>
            <a:pPr marL="285750" lvl="0" indent="-285750" algn="l" rtl="0">
              <a:spcBef>
                <a:spcPts val="0"/>
              </a:spcBef>
              <a:spcAft>
                <a:spcPts val="0"/>
              </a:spcAft>
              <a:buFont typeface="Wingdings" panose="05000000000000000000" pitchFamily="2" charset="2"/>
              <a:buChar char="§"/>
            </a:pPr>
            <a:r>
              <a:rPr lang="en-US" dirty="0"/>
              <a:t>P</a:t>
            </a:r>
            <a:r>
              <a:rPr lang="en" dirty="0"/>
              <a:t>encil</a:t>
            </a:r>
          </a:p>
          <a:p>
            <a:pPr marL="285750" lvl="0" indent="-285750" algn="l" rtl="0">
              <a:spcBef>
                <a:spcPts val="0"/>
              </a:spcBef>
              <a:spcAft>
                <a:spcPts val="0"/>
              </a:spcAft>
              <a:buFont typeface="Wingdings" panose="05000000000000000000" pitchFamily="2" charset="2"/>
              <a:buChar char="§"/>
            </a:pPr>
            <a:r>
              <a:rPr lang="en-US" dirty="0"/>
              <a:t>H</a:t>
            </a:r>
            <a:r>
              <a:rPr lang="en" dirty="0"/>
              <a:t>ighlighter</a:t>
            </a:r>
          </a:p>
          <a:p>
            <a:pPr marL="285750" lvl="0" indent="-285750" algn="l" rtl="0">
              <a:spcBef>
                <a:spcPts val="0"/>
              </a:spcBef>
              <a:spcAft>
                <a:spcPts val="0"/>
              </a:spcAft>
              <a:buFont typeface="Wingdings" panose="05000000000000000000" pitchFamily="2" charset="2"/>
              <a:buChar char="§"/>
            </a:pPr>
            <a:r>
              <a:rPr lang="en-US" dirty="0"/>
              <a:t>C</a:t>
            </a:r>
            <a:r>
              <a:rPr lang="en" dirty="0"/>
              <a:t>omputer/charger</a:t>
            </a:r>
          </a:p>
        </p:txBody>
      </p:sp>
      <p:sp>
        <p:nvSpPr>
          <p:cNvPr id="219" name="Google Shape;219;p22"/>
          <p:cNvSpPr txBox="1">
            <a:spLocks noGrp="1"/>
          </p:cNvSpPr>
          <p:nvPr>
            <p:ph type="body" idx="2"/>
          </p:nvPr>
        </p:nvSpPr>
        <p:spPr>
          <a:xfrm>
            <a:off x="4194389" y="1736483"/>
            <a:ext cx="3591088" cy="1224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dirty="0"/>
              <a:t>All assignments will be divided into two categories: daily assignments or assessments.</a:t>
            </a:r>
          </a:p>
          <a:p>
            <a:pPr marL="0" lvl="0" indent="0" algn="l" rtl="0">
              <a:spcBef>
                <a:spcPts val="0"/>
              </a:spcBef>
              <a:spcAft>
                <a:spcPts val="0"/>
              </a:spcAft>
              <a:buNone/>
            </a:pPr>
            <a:r>
              <a:rPr lang="en-US" dirty="0"/>
              <a:t>Each counts for 50% of grade.</a:t>
            </a:r>
            <a:endParaRPr dirty="0"/>
          </a:p>
        </p:txBody>
      </p:sp>
      <p:sp>
        <p:nvSpPr>
          <p:cNvPr id="220" name="Google Shape;220;p22"/>
          <p:cNvSpPr txBox="1">
            <a:spLocks noGrp="1"/>
          </p:cNvSpPr>
          <p:nvPr>
            <p:ph type="body" idx="3"/>
          </p:nvPr>
        </p:nvSpPr>
        <p:spPr>
          <a:xfrm>
            <a:off x="583151" y="3662905"/>
            <a:ext cx="4157146" cy="1224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1500" dirty="0"/>
              <a:t>Students who are absent will have two days per day of excused absence to complete their work. Please note that any work assigned prior to an absence is not considered make-up work and is due upon the student’s return. It is the student’s responsibility to check for missing assignments and/or the absent work bin upon their return.</a:t>
            </a:r>
          </a:p>
        </p:txBody>
      </p:sp>
      <p:sp>
        <p:nvSpPr>
          <p:cNvPr id="221" name="Google Shape;221;p22"/>
          <p:cNvSpPr txBox="1">
            <a:spLocks noGrp="1"/>
          </p:cNvSpPr>
          <p:nvPr>
            <p:ph type="body" idx="4"/>
          </p:nvPr>
        </p:nvSpPr>
        <p:spPr>
          <a:xfrm>
            <a:off x="5010572" y="4031913"/>
            <a:ext cx="2711400" cy="1224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dirty="0"/>
              <a:t>A</a:t>
            </a:r>
            <a:r>
              <a:rPr lang="en" dirty="0"/>
              <a:t> - 90%-100%</a:t>
            </a:r>
          </a:p>
          <a:p>
            <a:pPr marL="0" lvl="0" indent="0" algn="l" rtl="0">
              <a:spcBef>
                <a:spcPts val="0"/>
              </a:spcBef>
              <a:spcAft>
                <a:spcPts val="0"/>
              </a:spcAft>
              <a:buNone/>
            </a:pPr>
            <a:r>
              <a:rPr lang="en-US" dirty="0"/>
              <a:t>B</a:t>
            </a:r>
            <a:r>
              <a:rPr lang="en" dirty="0"/>
              <a:t> – 80% - 89%</a:t>
            </a:r>
          </a:p>
          <a:p>
            <a:pPr marL="0" lvl="0" indent="0" algn="l" rtl="0">
              <a:spcBef>
                <a:spcPts val="0"/>
              </a:spcBef>
              <a:spcAft>
                <a:spcPts val="0"/>
              </a:spcAft>
              <a:buNone/>
            </a:pPr>
            <a:r>
              <a:rPr lang="en-US" dirty="0"/>
              <a:t>C</a:t>
            </a:r>
            <a:r>
              <a:rPr lang="en" dirty="0"/>
              <a:t> – 70% - 79%</a:t>
            </a:r>
          </a:p>
          <a:p>
            <a:pPr marL="0" lvl="0" indent="0" algn="l" rtl="0">
              <a:spcBef>
                <a:spcPts val="0"/>
              </a:spcBef>
              <a:spcAft>
                <a:spcPts val="0"/>
              </a:spcAft>
              <a:buNone/>
            </a:pPr>
            <a:r>
              <a:rPr lang="en-US" dirty="0"/>
              <a:t>D</a:t>
            </a:r>
            <a:r>
              <a:rPr lang="en" dirty="0"/>
              <a:t> – 60% - 69%</a:t>
            </a:r>
          </a:p>
          <a:p>
            <a:pPr marL="0" lvl="0" indent="0" algn="l" rtl="0">
              <a:spcBef>
                <a:spcPts val="0"/>
              </a:spcBef>
              <a:spcAft>
                <a:spcPts val="0"/>
              </a:spcAft>
              <a:buNone/>
            </a:pPr>
            <a:r>
              <a:rPr lang="en" dirty="0"/>
              <a:t>F – below 60%</a:t>
            </a:r>
          </a:p>
          <a:p>
            <a:pPr marL="0" lvl="0" indent="0" algn="l" rtl="0">
              <a:spcBef>
                <a:spcPts val="0"/>
              </a:spcBef>
              <a:spcAft>
                <a:spcPts val="0"/>
              </a:spcAft>
              <a:buNone/>
            </a:pPr>
            <a:endParaRPr dirty="0"/>
          </a:p>
        </p:txBody>
      </p:sp>
      <p:sp>
        <p:nvSpPr>
          <p:cNvPr id="222" name="Google Shape;222;p22"/>
          <p:cNvSpPr txBox="1">
            <a:spLocks noGrp="1"/>
          </p:cNvSpPr>
          <p:nvPr>
            <p:ph type="title" idx="5"/>
          </p:nvPr>
        </p:nvSpPr>
        <p:spPr>
          <a:xfrm>
            <a:off x="929474" y="1201564"/>
            <a:ext cx="2711400" cy="6444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dirty="0"/>
              <a:t>SUPPLIES</a:t>
            </a:r>
            <a:endParaRPr dirty="0"/>
          </a:p>
        </p:txBody>
      </p:sp>
      <p:sp>
        <p:nvSpPr>
          <p:cNvPr id="223" name="Google Shape;223;p22"/>
          <p:cNvSpPr txBox="1">
            <a:spLocks noGrp="1"/>
          </p:cNvSpPr>
          <p:nvPr>
            <p:ph type="title" idx="6"/>
          </p:nvPr>
        </p:nvSpPr>
        <p:spPr>
          <a:xfrm>
            <a:off x="4671171" y="1190109"/>
            <a:ext cx="2711400" cy="6444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dirty="0"/>
              <a:t>GRADING</a:t>
            </a:r>
            <a:endParaRPr dirty="0"/>
          </a:p>
        </p:txBody>
      </p:sp>
      <p:sp>
        <p:nvSpPr>
          <p:cNvPr id="224" name="Google Shape;224;p22"/>
          <p:cNvSpPr txBox="1">
            <a:spLocks noGrp="1"/>
          </p:cNvSpPr>
          <p:nvPr>
            <p:ph type="title" idx="7"/>
          </p:nvPr>
        </p:nvSpPr>
        <p:spPr>
          <a:xfrm>
            <a:off x="731700" y="3287542"/>
            <a:ext cx="3526972" cy="6444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sz="2200" dirty="0"/>
              <a:t>LATE/MAKE UP WORK</a:t>
            </a:r>
            <a:endParaRPr sz="2200" dirty="0"/>
          </a:p>
        </p:txBody>
      </p:sp>
      <p:sp>
        <p:nvSpPr>
          <p:cNvPr id="225" name="Google Shape;225;p22"/>
          <p:cNvSpPr txBox="1">
            <a:spLocks noGrp="1"/>
          </p:cNvSpPr>
          <p:nvPr>
            <p:ph type="title" idx="8"/>
          </p:nvPr>
        </p:nvSpPr>
        <p:spPr>
          <a:xfrm>
            <a:off x="4804594" y="3485815"/>
            <a:ext cx="2711400" cy="6444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dirty="0"/>
              <a:t>GRADE SCALE</a:t>
            </a:r>
            <a:endParaRPr dirty="0"/>
          </a:p>
        </p:txBody>
      </p:sp>
      <p:sp>
        <p:nvSpPr>
          <p:cNvPr id="226" name="Google Shape;226;p22"/>
          <p:cNvSpPr txBox="1">
            <a:spLocks noGrp="1"/>
          </p:cNvSpPr>
          <p:nvPr>
            <p:ph type="body" idx="9"/>
          </p:nvPr>
        </p:nvSpPr>
        <p:spPr>
          <a:xfrm>
            <a:off x="7997612" y="1742656"/>
            <a:ext cx="2711400" cy="1224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Students will be expected to read a minimum of 20 minutes every day. </a:t>
            </a:r>
            <a:endParaRPr dirty="0"/>
          </a:p>
        </p:txBody>
      </p:sp>
      <p:sp>
        <p:nvSpPr>
          <p:cNvPr id="227" name="Google Shape;227;p22"/>
          <p:cNvSpPr txBox="1">
            <a:spLocks noGrp="1"/>
          </p:cNvSpPr>
          <p:nvPr>
            <p:ph type="body" idx="13"/>
          </p:nvPr>
        </p:nvSpPr>
        <p:spPr>
          <a:xfrm>
            <a:off x="7782945" y="3853169"/>
            <a:ext cx="3825903" cy="1224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dirty="0"/>
              <a:t>Students are expected to follow the code of conduct. </a:t>
            </a:r>
            <a:r>
              <a:rPr lang="en-US" b="1" dirty="0">
                <a:solidFill>
                  <a:srgbClr val="FF0000"/>
                </a:solidFill>
              </a:rPr>
              <a:t>Consequences: </a:t>
            </a:r>
          </a:p>
          <a:p>
            <a:pPr marL="342900" lvl="0" algn="l" rtl="0">
              <a:spcBef>
                <a:spcPts val="0"/>
              </a:spcBef>
              <a:spcAft>
                <a:spcPts val="0"/>
              </a:spcAft>
              <a:buAutoNum type="arabicPeriod"/>
            </a:pPr>
            <a:r>
              <a:rPr lang="en-US" dirty="0"/>
              <a:t>Verbal Warning</a:t>
            </a:r>
          </a:p>
          <a:p>
            <a:pPr marL="342900" lvl="0" algn="l" rtl="0">
              <a:spcBef>
                <a:spcPts val="0"/>
              </a:spcBef>
              <a:spcAft>
                <a:spcPts val="0"/>
              </a:spcAft>
              <a:buAutoNum type="arabicPeriod"/>
            </a:pPr>
            <a:r>
              <a:rPr lang="en-US" dirty="0"/>
              <a:t>Detention</a:t>
            </a:r>
          </a:p>
          <a:p>
            <a:pPr marL="342900" lvl="0" algn="l" rtl="0">
              <a:spcBef>
                <a:spcPts val="0"/>
              </a:spcBef>
              <a:spcAft>
                <a:spcPts val="0"/>
              </a:spcAft>
              <a:buAutoNum type="arabicPeriod"/>
            </a:pPr>
            <a:r>
              <a:rPr lang="en-US" dirty="0"/>
              <a:t>Parent Contact</a:t>
            </a:r>
          </a:p>
          <a:p>
            <a:pPr marL="342900" lvl="0" algn="l" rtl="0">
              <a:spcBef>
                <a:spcPts val="0"/>
              </a:spcBef>
              <a:spcAft>
                <a:spcPts val="0"/>
              </a:spcAft>
              <a:buAutoNum type="arabicPeriod"/>
            </a:pPr>
            <a:r>
              <a:rPr lang="en-US" dirty="0"/>
              <a:t>Referral. </a:t>
            </a:r>
          </a:p>
          <a:p>
            <a:pPr marL="0" lvl="0" indent="0" algn="l" rtl="0">
              <a:spcBef>
                <a:spcPts val="0"/>
              </a:spcBef>
              <a:spcAft>
                <a:spcPts val="0"/>
              </a:spcAft>
              <a:buNone/>
            </a:pPr>
            <a:r>
              <a:rPr lang="en" dirty="0"/>
              <a:t>.</a:t>
            </a:r>
            <a:endParaRPr dirty="0"/>
          </a:p>
        </p:txBody>
      </p:sp>
      <p:sp>
        <p:nvSpPr>
          <p:cNvPr id="228" name="Google Shape;228;p22"/>
          <p:cNvSpPr txBox="1">
            <a:spLocks noGrp="1"/>
          </p:cNvSpPr>
          <p:nvPr>
            <p:ph type="title" idx="14"/>
          </p:nvPr>
        </p:nvSpPr>
        <p:spPr>
          <a:xfrm>
            <a:off x="7997612" y="1222908"/>
            <a:ext cx="2711400" cy="6444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dirty="0"/>
              <a:t>HOMEWORK</a:t>
            </a:r>
            <a:endParaRPr dirty="0"/>
          </a:p>
        </p:txBody>
      </p:sp>
      <p:sp>
        <p:nvSpPr>
          <p:cNvPr id="229" name="Google Shape;229;p22"/>
          <p:cNvSpPr txBox="1">
            <a:spLocks noGrp="1"/>
          </p:cNvSpPr>
          <p:nvPr>
            <p:ph type="title" idx="15"/>
          </p:nvPr>
        </p:nvSpPr>
        <p:spPr>
          <a:xfrm>
            <a:off x="7568552" y="3445551"/>
            <a:ext cx="4028557" cy="6444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sz="2200" dirty="0"/>
              <a:t>BEHAVIOR EXPECTATIONS</a:t>
            </a:r>
            <a:endParaRPr sz="2200" dirty="0"/>
          </a:p>
        </p:txBody>
      </p:sp>
    </p:spTree>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6BB590"/>
      </a:dk2>
      <a:lt2>
        <a:srgbClr val="4D9FA5"/>
      </a:lt2>
      <a:accent1>
        <a:srgbClr val="6373B9"/>
      </a:accent1>
      <a:accent2>
        <a:srgbClr val="C06CC2"/>
      </a:accent2>
      <a:accent3>
        <a:srgbClr val="EB83A6"/>
      </a:accent3>
      <a:accent4>
        <a:srgbClr val="ED873B"/>
      </a:accent4>
      <a:accent5>
        <a:srgbClr val="F2B836"/>
      </a:accent5>
      <a:accent6>
        <a:srgbClr val="A4BC7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175</Words>
  <Application>Microsoft Office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Andika</vt:lpstr>
      <vt:lpstr>Wingdings</vt:lpstr>
      <vt:lpstr>Luckiest Guy</vt:lpstr>
      <vt:lpstr>Arial</vt:lpstr>
      <vt:lpstr>Aldrich</vt:lpstr>
      <vt:lpstr>Abril Fatface</vt:lpstr>
      <vt:lpstr>Calibri</vt:lpstr>
      <vt:lpstr>SlidesMania</vt:lpstr>
      <vt:lpstr>CLASS SYLLABUS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SYLLABUS</dc:title>
  <dc:creator>Martin, Vivian</dc:creator>
  <cp:lastModifiedBy>Martin, Vivian</cp:lastModifiedBy>
  <cp:revision>4</cp:revision>
  <dcterms:modified xsi:type="dcterms:W3CDTF">2024-08-18T21:12:42Z</dcterms:modified>
</cp:coreProperties>
</file>