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0"/>
  </p:notesMasterIdLst>
  <p:sldIdLst>
    <p:sldId id="267" r:id="rId6"/>
    <p:sldId id="260" r:id="rId7"/>
    <p:sldId id="263" r:id="rId8"/>
    <p:sldId id="265" r:id="rId9"/>
    <p:sldId id="269" r:id="rId10"/>
    <p:sldId id="270" r:id="rId11"/>
    <p:sldId id="271" r:id="rId12"/>
    <p:sldId id="272" r:id="rId13"/>
    <p:sldId id="258" r:id="rId14"/>
    <p:sldId id="259" r:id="rId15"/>
    <p:sldId id="359" r:id="rId16"/>
    <p:sldId id="291" r:id="rId17"/>
    <p:sldId id="277" r:id="rId18"/>
    <p:sldId id="358" r:id="rId19"/>
    <p:sldId id="285" r:id="rId20"/>
    <p:sldId id="286" r:id="rId21"/>
    <p:sldId id="355" r:id="rId22"/>
    <p:sldId id="280" r:id="rId23"/>
    <p:sldId id="281" r:id="rId24"/>
    <p:sldId id="288" r:id="rId25"/>
    <p:sldId id="282" r:id="rId26"/>
    <p:sldId id="283" r:id="rId27"/>
    <p:sldId id="284" r:id="rId28"/>
    <p:sldId id="2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827"/>
    <a:srgbClr val="4E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DE534-1967-C055-9DDE-9FA26DE62864}" v="10" dt="2022-08-24T17:08:09.323"/>
    <p1510:client id="{EB7BD1AC-703D-C3BC-D53D-1E84FC80F0EF}" v="1" dt="2022-08-24T16:57:07.623"/>
    <p1510:client id="{FB3E1814-C819-4D48-AD57-2F2D3EB34453}" v="752" dt="2022-08-24T19:54:13.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Crystal" userId="4c221449-a652-4f92-8801-6c1442e52e72" providerId="ADAL" clId="{FB3E1814-C819-4D48-AD57-2F2D3EB34453}"/>
    <pc:docChg chg="custSel delSld modSld">
      <pc:chgData name="Wilson, Crystal" userId="4c221449-a652-4f92-8801-6c1442e52e72" providerId="ADAL" clId="{FB3E1814-C819-4D48-AD57-2F2D3EB34453}" dt="2022-08-24T19:55:15.843" v="50" actId="47"/>
      <pc:docMkLst>
        <pc:docMk/>
      </pc:docMkLst>
      <pc:sldChg chg="del">
        <pc:chgData name="Wilson, Crystal" userId="4c221449-a652-4f92-8801-6c1442e52e72" providerId="ADAL" clId="{FB3E1814-C819-4D48-AD57-2F2D3EB34453}" dt="2022-08-24T19:55:15.843" v="50" actId="47"/>
        <pc:sldMkLst>
          <pc:docMk/>
          <pc:sldMk cId="2342238450" sldId="256"/>
        </pc:sldMkLst>
      </pc:sldChg>
      <pc:sldChg chg="delSp modSp mod">
        <pc:chgData name="Wilson, Crystal" userId="4c221449-a652-4f92-8801-6c1442e52e72" providerId="ADAL" clId="{FB3E1814-C819-4D48-AD57-2F2D3EB34453}" dt="2022-08-24T19:55:10.984" v="49" actId="478"/>
        <pc:sldMkLst>
          <pc:docMk/>
          <pc:sldMk cId="3484231355" sldId="267"/>
        </pc:sldMkLst>
        <pc:spChg chg="mod">
          <ac:chgData name="Wilson, Crystal" userId="4c221449-a652-4f92-8801-6c1442e52e72" providerId="ADAL" clId="{FB3E1814-C819-4D48-AD57-2F2D3EB34453}" dt="2022-08-24T19:54:51.718" v="44" actId="27636"/>
          <ac:spMkLst>
            <pc:docMk/>
            <pc:sldMk cId="3484231355" sldId="267"/>
            <ac:spMk id="2" creationId="{7B2ACA05-0A37-41FA-8AC0-E8026179320A}"/>
          </ac:spMkLst>
        </pc:spChg>
        <pc:spChg chg="mod">
          <ac:chgData name="Wilson, Crystal" userId="4c221449-a652-4f92-8801-6c1442e52e72" providerId="ADAL" clId="{FB3E1814-C819-4D48-AD57-2F2D3EB34453}" dt="2022-08-24T19:55:04.165" v="48" actId="20577"/>
          <ac:spMkLst>
            <pc:docMk/>
            <pc:sldMk cId="3484231355" sldId="267"/>
            <ac:spMk id="3" creationId="{1F2DF94B-FA98-4A22-98BD-4E5FB3E15E3E}"/>
          </ac:spMkLst>
        </pc:spChg>
        <pc:spChg chg="del">
          <ac:chgData name="Wilson, Crystal" userId="4c221449-a652-4f92-8801-6c1442e52e72" providerId="ADAL" clId="{FB3E1814-C819-4D48-AD57-2F2D3EB34453}" dt="2022-08-24T19:55:10.984" v="49" actId="478"/>
          <ac:spMkLst>
            <pc:docMk/>
            <pc:sldMk cId="3484231355" sldId="267"/>
            <ac:spMk id="4" creationId="{097302BF-79B5-488F-B83D-01C798EF96B0}"/>
          </ac:spMkLst>
        </pc:spChg>
      </pc:sldChg>
    </pc:docChg>
  </pc:docChgLst>
  <pc:docChgLst>
    <pc:chgData name="Coleman-Holmes, Aisha" userId="S::aisha.colemanholmes@fortbendisd.com::86792d65-b26e-487f-b18a-39dc8af23299" providerId="AD" clId="Web-{736DE534-1967-C055-9DDE-9FA26DE62864}"/>
    <pc:docChg chg="modSld">
      <pc:chgData name="Coleman-Holmes, Aisha" userId="S::aisha.colemanholmes@fortbendisd.com::86792d65-b26e-487f-b18a-39dc8af23299" providerId="AD" clId="Web-{736DE534-1967-C055-9DDE-9FA26DE62864}" dt="2022-08-24T17:08:09.323" v="8" actId="1076"/>
      <pc:docMkLst>
        <pc:docMk/>
      </pc:docMkLst>
      <pc:sldChg chg="addSp modSp">
        <pc:chgData name="Coleman-Holmes, Aisha" userId="S::aisha.colemanholmes@fortbendisd.com::86792d65-b26e-487f-b18a-39dc8af23299" providerId="AD" clId="Web-{736DE534-1967-C055-9DDE-9FA26DE62864}" dt="2022-08-24T17:08:09.323" v="8" actId="1076"/>
        <pc:sldMkLst>
          <pc:docMk/>
          <pc:sldMk cId="1771892488" sldId="288"/>
        </pc:sldMkLst>
        <pc:picChg chg="add mod">
          <ac:chgData name="Coleman-Holmes, Aisha" userId="S::aisha.colemanholmes@fortbendisd.com::86792d65-b26e-487f-b18a-39dc8af23299" providerId="AD" clId="Web-{736DE534-1967-C055-9DDE-9FA26DE62864}" dt="2022-08-24T17:08:09.323" v="8" actId="1076"/>
          <ac:picMkLst>
            <pc:docMk/>
            <pc:sldMk cId="1771892488" sldId="288"/>
            <ac:picMk id="3" creationId="{61455C3C-E97A-C1E5-3790-3B8C30258127}"/>
          </ac:picMkLst>
        </pc:picChg>
      </pc:sldChg>
    </pc:docChg>
  </pc:docChgLst>
  <pc:docChgLst>
    <pc:chgData name="Coleman-Holmes, Aisha" userId="S::aisha.colemanholmes@fortbendisd.com::86792d65-b26e-487f-b18a-39dc8af23299" providerId="AD" clId="Web-{EB7BD1AC-703D-C3BC-D53D-1E84FC80F0EF}"/>
    <pc:docChg chg="modSld">
      <pc:chgData name="Coleman-Holmes, Aisha" userId="S::aisha.colemanholmes@fortbendisd.com::86792d65-b26e-487f-b18a-39dc8af23299" providerId="AD" clId="Web-{EB7BD1AC-703D-C3BC-D53D-1E84FC80F0EF}" dt="2022-08-24T16:57:07.623" v="0"/>
      <pc:docMkLst>
        <pc:docMk/>
      </pc:docMkLst>
      <pc:sldChg chg="delSp">
        <pc:chgData name="Coleman-Holmes, Aisha" userId="S::aisha.colemanholmes@fortbendisd.com::86792d65-b26e-487f-b18a-39dc8af23299" providerId="AD" clId="Web-{EB7BD1AC-703D-C3BC-D53D-1E84FC80F0EF}" dt="2022-08-24T16:57:07.623" v="0"/>
        <pc:sldMkLst>
          <pc:docMk/>
          <pc:sldMk cId="1771892488" sldId="288"/>
        </pc:sldMkLst>
        <pc:picChg chg="del">
          <ac:chgData name="Coleman-Holmes, Aisha" userId="S::aisha.colemanholmes@fortbendisd.com::86792d65-b26e-487f-b18a-39dc8af23299" providerId="AD" clId="Web-{EB7BD1AC-703D-C3BC-D53D-1E84FC80F0EF}" dt="2022-08-24T16:57:07.623" v="0"/>
          <ac:picMkLst>
            <pc:docMk/>
            <pc:sldMk cId="1771892488" sldId="288"/>
            <ac:picMk id="3" creationId="{D8366F20-7B4F-4804-92E8-C5E79D3880D3}"/>
          </ac:picMkLst>
        </pc:picChg>
      </pc:sldChg>
    </pc:docChg>
  </pc:docChgLst>
  <pc:docChgLst>
    <pc:chgData name="Crystal Wilson" userId="4c221449-a652-4f92-8801-6c1442e52e72" providerId="ADAL" clId="{FB3E1814-C819-4D48-AD57-2F2D3EB34453}"/>
    <pc:docChg chg="custSel addSld modSld sldOrd">
      <pc:chgData name="Crystal Wilson" userId="4c221449-a652-4f92-8801-6c1442e52e72" providerId="ADAL" clId="{FB3E1814-C819-4D48-AD57-2F2D3EB34453}" dt="2022-08-24T17:26:07.131" v="769" actId="1076"/>
      <pc:docMkLst>
        <pc:docMk/>
      </pc:docMkLst>
      <pc:sldChg chg="addSp delSp modSp mod">
        <pc:chgData name="Crystal Wilson" userId="4c221449-a652-4f92-8801-6c1442e52e72" providerId="ADAL" clId="{FB3E1814-C819-4D48-AD57-2F2D3EB34453}" dt="2022-08-24T16:56:51.341" v="17" actId="2085"/>
        <pc:sldMkLst>
          <pc:docMk/>
          <pc:sldMk cId="1598467969" sldId="258"/>
        </pc:sldMkLst>
        <pc:spChg chg="add mod">
          <ac:chgData name="Crystal Wilson" userId="4c221449-a652-4f92-8801-6c1442e52e72" providerId="ADAL" clId="{FB3E1814-C819-4D48-AD57-2F2D3EB34453}" dt="2022-08-24T16:56:51.341" v="17" actId="2085"/>
          <ac:spMkLst>
            <pc:docMk/>
            <pc:sldMk cId="1598467969" sldId="258"/>
            <ac:spMk id="3" creationId="{AE2C8BA4-E0BE-45BC-93BA-BB2EA6E56320}"/>
          </ac:spMkLst>
        </pc:spChg>
        <pc:picChg chg="del">
          <ac:chgData name="Crystal Wilson" userId="4c221449-a652-4f92-8801-6c1442e52e72" providerId="ADAL" clId="{FB3E1814-C819-4D48-AD57-2F2D3EB34453}" dt="2022-08-24T16:53:57.878" v="8" actId="478"/>
          <ac:picMkLst>
            <pc:docMk/>
            <pc:sldMk cId="1598467969" sldId="258"/>
            <ac:picMk id="6" creationId="{2AD9029A-3F89-CC42-A854-7E09C407ECA3}"/>
          </ac:picMkLst>
        </pc:picChg>
      </pc:sldChg>
      <pc:sldChg chg="addSp delSp modSp mod ord">
        <pc:chgData name="Crystal Wilson" userId="4c221449-a652-4f92-8801-6c1442e52e72" providerId="ADAL" clId="{FB3E1814-C819-4D48-AD57-2F2D3EB34453}" dt="2022-08-24T16:57:03.127" v="19"/>
        <pc:sldMkLst>
          <pc:docMk/>
          <pc:sldMk cId="3381017688" sldId="259"/>
        </pc:sldMkLst>
        <pc:spChg chg="add mod">
          <ac:chgData name="Crystal Wilson" userId="4c221449-a652-4f92-8801-6c1442e52e72" providerId="ADAL" clId="{FB3E1814-C819-4D48-AD57-2F2D3EB34453}" dt="2022-08-24T16:57:03.127" v="19"/>
          <ac:spMkLst>
            <pc:docMk/>
            <pc:sldMk cId="3381017688" sldId="259"/>
            <ac:spMk id="8" creationId="{93651561-3A0D-4C56-9362-DB62E8028827}"/>
          </ac:spMkLst>
        </pc:spChg>
        <pc:picChg chg="del">
          <ac:chgData name="Crystal Wilson" userId="4c221449-a652-4f92-8801-6c1442e52e72" providerId="ADAL" clId="{FB3E1814-C819-4D48-AD57-2F2D3EB34453}" dt="2022-08-24T16:57:01.151" v="18" actId="478"/>
          <ac:picMkLst>
            <pc:docMk/>
            <pc:sldMk cId="3381017688" sldId="259"/>
            <ac:picMk id="6" creationId="{2AD9029A-3F89-CC42-A854-7E09C407ECA3}"/>
          </ac:picMkLst>
        </pc:picChg>
      </pc:sldChg>
      <pc:sldChg chg="addSp delSp modSp mod">
        <pc:chgData name="Crystal Wilson" userId="4c221449-a652-4f92-8801-6c1442e52e72" providerId="ADAL" clId="{FB3E1814-C819-4D48-AD57-2F2D3EB34453}" dt="2022-08-24T16:59:21.695" v="59"/>
        <pc:sldMkLst>
          <pc:docMk/>
          <pc:sldMk cId="2554154670" sldId="260"/>
        </pc:sldMkLst>
        <pc:spChg chg="add mod">
          <ac:chgData name="Crystal Wilson" userId="4c221449-a652-4f92-8801-6c1442e52e72" providerId="ADAL" clId="{FB3E1814-C819-4D48-AD57-2F2D3EB34453}" dt="2022-08-24T16:59:21.695" v="59"/>
          <ac:spMkLst>
            <pc:docMk/>
            <pc:sldMk cId="2554154670" sldId="260"/>
            <ac:spMk id="8" creationId="{E7AE241D-4907-44F7-98CD-11AC0E4DC80C}"/>
          </ac:spMkLst>
        </pc:spChg>
        <pc:picChg chg="del">
          <ac:chgData name="Crystal Wilson" userId="4c221449-a652-4f92-8801-6c1442e52e72" providerId="ADAL" clId="{FB3E1814-C819-4D48-AD57-2F2D3EB34453}" dt="2022-08-24T16:59:20.446" v="58" actId="478"/>
          <ac:picMkLst>
            <pc:docMk/>
            <pc:sldMk cId="2554154670" sldId="260"/>
            <ac:picMk id="5" creationId="{86B2EB28-0B97-46A0-82CA-C759C654C238}"/>
          </ac:picMkLst>
        </pc:picChg>
      </pc:sldChg>
      <pc:sldChg chg="addSp delSp modSp mod">
        <pc:chgData name="Crystal Wilson" userId="4c221449-a652-4f92-8801-6c1442e52e72" providerId="ADAL" clId="{FB3E1814-C819-4D48-AD57-2F2D3EB34453}" dt="2022-08-24T16:59:08.960" v="55"/>
        <pc:sldMkLst>
          <pc:docMk/>
          <pc:sldMk cId="3589222723" sldId="263"/>
        </pc:sldMkLst>
        <pc:spChg chg="add mod">
          <ac:chgData name="Crystal Wilson" userId="4c221449-a652-4f92-8801-6c1442e52e72" providerId="ADAL" clId="{FB3E1814-C819-4D48-AD57-2F2D3EB34453}" dt="2022-08-24T16:59:08.960" v="55"/>
          <ac:spMkLst>
            <pc:docMk/>
            <pc:sldMk cId="3589222723" sldId="263"/>
            <ac:spMk id="8" creationId="{987A6270-D962-4508-9DF6-76F5CFD9144B}"/>
          </ac:spMkLst>
        </pc:spChg>
        <pc:picChg chg="del">
          <ac:chgData name="Crystal Wilson" userId="4c221449-a652-4f92-8801-6c1442e52e72" providerId="ADAL" clId="{FB3E1814-C819-4D48-AD57-2F2D3EB34453}" dt="2022-08-24T16:59:07.936" v="54" actId="478"/>
          <ac:picMkLst>
            <pc:docMk/>
            <pc:sldMk cId="3589222723" sldId="263"/>
            <ac:picMk id="6" creationId="{EDF4E3BA-0340-4D0C-8183-462F804819AC}"/>
          </ac:picMkLst>
        </pc:picChg>
      </pc:sldChg>
      <pc:sldChg chg="addSp delSp modSp mod">
        <pc:chgData name="Crystal Wilson" userId="4c221449-a652-4f92-8801-6c1442e52e72" providerId="ADAL" clId="{FB3E1814-C819-4D48-AD57-2F2D3EB34453}" dt="2022-08-24T16:59:33.201" v="61"/>
        <pc:sldMkLst>
          <pc:docMk/>
          <pc:sldMk cId="697833573" sldId="265"/>
        </pc:sldMkLst>
        <pc:spChg chg="add mod">
          <ac:chgData name="Crystal Wilson" userId="4c221449-a652-4f92-8801-6c1442e52e72" providerId="ADAL" clId="{FB3E1814-C819-4D48-AD57-2F2D3EB34453}" dt="2022-08-24T16:59:33.201" v="61"/>
          <ac:spMkLst>
            <pc:docMk/>
            <pc:sldMk cId="697833573" sldId="265"/>
            <ac:spMk id="6" creationId="{05FD35B7-8E9E-43CF-8AF9-2977C762C82A}"/>
          </ac:spMkLst>
        </pc:spChg>
        <pc:picChg chg="del">
          <ac:chgData name="Crystal Wilson" userId="4c221449-a652-4f92-8801-6c1442e52e72" providerId="ADAL" clId="{FB3E1814-C819-4D48-AD57-2F2D3EB34453}" dt="2022-08-24T16:59:31.911" v="60" actId="478"/>
          <ac:picMkLst>
            <pc:docMk/>
            <pc:sldMk cId="697833573" sldId="265"/>
            <ac:picMk id="4" creationId="{66A05844-ECA3-4053-9967-34CC99CFC234}"/>
          </ac:picMkLst>
        </pc:picChg>
      </pc:sldChg>
      <pc:sldChg chg="addSp delSp modSp mod">
        <pc:chgData name="Crystal Wilson" userId="4c221449-a652-4f92-8801-6c1442e52e72" providerId="ADAL" clId="{FB3E1814-C819-4D48-AD57-2F2D3EB34453}" dt="2022-08-24T16:58:51.591" v="49"/>
        <pc:sldMkLst>
          <pc:docMk/>
          <pc:sldMk cId="2489888341" sldId="269"/>
        </pc:sldMkLst>
        <pc:spChg chg="add mod">
          <ac:chgData name="Crystal Wilson" userId="4c221449-a652-4f92-8801-6c1442e52e72" providerId="ADAL" clId="{FB3E1814-C819-4D48-AD57-2F2D3EB34453}" dt="2022-08-24T16:58:51.591" v="49"/>
          <ac:spMkLst>
            <pc:docMk/>
            <pc:sldMk cId="2489888341" sldId="269"/>
            <ac:spMk id="8" creationId="{C687EC09-436D-4A28-9FBE-5CF39F26BF74}"/>
          </ac:spMkLst>
        </pc:spChg>
        <pc:picChg chg="del">
          <ac:chgData name="Crystal Wilson" userId="4c221449-a652-4f92-8801-6c1442e52e72" providerId="ADAL" clId="{FB3E1814-C819-4D48-AD57-2F2D3EB34453}" dt="2022-08-24T16:58:50.191" v="48" actId="478"/>
          <ac:picMkLst>
            <pc:docMk/>
            <pc:sldMk cId="2489888341" sldId="269"/>
            <ac:picMk id="7" creationId="{C961CED4-37A7-48F0-97DA-C4ED5E06C8C0}"/>
          </ac:picMkLst>
        </pc:picChg>
      </pc:sldChg>
      <pc:sldChg chg="addSp delSp modSp mod">
        <pc:chgData name="Crystal Wilson" userId="4c221449-a652-4f92-8801-6c1442e52e72" providerId="ADAL" clId="{FB3E1814-C819-4D48-AD57-2F2D3EB34453}" dt="2022-08-24T16:58:57.234" v="51"/>
        <pc:sldMkLst>
          <pc:docMk/>
          <pc:sldMk cId="4020744863" sldId="270"/>
        </pc:sldMkLst>
        <pc:spChg chg="add mod">
          <ac:chgData name="Crystal Wilson" userId="4c221449-a652-4f92-8801-6c1442e52e72" providerId="ADAL" clId="{FB3E1814-C819-4D48-AD57-2F2D3EB34453}" dt="2022-08-24T16:58:57.234" v="51"/>
          <ac:spMkLst>
            <pc:docMk/>
            <pc:sldMk cId="4020744863" sldId="270"/>
            <ac:spMk id="5" creationId="{E43EB059-48A6-4C85-8749-50129C0FA326}"/>
          </ac:spMkLst>
        </pc:spChg>
        <pc:picChg chg="del">
          <ac:chgData name="Crystal Wilson" userId="4c221449-a652-4f92-8801-6c1442e52e72" providerId="ADAL" clId="{FB3E1814-C819-4D48-AD57-2F2D3EB34453}" dt="2022-08-24T16:58:56.220" v="50" actId="478"/>
          <ac:picMkLst>
            <pc:docMk/>
            <pc:sldMk cId="4020744863" sldId="270"/>
            <ac:picMk id="4" creationId="{B3B4FF60-355D-4AC1-9E36-4E33D57B3808}"/>
          </ac:picMkLst>
        </pc:picChg>
      </pc:sldChg>
      <pc:sldChg chg="addSp delSp modSp mod">
        <pc:chgData name="Crystal Wilson" userId="4c221449-a652-4f92-8801-6c1442e52e72" providerId="ADAL" clId="{FB3E1814-C819-4D48-AD57-2F2D3EB34453}" dt="2022-08-24T16:59:03.286" v="53"/>
        <pc:sldMkLst>
          <pc:docMk/>
          <pc:sldMk cId="1462053548" sldId="271"/>
        </pc:sldMkLst>
        <pc:spChg chg="add mod">
          <ac:chgData name="Crystal Wilson" userId="4c221449-a652-4f92-8801-6c1442e52e72" providerId="ADAL" clId="{FB3E1814-C819-4D48-AD57-2F2D3EB34453}" dt="2022-08-24T16:59:03.286" v="53"/>
          <ac:spMkLst>
            <pc:docMk/>
            <pc:sldMk cId="1462053548" sldId="271"/>
            <ac:spMk id="6" creationId="{E03C4454-508E-44B5-AD4B-26C609685372}"/>
          </ac:spMkLst>
        </pc:spChg>
        <pc:picChg chg="del">
          <ac:chgData name="Crystal Wilson" userId="4c221449-a652-4f92-8801-6c1442e52e72" providerId="ADAL" clId="{FB3E1814-C819-4D48-AD57-2F2D3EB34453}" dt="2022-08-24T16:59:02.324" v="52" actId="478"/>
          <ac:picMkLst>
            <pc:docMk/>
            <pc:sldMk cId="1462053548" sldId="271"/>
            <ac:picMk id="5" creationId="{2ACF1F65-E5E9-4FB3-BD95-D78315641F67}"/>
          </ac:picMkLst>
        </pc:picChg>
      </pc:sldChg>
      <pc:sldChg chg="addSp delSp modSp mod">
        <pc:chgData name="Crystal Wilson" userId="4c221449-a652-4f92-8801-6c1442e52e72" providerId="ADAL" clId="{FB3E1814-C819-4D48-AD57-2F2D3EB34453}" dt="2022-08-24T16:59:44.195" v="63"/>
        <pc:sldMkLst>
          <pc:docMk/>
          <pc:sldMk cId="3593325449" sldId="272"/>
        </pc:sldMkLst>
        <pc:spChg chg="add mod">
          <ac:chgData name="Crystal Wilson" userId="4c221449-a652-4f92-8801-6c1442e52e72" providerId="ADAL" clId="{FB3E1814-C819-4D48-AD57-2F2D3EB34453}" dt="2022-08-24T16:59:44.195" v="63"/>
          <ac:spMkLst>
            <pc:docMk/>
            <pc:sldMk cId="3593325449" sldId="272"/>
            <ac:spMk id="5" creationId="{FD7A3CD2-7E4C-4E05-8383-D53C39E679F2}"/>
          </ac:spMkLst>
        </pc:spChg>
        <pc:picChg chg="del">
          <ac:chgData name="Crystal Wilson" userId="4c221449-a652-4f92-8801-6c1442e52e72" providerId="ADAL" clId="{FB3E1814-C819-4D48-AD57-2F2D3EB34453}" dt="2022-08-24T16:59:43.190" v="62" actId="478"/>
          <ac:picMkLst>
            <pc:docMk/>
            <pc:sldMk cId="3593325449" sldId="272"/>
            <ac:picMk id="4" creationId="{5BFA94DF-66BF-4DAA-82E4-F17098412BFF}"/>
          </ac:picMkLst>
        </pc:picChg>
      </pc:sldChg>
      <pc:sldChg chg="addSp delSp modSp mod ord">
        <pc:chgData name="Crystal Wilson" userId="4c221449-a652-4f92-8801-6c1442e52e72" providerId="ADAL" clId="{FB3E1814-C819-4D48-AD57-2F2D3EB34453}" dt="2022-08-24T16:57:18.897" v="23"/>
        <pc:sldMkLst>
          <pc:docMk/>
          <pc:sldMk cId="862521444" sldId="277"/>
        </pc:sldMkLst>
        <pc:spChg chg="add mod">
          <ac:chgData name="Crystal Wilson" userId="4c221449-a652-4f92-8801-6c1442e52e72" providerId="ADAL" clId="{FB3E1814-C819-4D48-AD57-2F2D3EB34453}" dt="2022-08-24T16:57:18.897" v="23"/>
          <ac:spMkLst>
            <pc:docMk/>
            <pc:sldMk cId="862521444" sldId="277"/>
            <ac:spMk id="8" creationId="{F67A21BC-04D1-4A8C-80EA-950129D4BAA8}"/>
          </ac:spMkLst>
        </pc:spChg>
        <pc:picChg chg="del">
          <ac:chgData name="Crystal Wilson" userId="4c221449-a652-4f92-8801-6c1442e52e72" providerId="ADAL" clId="{FB3E1814-C819-4D48-AD57-2F2D3EB34453}" dt="2022-08-24T16:57:16.527" v="22" actId="478"/>
          <ac:picMkLst>
            <pc:docMk/>
            <pc:sldMk cId="862521444" sldId="277"/>
            <ac:picMk id="7" creationId="{F8CB1861-8A3F-4316-8150-52E094A3D8EC}"/>
          </ac:picMkLst>
        </pc:picChg>
      </pc:sldChg>
      <pc:sldChg chg="addSp delSp modSp mod">
        <pc:chgData name="Crystal Wilson" userId="4c221449-a652-4f92-8801-6c1442e52e72" providerId="ADAL" clId="{FB3E1814-C819-4D48-AD57-2F2D3EB34453}" dt="2022-08-24T16:58:06.208" v="37"/>
        <pc:sldMkLst>
          <pc:docMk/>
          <pc:sldMk cId="258405852" sldId="280"/>
        </pc:sldMkLst>
        <pc:spChg chg="add mod">
          <ac:chgData name="Crystal Wilson" userId="4c221449-a652-4f92-8801-6c1442e52e72" providerId="ADAL" clId="{FB3E1814-C819-4D48-AD57-2F2D3EB34453}" dt="2022-08-24T16:58:06.208" v="37"/>
          <ac:spMkLst>
            <pc:docMk/>
            <pc:sldMk cId="258405852" sldId="280"/>
            <ac:spMk id="8" creationId="{65222DA4-FB12-42B3-9D32-122C72B38C13}"/>
          </ac:spMkLst>
        </pc:spChg>
        <pc:picChg chg="del">
          <ac:chgData name="Crystal Wilson" userId="4c221449-a652-4f92-8801-6c1442e52e72" providerId="ADAL" clId="{FB3E1814-C819-4D48-AD57-2F2D3EB34453}" dt="2022-08-24T16:58:05.567" v="36" actId="478"/>
          <ac:picMkLst>
            <pc:docMk/>
            <pc:sldMk cId="258405852" sldId="280"/>
            <ac:picMk id="6" creationId="{475892B5-145C-4DC4-ADA5-436B5F6B8BD5}"/>
          </ac:picMkLst>
        </pc:picChg>
      </pc:sldChg>
      <pc:sldChg chg="addSp delSp modSp mod">
        <pc:chgData name="Crystal Wilson" userId="4c221449-a652-4f92-8801-6c1442e52e72" providerId="ADAL" clId="{FB3E1814-C819-4D48-AD57-2F2D3EB34453}" dt="2022-08-24T16:58:12.181" v="39"/>
        <pc:sldMkLst>
          <pc:docMk/>
          <pc:sldMk cId="1665869132" sldId="281"/>
        </pc:sldMkLst>
        <pc:spChg chg="add mod">
          <ac:chgData name="Crystal Wilson" userId="4c221449-a652-4f92-8801-6c1442e52e72" providerId="ADAL" clId="{FB3E1814-C819-4D48-AD57-2F2D3EB34453}" dt="2022-08-24T16:58:12.181" v="39"/>
          <ac:spMkLst>
            <pc:docMk/>
            <pc:sldMk cId="1665869132" sldId="281"/>
            <ac:spMk id="9" creationId="{C212ED04-58E3-4A60-9599-8CEECB5C5C37}"/>
          </ac:spMkLst>
        </pc:spChg>
        <pc:picChg chg="del">
          <ac:chgData name="Crystal Wilson" userId="4c221449-a652-4f92-8801-6c1442e52e72" providerId="ADAL" clId="{FB3E1814-C819-4D48-AD57-2F2D3EB34453}" dt="2022-08-24T16:58:10.910" v="38" actId="478"/>
          <ac:picMkLst>
            <pc:docMk/>
            <pc:sldMk cId="1665869132" sldId="281"/>
            <ac:picMk id="7" creationId="{EB83A0DC-F4AE-4988-9FF4-24388201A365}"/>
          </ac:picMkLst>
        </pc:picChg>
      </pc:sldChg>
      <pc:sldChg chg="addSp delSp modSp mod">
        <pc:chgData name="Crystal Wilson" userId="4c221449-a652-4f92-8801-6c1442e52e72" providerId="ADAL" clId="{FB3E1814-C819-4D48-AD57-2F2D3EB34453}" dt="2022-08-24T16:58:23.906" v="43"/>
        <pc:sldMkLst>
          <pc:docMk/>
          <pc:sldMk cId="2176020146" sldId="282"/>
        </pc:sldMkLst>
        <pc:spChg chg="add mod">
          <ac:chgData name="Crystal Wilson" userId="4c221449-a652-4f92-8801-6c1442e52e72" providerId="ADAL" clId="{FB3E1814-C819-4D48-AD57-2F2D3EB34453}" dt="2022-08-24T16:58:23.906" v="43"/>
          <ac:spMkLst>
            <pc:docMk/>
            <pc:sldMk cId="2176020146" sldId="282"/>
            <ac:spMk id="5" creationId="{1DA932F0-FE10-4FBB-960B-06BD2A179D6C}"/>
          </ac:spMkLst>
        </pc:spChg>
        <pc:picChg chg="del">
          <ac:chgData name="Crystal Wilson" userId="4c221449-a652-4f92-8801-6c1442e52e72" providerId="ADAL" clId="{FB3E1814-C819-4D48-AD57-2F2D3EB34453}" dt="2022-08-24T16:58:23.342" v="42" actId="478"/>
          <ac:picMkLst>
            <pc:docMk/>
            <pc:sldMk cId="2176020146" sldId="282"/>
            <ac:picMk id="4" creationId="{17B2DB00-D96C-4E15-BC7E-3740735035AD}"/>
          </ac:picMkLst>
        </pc:picChg>
      </pc:sldChg>
      <pc:sldChg chg="addSp delSp modSp mod">
        <pc:chgData name="Crystal Wilson" userId="4c221449-a652-4f92-8801-6c1442e52e72" providerId="ADAL" clId="{FB3E1814-C819-4D48-AD57-2F2D3EB34453}" dt="2022-08-24T16:58:29.720" v="45"/>
        <pc:sldMkLst>
          <pc:docMk/>
          <pc:sldMk cId="3288787716" sldId="283"/>
        </pc:sldMkLst>
        <pc:spChg chg="add mod">
          <ac:chgData name="Crystal Wilson" userId="4c221449-a652-4f92-8801-6c1442e52e72" providerId="ADAL" clId="{FB3E1814-C819-4D48-AD57-2F2D3EB34453}" dt="2022-08-24T16:58:29.720" v="45"/>
          <ac:spMkLst>
            <pc:docMk/>
            <pc:sldMk cId="3288787716" sldId="283"/>
            <ac:spMk id="13" creationId="{117525CD-57F6-48D4-AD7D-81817476C203}"/>
          </ac:spMkLst>
        </pc:spChg>
        <pc:picChg chg="del">
          <ac:chgData name="Crystal Wilson" userId="4c221449-a652-4f92-8801-6c1442e52e72" providerId="ADAL" clId="{FB3E1814-C819-4D48-AD57-2F2D3EB34453}" dt="2022-08-24T16:58:29.120" v="44" actId="478"/>
          <ac:picMkLst>
            <pc:docMk/>
            <pc:sldMk cId="3288787716" sldId="283"/>
            <ac:picMk id="19" creationId="{52AD3882-2041-48BF-9322-6DD059860B03}"/>
          </ac:picMkLst>
        </pc:picChg>
      </pc:sldChg>
      <pc:sldChg chg="addSp delSp modSp mod">
        <pc:chgData name="Crystal Wilson" userId="4c221449-a652-4f92-8801-6c1442e52e72" providerId="ADAL" clId="{FB3E1814-C819-4D48-AD57-2F2D3EB34453}" dt="2022-08-24T16:58:34.860" v="47"/>
        <pc:sldMkLst>
          <pc:docMk/>
          <pc:sldMk cId="4095109630" sldId="284"/>
        </pc:sldMkLst>
        <pc:spChg chg="add mod">
          <ac:chgData name="Crystal Wilson" userId="4c221449-a652-4f92-8801-6c1442e52e72" providerId="ADAL" clId="{FB3E1814-C819-4D48-AD57-2F2D3EB34453}" dt="2022-08-24T16:58:34.860" v="47"/>
          <ac:spMkLst>
            <pc:docMk/>
            <pc:sldMk cId="4095109630" sldId="284"/>
            <ac:spMk id="8" creationId="{675FED6A-CF89-48DD-81B9-390B141543D4}"/>
          </ac:spMkLst>
        </pc:spChg>
        <pc:picChg chg="del">
          <ac:chgData name="Crystal Wilson" userId="4c221449-a652-4f92-8801-6c1442e52e72" providerId="ADAL" clId="{FB3E1814-C819-4D48-AD57-2F2D3EB34453}" dt="2022-08-24T16:58:34.358" v="46" actId="478"/>
          <ac:picMkLst>
            <pc:docMk/>
            <pc:sldMk cId="4095109630" sldId="284"/>
            <ac:picMk id="5" creationId="{C6A6C6F4-4309-444B-B3BA-220605326696}"/>
          </ac:picMkLst>
        </pc:picChg>
      </pc:sldChg>
      <pc:sldChg chg="addSp delSp modSp mod">
        <pc:chgData name="Crystal Wilson" userId="4c221449-a652-4f92-8801-6c1442e52e72" providerId="ADAL" clId="{FB3E1814-C819-4D48-AD57-2F2D3EB34453}" dt="2022-08-24T16:57:31.949" v="27"/>
        <pc:sldMkLst>
          <pc:docMk/>
          <pc:sldMk cId="3326005742" sldId="285"/>
        </pc:sldMkLst>
        <pc:spChg chg="add mod">
          <ac:chgData name="Crystal Wilson" userId="4c221449-a652-4f92-8801-6c1442e52e72" providerId="ADAL" clId="{FB3E1814-C819-4D48-AD57-2F2D3EB34453}" dt="2022-08-24T16:57:31.949" v="27"/>
          <ac:spMkLst>
            <pc:docMk/>
            <pc:sldMk cId="3326005742" sldId="285"/>
            <ac:spMk id="8" creationId="{CA13834E-293D-4950-ACCC-26E511B8984E}"/>
          </ac:spMkLst>
        </pc:spChg>
        <pc:picChg chg="del">
          <ac:chgData name="Crystal Wilson" userId="4c221449-a652-4f92-8801-6c1442e52e72" providerId="ADAL" clId="{FB3E1814-C819-4D48-AD57-2F2D3EB34453}" dt="2022-08-24T16:57:31.025" v="26" actId="478"/>
          <ac:picMkLst>
            <pc:docMk/>
            <pc:sldMk cId="3326005742" sldId="285"/>
            <ac:picMk id="6" creationId="{2AD9029A-3F89-CC42-A854-7E09C407ECA3}"/>
          </ac:picMkLst>
        </pc:picChg>
      </pc:sldChg>
      <pc:sldChg chg="addSp delSp modSp mod">
        <pc:chgData name="Crystal Wilson" userId="4c221449-a652-4f92-8801-6c1442e52e72" providerId="ADAL" clId="{FB3E1814-C819-4D48-AD57-2F2D3EB34453}" dt="2022-08-24T16:57:38.753" v="29"/>
        <pc:sldMkLst>
          <pc:docMk/>
          <pc:sldMk cId="866126288" sldId="286"/>
        </pc:sldMkLst>
        <pc:spChg chg="add mod">
          <ac:chgData name="Crystal Wilson" userId="4c221449-a652-4f92-8801-6c1442e52e72" providerId="ADAL" clId="{FB3E1814-C819-4D48-AD57-2F2D3EB34453}" dt="2022-08-24T16:57:38.753" v="29"/>
          <ac:spMkLst>
            <pc:docMk/>
            <pc:sldMk cId="866126288" sldId="286"/>
            <ac:spMk id="7" creationId="{B1421BAA-AABE-4CA3-AAB7-6C493E4C533D}"/>
          </ac:spMkLst>
        </pc:spChg>
        <pc:picChg chg="del">
          <ac:chgData name="Crystal Wilson" userId="4c221449-a652-4f92-8801-6c1442e52e72" providerId="ADAL" clId="{FB3E1814-C819-4D48-AD57-2F2D3EB34453}" dt="2022-08-24T16:57:38.158" v="28" actId="478"/>
          <ac:picMkLst>
            <pc:docMk/>
            <pc:sldMk cId="866126288" sldId="286"/>
            <ac:picMk id="6" creationId="{2AD9029A-3F89-CC42-A854-7E09C407ECA3}"/>
          </ac:picMkLst>
        </pc:picChg>
      </pc:sldChg>
      <pc:sldChg chg="addSp delSp modSp mod">
        <pc:chgData name="Crystal Wilson" userId="4c221449-a652-4f92-8801-6c1442e52e72" providerId="ADAL" clId="{FB3E1814-C819-4D48-AD57-2F2D3EB34453}" dt="2022-08-24T16:57:45.714" v="31"/>
        <pc:sldMkLst>
          <pc:docMk/>
          <pc:sldMk cId="1722272766" sldId="287"/>
        </pc:sldMkLst>
        <pc:spChg chg="add mod">
          <ac:chgData name="Crystal Wilson" userId="4c221449-a652-4f92-8801-6c1442e52e72" providerId="ADAL" clId="{FB3E1814-C819-4D48-AD57-2F2D3EB34453}" dt="2022-08-24T16:57:45.714" v="31"/>
          <ac:spMkLst>
            <pc:docMk/>
            <pc:sldMk cId="1722272766" sldId="287"/>
            <ac:spMk id="8" creationId="{65886A9C-5694-43D6-9573-9496A5461169}"/>
          </ac:spMkLst>
        </pc:spChg>
        <pc:picChg chg="del">
          <ac:chgData name="Crystal Wilson" userId="4c221449-a652-4f92-8801-6c1442e52e72" providerId="ADAL" clId="{FB3E1814-C819-4D48-AD57-2F2D3EB34453}" dt="2022-08-24T16:57:45.047" v="30" actId="478"/>
          <ac:picMkLst>
            <pc:docMk/>
            <pc:sldMk cId="1722272766" sldId="287"/>
            <ac:picMk id="6" creationId="{2AD9029A-3F89-CC42-A854-7E09C407ECA3}"/>
          </ac:picMkLst>
        </pc:picChg>
      </pc:sldChg>
      <pc:sldChg chg="addSp delSp modSp mod">
        <pc:chgData name="Crystal Wilson" userId="4c221449-a652-4f92-8801-6c1442e52e72" providerId="ADAL" clId="{FB3E1814-C819-4D48-AD57-2F2D3EB34453}" dt="2022-08-24T16:58:18.680" v="41"/>
        <pc:sldMkLst>
          <pc:docMk/>
          <pc:sldMk cId="1771892488" sldId="288"/>
        </pc:sldMkLst>
        <pc:spChg chg="add mod">
          <ac:chgData name="Crystal Wilson" userId="4c221449-a652-4f92-8801-6c1442e52e72" providerId="ADAL" clId="{FB3E1814-C819-4D48-AD57-2F2D3EB34453}" dt="2022-08-24T16:58:18.680" v="41"/>
          <ac:spMkLst>
            <pc:docMk/>
            <pc:sldMk cId="1771892488" sldId="288"/>
            <ac:spMk id="7" creationId="{4E2D7B2A-DB9C-40B6-8765-6598BD31DDCA}"/>
          </ac:spMkLst>
        </pc:spChg>
        <pc:picChg chg="del">
          <ac:chgData name="Crystal Wilson" userId="4c221449-a652-4f92-8801-6c1442e52e72" providerId="ADAL" clId="{FB3E1814-C819-4D48-AD57-2F2D3EB34453}" dt="2022-08-24T16:58:17.710" v="40" actId="478"/>
          <ac:picMkLst>
            <pc:docMk/>
            <pc:sldMk cId="1771892488" sldId="288"/>
            <ac:picMk id="6" creationId="{2AD9029A-3F89-CC42-A854-7E09C407ECA3}"/>
          </ac:picMkLst>
        </pc:picChg>
      </pc:sldChg>
      <pc:sldChg chg="addSp delSp modSp mod">
        <pc:chgData name="Crystal Wilson" userId="4c221449-a652-4f92-8801-6c1442e52e72" providerId="ADAL" clId="{FB3E1814-C819-4D48-AD57-2F2D3EB34453}" dt="2022-08-24T16:57:50.337" v="33"/>
        <pc:sldMkLst>
          <pc:docMk/>
          <pc:sldMk cId="2320111832" sldId="290"/>
        </pc:sldMkLst>
        <pc:spChg chg="add mod">
          <ac:chgData name="Crystal Wilson" userId="4c221449-a652-4f92-8801-6c1442e52e72" providerId="ADAL" clId="{FB3E1814-C819-4D48-AD57-2F2D3EB34453}" dt="2022-08-24T16:57:50.337" v="33"/>
          <ac:spMkLst>
            <pc:docMk/>
            <pc:sldMk cId="2320111832" sldId="290"/>
            <ac:spMk id="7" creationId="{D6C09E6F-37DE-4C10-AC7B-C11B943DFDEA}"/>
          </ac:spMkLst>
        </pc:spChg>
        <pc:picChg chg="del">
          <ac:chgData name="Crystal Wilson" userId="4c221449-a652-4f92-8801-6c1442e52e72" providerId="ADAL" clId="{FB3E1814-C819-4D48-AD57-2F2D3EB34453}" dt="2022-08-24T16:57:49.727" v="32" actId="478"/>
          <ac:picMkLst>
            <pc:docMk/>
            <pc:sldMk cId="2320111832" sldId="290"/>
            <ac:picMk id="6" creationId="{2AD9029A-3F89-CC42-A854-7E09C407ECA3}"/>
          </ac:picMkLst>
        </pc:picChg>
      </pc:sldChg>
      <pc:sldChg chg="addSp delSp modSp mod ord">
        <pc:chgData name="Crystal Wilson" userId="4c221449-a652-4f92-8801-6c1442e52e72" providerId="ADAL" clId="{FB3E1814-C819-4D48-AD57-2F2D3EB34453}" dt="2022-08-24T16:57:12.254" v="21"/>
        <pc:sldMkLst>
          <pc:docMk/>
          <pc:sldMk cId="3169429068" sldId="291"/>
        </pc:sldMkLst>
        <pc:spChg chg="add mod">
          <ac:chgData name="Crystal Wilson" userId="4c221449-a652-4f92-8801-6c1442e52e72" providerId="ADAL" clId="{FB3E1814-C819-4D48-AD57-2F2D3EB34453}" dt="2022-08-24T16:57:12.254" v="21"/>
          <ac:spMkLst>
            <pc:docMk/>
            <pc:sldMk cId="3169429068" sldId="291"/>
            <ac:spMk id="7" creationId="{7F41EF9C-DBEA-42F9-9F6A-6F4FD5E55FA3}"/>
          </ac:spMkLst>
        </pc:spChg>
        <pc:picChg chg="del">
          <ac:chgData name="Crystal Wilson" userId="4c221449-a652-4f92-8801-6c1442e52e72" providerId="ADAL" clId="{FB3E1814-C819-4D48-AD57-2F2D3EB34453}" dt="2022-08-24T16:57:10.845" v="20" actId="478"/>
          <ac:picMkLst>
            <pc:docMk/>
            <pc:sldMk cId="3169429068" sldId="291"/>
            <ac:picMk id="6" creationId="{2AD9029A-3F89-CC42-A854-7E09C407ECA3}"/>
          </ac:picMkLst>
        </pc:picChg>
      </pc:sldChg>
      <pc:sldChg chg="addSp delSp modSp mod">
        <pc:chgData name="Crystal Wilson" userId="4c221449-a652-4f92-8801-6c1442e52e72" providerId="ADAL" clId="{FB3E1814-C819-4D48-AD57-2F2D3EB34453}" dt="2022-08-24T17:00:30.195" v="67"/>
        <pc:sldMkLst>
          <pc:docMk/>
          <pc:sldMk cId="602362801" sldId="292"/>
        </pc:sldMkLst>
        <pc:spChg chg="add mod">
          <ac:chgData name="Crystal Wilson" userId="4c221449-a652-4f92-8801-6c1442e52e72" providerId="ADAL" clId="{FB3E1814-C819-4D48-AD57-2F2D3EB34453}" dt="2022-08-24T17:00:30.195" v="67"/>
          <ac:spMkLst>
            <pc:docMk/>
            <pc:sldMk cId="602362801" sldId="292"/>
            <ac:spMk id="7" creationId="{3A09DE43-F336-4000-BD41-FEF67209BE39}"/>
          </ac:spMkLst>
        </pc:spChg>
        <pc:picChg chg="del">
          <ac:chgData name="Crystal Wilson" userId="4c221449-a652-4f92-8801-6c1442e52e72" providerId="ADAL" clId="{FB3E1814-C819-4D48-AD57-2F2D3EB34453}" dt="2022-08-24T17:00:28.928" v="66" actId="478"/>
          <ac:picMkLst>
            <pc:docMk/>
            <pc:sldMk cId="602362801" sldId="292"/>
            <ac:picMk id="6" creationId="{2AD9029A-3F89-CC42-A854-7E09C407ECA3}"/>
          </ac:picMkLst>
        </pc:picChg>
      </pc:sldChg>
      <pc:sldChg chg="addSp delSp modSp mod ord modNotesTx">
        <pc:chgData name="Crystal Wilson" userId="4c221449-a652-4f92-8801-6c1442e52e72" providerId="ADAL" clId="{FB3E1814-C819-4D48-AD57-2F2D3EB34453}" dt="2022-08-24T17:20:44.986" v="610" actId="20577"/>
        <pc:sldMkLst>
          <pc:docMk/>
          <pc:sldMk cId="3640962250" sldId="354"/>
        </pc:sldMkLst>
        <pc:spChg chg="mod">
          <ac:chgData name="Crystal Wilson" userId="4c221449-a652-4f92-8801-6c1442e52e72" providerId="ADAL" clId="{FB3E1814-C819-4D48-AD57-2F2D3EB34453}" dt="2022-08-24T17:18:47.784" v="460" actId="255"/>
          <ac:spMkLst>
            <pc:docMk/>
            <pc:sldMk cId="3640962250" sldId="354"/>
            <ac:spMk id="2" creationId="{00000000-0000-0000-0000-000000000000}"/>
          </ac:spMkLst>
        </pc:spChg>
        <pc:spChg chg="mod">
          <ac:chgData name="Crystal Wilson" userId="4c221449-a652-4f92-8801-6c1442e52e72" providerId="ADAL" clId="{FB3E1814-C819-4D48-AD57-2F2D3EB34453}" dt="2022-08-24T17:16:39.324" v="424" actId="20577"/>
          <ac:spMkLst>
            <pc:docMk/>
            <pc:sldMk cId="3640962250" sldId="354"/>
            <ac:spMk id="8" creationId="{00000000-0000-0000-0000-000000000000}"/>
          </ac:spMkLst>
        </pc:spChg>
        <pc:spChg chg="add mod">
          <ac:chgData name="Crystal Wilson" userId="4c221449-a652-4f92-8801-6c1442e52e72" providerId="ADAL" clId="{FB3E1814-C819-4D48-AD57-2F2D3EB34453}" dt="2022-08-24T16:57:25.266" v="25"/>
          <ac:spMkLst>
            <pc:docMk/>
            <pc:sldMk cId="3640962250" sldId="354"/>
            <ac:spMk id="9" creationId="{28CB4277-1F96-4951-9261-44F9F598C05E}"/>
          </ac:spMkLst>
        </pc:spChg>
        <pc:picChg chg="del">
          <ac:chgData name="Crystal Wilson" userId="4c221449-a652-4f92-8801-6c1442e52e72" providerId="ADAL" clId="{FB3E1814-C819-4D48-AD57-2F2D3EB34453}" dt="2022-08-24T16:57:24.670" v="24" actId="478"/>
          <ac:picMkLst>
            <pc:docMk/>
            <pc:sldMk cId="3640962250" sldId="354"/>
            <ac:picMk id="10" creationId="{C54E2B6A-3638-43EF-B31C-792731A02454}"/>
          </ac:picMkLst>
        </pc:picChg>
      </pc:sldChg>
      <pc:sldChg chg="addSp delSp modSp mod">
        <pc:chgData name="Crystal Wilson" userId="4c221449-a652-4f92-8801-6c1442e52e72" providerId="ADAL" clId="{FB3E1814-C819-4D48-AD57-2F2D3EB34453}" dt="2022-08-24T16:57:57.214" v="35"/>
        <pc:sldMkLst>
          <pc:docMk/>
          <pc:sldMk cId="1181914152" sldId="355"/>
        </pc:sldMkLst>
        <pc:spChg chg="add mod">
          <ac:chgData name="Crystal Wilson" userId="4c221449-a652-4f92-8801-6c1442e52e72" providerId="ADAL" clId="{FB3E1814-C819-4D48-AD57-2F2D3EB34453}" dt="2022-08-24T16:57:57.214" v="35"/>
          <ac:spMkLst>
            <pc:docMk/>
            <pc:sldMk cId="1181914152" sldId="355"/>
            <ac:spMk id="7" creationId="{362E98D7-DA18-48FD-ACD0-A919724EA4BB}"/>
          </ac:spMkLst>
        </pc:spChg>
        <pc:picChg chg="del">
          <ac:chgData name="Crystal Wilson" userId="4c221449-a652-4f92-8801-6c1442e52e72" providerId="ADAL" clId="{FB3E1814-C819-4D48-AD57-2F2D3EB34453}" dt="2022-08-24T16:57:56.662" v="34" actId="478"/>
          <ac:picMkLst>
            <pc:docMk/>
            <pc:sldMk cId="1181914152" sldId="355"/>
            <ac:picMk id="6" creationId="{2AD9029A-3F89-CC42-A854-7E09C407ECA3}"/>
          </ac:picMkLst>
        </pc:picChg>
      </pc:sldChg>
      <pc:sldChg chg="addSp delSp modSp mod">
        <pc:chgData name="Crystal Wilson" userId="4c221449-a652-4f92-8801-6c1442e52e72" providerId="ADAL" clId="{FB3E1814-C819-4D48-AD57-2F2D3EB34453}" dt="2022-08-24T16:59:15.101" v="57"/>
        <pc:sldMkLst>
          <pc:docMk/>
          <pc:sldMk cId="2450168730" sldId="356"/>
        </pc:sldMkLst>
        <pc:spChg chg="add mod">
          <ac:chgData name="Crystal Wilson" userId="4c221449-a652-4f92-8801-6c1442e52e72" providerId="ADAL" clId="{FB3E1814-C819-4D48-AD57-2F2D3EB34453}" dt="2022-08-24T16:59:15.101" v="57"/>
          <ac:spMkLst>
            <pc:docMk/>
            <pc:sldMk cId="2450168730" sldId="356"/>
            <ac:spMk id="8" creationId="{CFFBBD06-640A-4AB1-BDFB-7734457D6741}"/>
          </ac:spMkLst>
        </pc:spChg>
        <pc:picChg chg="del">
          <ac:chgData name="Crystal Wilson" userId="4c221449-a652-4f92-8801-6c1442e52e72" providerId="ADAL" clId="{FB3E1814-C819-4D48-AD57-2F2D3EB34453}" dt="2022-08-24T16:59:14.100" v="56" actId="478"/>
          <ac:picMkLst>
            <pc:docMk/>
            <pc:sldMk cId="2450168730" sldId="356"/>
            <ac:picMk id="5" creationId="{86B2EB28-0B97-46A0-82CA-C759C654C238}"/>
          </ac:picMkLst>
        </pc:picChg>
      </pc:sldChg>
      <pc:sldChg chg="addSp delSp modSp mod">
        <pc:chgData name="Crystal Wilson" userId="4c221449-a652-4f92-8801-6c1442e52e72" providerId="ADAL" clId="{FB3E1814-C819-4D48-AD57-2F2D3EB34453}" dt="2022-08-24T16:59:49.902" v="65"/>
        <pc:sldMkLst>
          <pc:docMk/>
          <pc:sldMk cId="1455157763" sldId="357"/>
        </pc:sldMkLst>
        <pc:spChg chg="add mod">
          <ac:chgData name="Crystal Wilson" userId="4c221449-a652-4f92-8801-6c1442e52e72" providerId="ADAL" clId="{FB3E1814-C819-4D48-AD57-2F2D3EB34453}" dt="2022-08-24T16:59:49.902" v="65"/>
          <ac:spMkLst>
            <pc:docMk/>
            <pc:sldMk cId="1455157763" sldId="357"/>
            <ac:spMk id="10" creationId="{7028A583-4916-42EE-B7EA-FBC2E102AE41}"/>
          </ac:spMkLst>
        </pc:spChg>
        <pc:picChg chg="del">
          <ac:chgData name="Crystal Wilson" userId="4c221449-a652-4f92-8801-6c1442e52e72" providerId="ADAL" clId="{FB3E1814-C819-4D48-AD57-2F2D3EB34453}" dt="2022-08-24T16:59:48.927" v="64" actId="478"/>
          <ac:picMkLst>
            <pc:docMk/>
            <pc:sldMk cId="1455157763" sldId="357"/>
            <ac:picMk id="5" creationId="{2ACF1F65-E5E9-4FB3-BD95-D78315641F67}"/>
          </ac:picMkLst>
        </pc:picChg>
      </pc:sldChg>
      <pc:sldChg chg="modSp add mod">
        <pc:chgData name="Crystal Wilson" userId="4c221449-a652-4f92-8801-6c1442e52e72" providerId="ADAL" clId="{FB3E1814-C819-4D48-AD57-2F2D3EB34453}" dt="2022-08-24T17:26:07.131" v="769" actId="1076"/>
        <pc:sldMkLst>
          <pc:docMk/>
          <pc:sldMk cId="3134927055" sldId="358"/>
        </pc:sldMkLst>
        <pc:spChg chg="mod">
          <ac:chgData name="Crystal Wilson" userId="4c221449-a652-4f92-8801-6c1442e52e72" providerId="ADAL" clId="{FB3E1814-C819-4D48-AD57-2F2D3EB34453}" dt="2022-08-24T17:26:07.131" v="769" actId="1076"/>
          <ac:spMkLst>
            <pc:docMk/>
            <pc:sldMk cId="3134927055" sldId="358"/>
            <ac:spMk id="2" creationId="{00000000-0000-0000-0000-000000000000}"/>
          </ac:spMkLst>
        </pc:spChg>
      </pc:sldChg>
      <pc:sldChg chg="modSp add mod ord modNotesTx">
        <pc:chgData name="Crystal Wilson" userId="4c221449-a652-4f92-8801-6c1442e52e72" providerId="ADAL" clId="{FB3E1814-C819-4D48-AD57-2F2D3EB34453}" dt="2022-08-24T17:20:20.866" v="545" actId="20577"/>
        <pc:sldMkLst>
          <pc:docMk/>
          <pc:sldMk cId="1274943338" sldId="359"/>
        </pc:sldMkLst>
        <pc:spChg chg="mod">
          <ac:chgData name="Crystal Wilson" userId="4c221449-a652-4f92-8801-6c1442e52e72" providerId="ADAL" clId="{FB3E1814-C819-4D48-AD57-2F2D3EB34453}" dt="2022-08-24T17:17:45.807" v="452" actId="255"/>
          <ac:spMkLst>
            <pc:docMk/>
            <pc:sldMk cId="1274943338" sldId="359"/>
            <ac:spMk id="2" creationId="{00000000-0000-0000-0000-000000000000}"/>
          </ac:spMkLst>
        </pc:spChg>
        <pc:spChg chg="mod">
          <ac:chgData name="Crystal Wilson" userId="4c221449-a652-4f92-8801-6c1442e52e72" providerId="ADAL" clId="{FB3E1814-C819-4D48-AD57-2F2D3EB34453}" dt="2022-08-24T17:16:53.488" v="434" actId="20577"/>
          <ac:spMkLst>
            <pc:docMk/>
            <pc:sldMk cId="1274943338" sldId="359"/>
            <ac:spMk id="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65844-E09F-4C21-B99D-D75FABB3897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E0FF5E0-5534-4D1D-9157-AA22A728C967}">
      <dgm:prSet phldrT="[Text]"/>
      <dgm:spPr>
        <a:xfrm>
          <a:off x="944715" y="841381"/>
          <a:ext cx="581354" cy="555984"/>
        </a:xfrm>
        <a:prstGeom prst="ellipse">
          <a:avLst/>
        </a:prstGeom>
        <a:solidFill>
          <a:srgbClr val="4F81BD">
            <a:lumMod val="75000"/>
          </a:srgbClr>
        </a:solidFill>
        <a:ln w="25400" cap="flat" cmpd="sng" algn="ctr">
          <a:solidFill>
            <a:sysClr val="window" lastClr="FFFFFF">
              <a:hueOff val="0"/>
              <a:satOff val="0"/>
              <a:lumOff val="0"/>
              <a:alphaOff val="0"/>
            </a:sysClr>
          </a:solidFill>
          <a:prstDash val="solid"/>
        </a:ln>
        <a:effectLst/>
      </dgm:spPr>
      <dgm:t>
        <a:bodyPr/>
        <a:lstStyle/>
        <a:p>
          <a:r>
            <a:rPr lang="en-US" b="1">
              <a:solidFill>
                <a:sysClr val="window" lastClr="FFFFFF"/>
              </a:solidFill>
              <a:latin typeface="Calibri"/>
              <a:ea typeface="+mn-ea"/>
              <a:cs typeface="+mn-cs"/>
            </a:rPr>
            <a:t>FBISD Gifted and Talented Student</a:t>
          </a:r>
        </a:p>
      </dgm:t>
    </dgm:pt>
    <dgm:pt modelId="{7D23D07C-E360-4D84-B6A8-FF4D76E5B80A}" type="parTrans" cxnId="{4D45167E-ABE7-4385-82CB-2D3B408CC32D}">
      <dgm:prSet/>
      <dgm:spPr/>
      <dgm:t>
        <a:bodyPr/>
        <a:lstStyle/>
        <a:p>
          <a:endParaRPr lang="en-US"/>
        </a:p>
      </dgm:t>
    </dgm:pt>
    <dgm:pt modelId="{188AEEB8-B55C-4EDA-85C2-DFFBC15E0822}" type="sibTrans" cxnId="{4D45167E-ABE7-4385-82CB-2D3B408CC32D}">
      <dgm:prSet/>
      <dgm:spPr/>
      <dgm:t>
        <a:bodyPr/>
        <a:lstStyle/>
        <a:p>
          <a:endParaRPr lang="en-US"/>
        </a:p>
      </dgm:t>
    </dgm:pt>
    <dgm:pt modelId="{0162300E-A92A-4DC5-BEFB-9C2F1215D2DE}">
      <dgm:prSet phldrT="[Text]"/>
      <dgm:spPr>
        <a:xfrm>
          <a:off x="527906" y="28209"/>
          <a:ext cx="633756" cy="507005"/>
        </a:xfrm>
        <a:prstGeom prst="roundRect">
          <a:avLst>
            <a:gd name="adj" fmla="val 10000"/>
          </a:avLst>
        </a:prstGeom>
        <a:solidFill>
          <a:srgbClr val="9E3735"/>
        </a:solidFill>
        <a:ln w="25400" cap="flat" cmpd="sng" algn="ctr">
          <a:solidFill>
            <a:sysClr val="window" lastClr="FFFFFF">
              <a:hueOff val="0"/>
              <a:satOff val="0"/>
              <a:lumOff val="0"/>
              <a:alphaOff val="0"/>
            </a:sysClr>
          </a:solidFill>
          <a:prstDash val="solid"/>
        </a:ln>
        <a:effectLst/>
      </dgm:spPr>
      <dgm:t>
        <a:bodyPr/>
        <a:lstStyle/>
        <a:p>
          <a:pPr algn="ctr"/>
          <a:r>
            <a:rPr lang="en-US">
              <a:solidFill>
                <a:sysClr val="window" lastClr="FFFFFF"/>
              </a:solidFill>
              <a:latin typeface="Calibri"/>
              <a:ea typeface="+mn-ea"/>
              <a:cs typeface="+mn-cs"/>
            </a:rPr>
            <a:t>English Language Arts</a:t>
          </a:r>
        </a:p>
      </dgm:t>
    </dgm:pt>
    <dgm:pt modelId="{21DA5E57-2474-4E8D-8573-4CAF95EF0FA6}" type="parTrans" cxnId="{54331A5E-3933-42BF-9136-7DC9027C10C0}">
      <dgm:prSet/>
      <dgm:spPr>
        <a:xfrm rot="14700000">
          <a:off x="573811" y="386279"/>
          <a:ext cx="608694" cy="190126"/>
        </a:xfrm>
        <a:prstGeom prst="leftArrow">
          <a:avLst>
            <a:gd name="adj1" fmla="val 60000"/>
            <a:gd name="adj2" fmla="val 50000"/>
          </a:avLst>
        </a:prstGeom>
        <a:solidFill>
          <a:srgbClr val="BBBBBC"/>
        </a:solidFill>
        <a:ln>
          <a:noFill/>
        </a:ln>
        <a:effectLst/>
      </dgm:spPr>
      <dgm:t>
        <a:bodyPr/>
        <a:lstStyle/>
        <a:p>
          <a:endParaRPr lang="en-US"/>
        </a:p>
      </dgm:t>
    </dgm:pt>
    <dgm:pt modelId="{066B1AAC-E3A5-43A5-834C-2C6F95CE9104}" type="sibTrans" cxnId="{54331A5E-3933-42BF-9136-7DC9027C10C0}">
      <dgm:prSet/>
      <dgm:spPr/>
      <dgm:t>
        <a:bodyPr/>
        <a:lstStyle/>
        <a:p>
          <a:endParaRPr lang="en-US"/>
        </a:p>
      </dgm:t>
    </dgm:pt>
    <dgm:pt modelId="{9C3036A2-B1F4-492A-AA66-34F40C1A82D7}">
      <dgm:prSet phldrT="[Text]"/>
      <dgm:spPr>
        <a:xfrm>
          <a:off x="1309122" y="28209"/>
          <a:ext cx="633756" cy="507005"/>
        </a:xfrm>
        <a:prstGeom prst="roundRect">
          <a:avLst>
            <a:gd name="adj" fmla="val 10000"/>
          </a:avLst>
        </a:prstGeom>
        <a:solidFill>
          <a:srgbClr val="009900"/>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Mathematics</a:t>
          </a:r>
        </a:p>
      </dgm:t>
    </dgm:pt>
    <dgm:pt modelId="{5CDE4861-143B-448F-A224-09DF44CBCDF1}" type="parTrans" cxnId="{204C0FA8-11E3-4F96-A4ED-DFDBAC7BEC67}">
      <dgm:prSet/>
      <dgm:spPr>
        <a:xfrm rot="17700000">
          <a:off x="1193030" y="462480"/>
          <a:ext cx="608694" cy="190126"/>
        </a:xfrm>
        <a:prstGeom prst="leftArrow">
          <a:avLst>
            <a:gd name="adj1" fmla="val 60000"/>
            <a:gd name="adj2" fmla="val 50000"/>
          </a:avLst>
        </a:prstGeom>
        <a:solidFill>
          <a:srgbClr val="BBBBBC"/>
        </a:solidFill>
        <a:ln>
          <a:noFill/>
        </a:ln>
        <a:effectLst/>
      </dgm:spPr>
      <dgm:t>
        <a:bodyPr/>
        <a:lstStyle/>
        <a:p>
          <a:endParaRPr lang="en-US"/>
        </a:p>
      </dgm:t>
    </dgm:pt>
    <dgm:pt modelId="{DD6E6EBC-5FBD-4C1C-8F04-C423B618082D}" type="sibTrans" cxnId="{204C0FA8-11E3-4F96-A4ED-DFDBAC7BEC67}">
      <dgm:prSet/>
      <dgm:spPr/>
      <dgm:t>
        <a:bodyPr/>
        <a:lstStyle/>
        <a:p>
          <a:endParaRPr lang="en-US"/>
        </a:p>
      </dgm:t>
    </dgm:pt>
    <dgm:pt modelId="{A885B388-96EB-4B4E-8A82-1EA77F142308}">
      <dgm:prSet phldrT="[Text]"/>
      <dgm:spPr>
        <a:xfrm>
          <a:off x="0" y="635291"/>
          <a:ext cx="633756" cy="507005"/>
        </a:xfrm>
        <a:prstGeom prst="roundRect">
          <a:avLst>
            <a:gd name="adj" fmla="val 10000"/>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Social Studies</a:t>
          </a:r>
        </a:p>
      </dgm:t>
    </dgm:pt>
    <dgm:pt modelId="{705DFA90-9D66-4A17-B89C-F7910F61E4CE}" type="sibTrans" cxnId="{8F3FB4FF-0021-4E2D-B433-6C188727D34E}">
      <dgm:prSet/>
      <dgm:spPr/>
      <dgm:t>
        <a:bodyPr/>
        <a:lstStyle/>
        <a:p>
          <a:endParaRPr lang="en-US"/>
        </a:p>
      </dgm:t>
    </dgm:pt>
    <dgm:pt modelId="{4C286511-99B7-42C6-A1CA-EAEB41F6BD05}" type="parTrans" cxnId="{8F3FB4FF-0021-4E2D-B433-6C188727D34E}">
      <dgm:prSet/>
      <dgm:spPr>
        <a:xfrm rot="11645525">
          <a:off x="307533" y="869330"/>
          <a:ext cx="620995" cy="190126"/>
        </a:xfrm>
        <a:prstGeom prst="leftArrow">
          <a:avLst>
            <a:gd name="adj1" fmla="val 60000"/>
            <a:gd name="adj2" fmla="val 50000"/>
          </a:avLst>
        </a:prstGeom>
        <a:solidFill>
          <a:srgbClr val="BBBBBC"/>
        </a:solidFill>
        <a:ln>
          <a:noFill/>
        </a:ln>
        <a:effectLst/>
      </dgm:spPr>
      <dgm:t>
        <a:bodyPr/>
        <a:lstStyle/>
        <a:p>
          <a:endParaRPr lang="en-US"/>
        </a:p>
      </dgm:t>
    </dgm:pt>
    <dgm:pt modelId="{BBB31788-FC14-4DFA-9673-BECFD0B5FE2D}">
      <dgm:prSet phldrT="[Text]"/>
      <dgm:spPr>
        <a:xfrm>
          <a:off x="1837028" y="665350"/>
          <a:ext cx="633756" cy="507005"/>
        </a:xfrm>
        <a:prstGeom prst="roundRect">
          <a:avLst>
            <a:gd name="adj" fmla="val 10000"/>
          </a:avLst>
        </a:prstGeom>
        <a:solidFill>
          <a:srgbClr val="009900"/>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Science</a:t>
          </a:r>
        </a:p>
      </dgm:t>
    </dgm:pt>
    <dgm:pt modelId="{A95D4A0A-AD2B-4CF3-8237-413FA72C2082}" type="parTrans" cxnId="{017AACCE-4354-4895-867D-5D30858FAE89}">
      <dgm:prSet/>
      <dgm:spPr>
        <a:xfrm rot="20861101">
          <a:off x="1546644" y="889304"/>
          <a:ext cx="614330" cy="190126"/>
        </a:xfrm>
        <a:prstGeom prst="leftArrow">
          <a:avLst>
            <a:gd name="adj1" fmla="val 60000"/>
            <a:gd name="adj2" fmla="val 50000"/>
          </a:avLst>
        </a:prstGeom>
        <a:solidFill>
          <a:srgbClr val="BBBBBC"/>
        </a:solidFill>
        <a:ln>
          <a:noFill/>
        </a:ln>
        <a:effectLst/>
      </dgm:spPr>
      <dgm:t>
        <a:bodyPr/>
        <a:lstStyle/>
        <a:p>
          <a:endParaRPr lang="en-US"/>
        </a:p>
      </dgm:t>
    </dgm:pt>
    <dgm:pt modelId="{9918196F-8725-45BC-89EC-038608DC06CE}" type="sibTrans" cxnId="{017AACCE-4354-4895-867D-5D30858FAE89}">
      <dgm:prSet/>
      <dgm:spPr/>
      <dgm:t>
        <a:bodyPr/>
        <a:lstStyle/>
        <a:p>
          <a:endParaRPr lang="en-US"/>
        </a:p>
      </dgm:t>
    </dgm:pt>
    <dgm:pt modelId="{28103668-56EC-4249-B8FF-5050D8E79634}" type="pres">
      <dgm:prSet presAssocID="{5F965844-E09F-4C21-B99D-D75FABB38972}" presName="cycle" presStyleCnt="0">
        <dgm:presLayoutVars>
          <dgm:chMax val="1"/>
          <dgm:dir/>
          <dgm:animLvl val="ctr"/>
          <dgm:resizeHandles val="exact"/>
        </dgm:presLayoutVars>
      </dgm:prSet>
      <dgm:spPr/>
    </dgm:pt>
    <dgm:pt modelId="{E345E388-1302-4065-9258-19626A48E890}" type="pres">
      <dgm:prSet presAssocID="{BE0FF5E0-5534-4D1D-9157-AA22A728C967}" presName="centerShape" presStyleLbl="node0" presStyleIdx="0" presStyleCnt="1" custScaleX="87145" custScaleY="83342"/>
      <dgm:spPr>
        <a:prstGeom prst="ellipse">
          <a:avLst/>
        </a:prstGeom>
      </dgm:spPr>
    </dgm:pt>
    <dgm:pt modelId="{49035009-185A-4AC9-BBE7-155BB8101328}" type="pres">
      <dgm:prSet presAssocID="{4C286511-99B7-42C6-A1CA-EAEB41F6BD05}" presName="parTrans" presStyleLbl="bgSibTrans2D1" presStyleIdx="0" presStyleCnt="4"/>
      <dgm:spPr>
        <a:prstGeom prst="leftArrow">
          <a:avLst>
            <a:gd name="adj1" fmla="val 60000"/>
            <a:gd name="adj2" fmla="val 50000"/>
          </a:avLst>
        </a:prstGeom>
      </dgm:spPr>
    </dgm:pt>
    <dgm:pt modelId="{82403DD3-B98C-4EC4-8C88-DBCB236D877F}" type="pres">
      <dgm:prSet presAssocID="{A885B388-96EB-4B4E-8A82-1EA77F142308}" presName="node" presStyleLbl="node1" presStyleIdx="0" presStyleCnt="4" custRadScaleRad="110129" custRadScaleInc="-4238">
        <dgm:presLayoutVars>
          <dgm:bulletEnabled val="1"/>
        </dgm:presLayoutVars>
      </dgm:prSet>
      <dgm:spPr>
        <a:prstGeom prst="roundRect">
          <a:avLst>
            <a:gd name="adj" fmla="val 10000"/>
          </a:avLst>
        </a:prstGeom>
      </dgm:spPr>
    </dgm:pt>
    <dgm:pt modelId="{63794E4E-135A-4D24-BBC8-45EABD56B6BF}" type="pres">
      <dgm:prSet presAssocID="{21DA5E57-2474-4E8D-8573-4CAF95EF0FA6}" presName="parTrans" presStyleLbl="bgSibTrans2D1" presStyleIdx="1" presStyleCnt="4" custLinFactNeighborX="-15648" custLinFactNeighborY="-40079"/>
      <dgm:spPr>
        <a:prstGeom prst="leftArrow">
          <a:avLst>
            <a:gd name="adj1" fmla="val 60000"/>
            <a:gd name="adj2" fmla="val 50000"/>
          </a:avLst>
        </a:prstGeom>
      </dgm:spPr>
    </dgm:pt>
    <dgm:pt modelId="{8C152327-5B93-4625-A369-3263501A8DE4}" type="pres">
      <dgm:prSet presAssocID="{0162300E-A92A-4DC5-BEFB-9C2F1215D2DE}" presName="node" presStyleLbl="node1" presStyleIdx="1" presStyleCnt="4">
        <dgm:presLayoutVars>
          <dgm:bulletEnabled val="1"/>
        </dgm:presLayoutVars>
      </dgm:prSet>
      <dgm:spPr>
        <a:prstGeom prst="roundRect">
          <a:avLst>
            <a:gd name="adj" fmla="val 10000"/>
          </a:avLst>
        </a:prstGeom>
      </dgm:spPr>
    </dgm:pt>
    <dgm:pt modelId="{A2582031-46FF-404F-92B5-2663FDC00543}" type="pres">
      <dgm:prSet presAssocID="{5CDE4861-143B-448F-A224-09DF44CBCDF1}" presName="parTrans" presStyleLbl="bgSibTrans2D1" presStyleIdx="2" presStyleCnt="4"/>
      <dgm:spPr>
        <a:prstGeom prst="leftArrow">
          <a:avLst>
            <a:gd name="adj1" fmla="val 60000"/>
            <a:gd name="adj2" fmla="val 50000"/>
          </a:avLst>
        </a:prstGeom>
      </dgm:spPr>
    </dgm:pt>
    <dgm:pt modelId="{E2F0BCEE-B6BC-433E-B4DA-39315F1742E1}" type="pres">
      <dgm:prSet presAssocID="{9C3036A2-B1F4-492A-AA66-34F40C1A82D7}" presName="node" presStyleLbl="node1" presStyleIdx="2" presStyleCnt="4">
        <dgm:presLayoutVars>
          <dgm:bulletEnabled val="1"/>
        </dgm:presLayoutVars>
      </dgm:prSet>
      <dgm:spPr>
        <a:prstGeom prst="roundRect">
          <a:avLst>
            <a:gd name="adj" fmla="val 10000"/>
          </a:avLst>
        </a:prstGeom>
      </dgm:spPr>
    </dgm:pt>
    <dgm:pt modelId="{0963B246-9D84-430A-8590-2237AC6E60F1}" type="pres">
      <dgm:prSet presAssocID="{A95D4A0A-AD2B-4CF3-8237-413FA72C2082}" presName="parTrans" presStyleLbl="bgSibTrans2D1" presStyleIdx="3" presStyleCnt="4"/>
      <dgm:spPr/>
    </dgm:pt>
    <dgm:pt modelId="{0E7D415F-E7D3-47E8-BCCA-68FB847EDAE0}" type="pres">
      <dgm:prSet presAssocID="{BBB31788-FC14-4DFA-9673-BECFD0B5FE2D}" presName="node" presStyleLbl="node1" presStyleIdx="3" presStyleCnt="4" custRadScaleRad="109438" custRadScaleInc="7924">
        <dgm:presLayoutVars>
          <dgm:bulletEnabled val="1"/>
        </dgm:presLayoutVars>
      </dgm:prSet>
      <dgm:spPr/>
    </dgm:pt>
  </dgm:ptLst>
  <dgm:cxnLst>
    <dgm:cxn modelId="{E9F48802-B64F-4291-A8E3-4D3045BD7727}" type="presOf" srcId="{9C3036A2-B1F4-492A-AA66-34F40C1A82D7}" destId="{E2F0BCEE-B6BC-433E-B4DA-39315F1742E1}" srcOrd="0" destOrd="0" presId="urn:microsoft.com/office/officeart/2005/8/layout/radial4"/>
    <dgm:cxn modelId="{54331A5E-3933-42BF-9136-7DC9027C10C0}" srcId="{BE0FF5E0-5534-4D1D-9157-AA22A728C967}" destId="{0162300E-A92A-4DC5-BEFB-9C2F1215D2DE}" srcOrd="1" destOrd="0" parTransId="{21DA5E57-2474-4E8D-8573-4CAF95EF0FA6}" sibTransId="{066B1AAC-E3A5-43A5-834C-2C6F95CE9104}"/>
    <dgm:cxn modelId="{496C5E42-430A-494E-AC03-F5678D32A704}" type="presOf" srcId="{A95D4A0A-AD2B-4CF3-8237-413FA72C2082}" destId="{0963B246-9D84-430A-8590-2237AC6E60F1}" srcOrd="0" destOrd="0" presId="urn:microsoft.com/office/officeart/2005/8/layout/radial4"/>
    <dgm:cxn modelId="{50837F6E-3806-46E4-A1A4-919822660E1C}" type="presOf" srcId="{BBB31788-FC14-4DFA-9673-BECFD0B5FE2D}" destId="{0E7D415F-E7D3-47E8-BCCA-68FB847EDAE0}" srcOrd="0" destOrd="0" presId="urn:microsoft.com/office/officeart/2005/8/layout/radial4"/>
    <dgm:cxn modelId="{4D45167E-ABE7-4385-82CB-2D3B408CC32D}" srcId="{5F965844-E09F-4C21-B99D-D75FABB38972}" destId="{BE0FF5E0-5534-4D1D-9157-AA22A728C967}" srcOrd="0" destOrd="0" parTransId="{7D23D07C-E360-4D84-B6A8-FF4D76E5B80A}" sibTransId="{188AEEB8-B55C-4EDA-85C2-DFFBC15E0822}"/>
    <dgm:cxn modelId="{52A54A82-3328-4B94-8E7C-1E069D08A0A8}" type="presOf" srcId="{5F965844-E09F-4C21-B99D-D75FABB38972}" destId="{28103668-56EC-4249-B8FF-5050D8E79634}" srcOrd="0" destOrd="0" presId="urn:microsoft.com/office/officeart/2005/8/layout/radial4"/>
    <dgm:cxn modelId="{4F198989-9DB9-4A53-8818-8479542B0311}" type="presOf" srcId="{A885B388-96EB-4B4E-8A82-1EA77F142308}" destId="{82403DD3-B98C-4EC4-8C88-DBCB236D877F}" srcOrd="0" destOrd="0" presId="urn:microsoft.com/office/officeart/2005/8/layout/radial4"/>
    <dgm:cxn modelId="{0C7F1C9E-652A-4EFF-958F-C645B8C5E98D}" type="presOf" srcId="{0162300E-A92A-4DC5-BEFB-9C2F1215D2DE}" destId="{8C152327-5B93-4625-A369-3263501A8DE4}" srcOrd="0" destOrd="0" presId="urn:microsoft.com/office/officeart/2005/8/layout/radial4"/>
    <dgm:cxn modelId="{774864A1-98A1-46D6-BD40-74DF649264C0}" type="presOf" srcId="{5CDE4861-143B-448F-A224-09DF44CBCDF1}" destId="{A2582031-46FF-404F-92B5-2663FDC00543}" srcOrd="0" destOrd="0" presId="urn:microsoft.com/office/officeart/2005/8/layout/radial4"/>
    <dgm:cxn modelId="{204C0FA8-11E3-4F96-A4ED-DFDBAC7BEC67}" srcId="{BE0FF5E0-5534-4D1D-9157-AA22A728C967}" destId="{9C3036A2-B1F4-492A-AA66-34F40C1A82D7}" srcOrd="2" destOrd="0" parTransId="{5CDE4861-143B-448F-A224-09DF44CBCDF1}" sibTransId="{DD6E6EBC-5FBD-4C1C-8F04-C423B618082D}"/>
    <dgm:cxn modelId="{9F79B1CD-D03D-423B-8473-EC3B08191380}" type="presOf" srcId="{21DA5E57-2474-4E8D-8573-4CAF95EF0FA6}" destId="{63794E4E-135A-4D24-BBC8-45EABD56B6BF}" srcOrd="0" destOrd="0" presId="urn:microsoft.com/office/officeart/2005/8/layout/radial4"/>
    <dgm:cxn modelId="{017AACCE-4354-4895-867D-5D30858FAE89}" srcId="{BE0FF5E0-5534-4D1D-9157-AA22A728C967}" destId="{BBB31788-FC14-4DFA-9673-BECFD0B5FE2D}" srcOrd="3" destOrd="0" parTransId="{A95D4A0A-AD2B-4CF3-8237-413FA72C2082}" sibTransId="{9918196F-8725-45BC-89EC-038608DC06CE}"/>
    <dgm:cxn modelId="{9CBF00ED-D89B-4D85-B06E-BC17199E5D84}" type="presOf" srcId="{BE0FF5E0-5534-4D1D-9157-AA22A728C967}" destId="{E345E388-1302-4065-9258-19626A48E890}" srcOrd="0" destOrd="0" presId="urn:microsoft.com/office/officeart/2005/8/layout/radial4"/>
    <dgm:cxn modelId="{766632FD-E725-4726-80C4-616EC4897CAD}" type="presOf" srcId="{4C286511-99B7-42C6-A1CA-EAEB41F6BD05}" destId="{49035009-185A-4AC9-BBE7-155BB8101328}" srcOrd="0" destOrd="0" presId="urn:microsoft.com/office/officeart/2005/8/layout/radial4"/>
    <dgm:cxn modelId="{8F3FB4FF-0021-4E2D-B433-6C188727D34E}" srcId="{BE0FF5E0-5534-4D1D-9157-AA22A728C967}" destId="{A885B388-96EB-4B4E-8A82-1EA77F142308}" srcOrd="0" destOrd="0" parTransId="{4C286511-99B7-42C6-A1CA-EAEB41F6BD05}" sibTransId="{705DFA90-9D66-4A17-B89C-F7910F61E4CE}"/>
    <dgm:cxn modelId="{DDA29DAB-7890-4F98-BAFE-51A08AD4EB33}" type="presParOf" srcId="{28103668-56EC-4249-B8FF-5050D8E79634}" destId="{E345E388-1302-4065-9258-19626A48E890}" srcOrd="0" destOrd="0" presId="urn:microsoft.com/office/officeart/2005/8/layout/radial4"/>
    <dgm:cxn modelId="{2623BF4B-D2A5-4253-995F-71E8026A6981}" type="presParOf" srcId="{28103668-56EC-4249-B8FF-5050D8E79634}" destId="{49035009-185A-4AC9-BBE7-155BB8101328}" srcOrd="1" destOrd="0" presId="urn:microsoft.com/office/officeart/2005/8/layout/radial4"/>
    <dgm:cxn modelId="{3FCCC359-B2C7-492B-9D36-70F70AC6F460}" type="presParOf" srcId="{28103668-56EC-4249-B8FF-5050D8E79634}" destId="{82403DD3-B98C-4EC4-8C88-DBCB236D877F}" srcOrd="2" destOrd="0" presId="urn:microsoft.com/office/officeart/2005/8/layout/radial4"/>
    <dgm:cxn modelId="{DF91F845-BB05-44D7-A04F-962064F004FA}" type="presParOf" srcId="{28103668-56EC-4249-B8FF-5050D8E79634}" destId="{63794E4E-135A-4D24-BBC8-45EABD56B6BF}" srcOrd="3" destOrd="0" presId="urn:microsoft.com/office/officeart/2005/8/layout/radial4"/>
    <dgm:cxn modelId="{18B94B2B-7A57-4EFF-BC64-50AC8BD24FEC}" type="presParOf" srcId="{28103668-56EC-4249-B8FF-5050D8E79634}" destId="{8C152327-5B93-4625-A369-3263501A8DE4}" srcOrd="4" destOrd="0" presId="urn:microsoft.com/office/officeart/2005/8/layout/radial4"/>
    <dgm:cxn modelId="{A996C7FE-725C-43B9-BB7F-8628FDC99454}" type="presParOf" srcId="{28103668-56EC-4249-B8FF-5050D8E79634}" destId="{A2582031-46FF-404F-92B5-2663FDC00543}" srcOrd="5" destOrd="0" presId="urn:microsoft.com/office/officeart/2005/8/layout/radial4"/>
    <dgm:cxn modelId="{26A52F74-D26D-4465-A8FE-22219EDD62E4}" type="presParOf" srcId="{28103668-56EC-4249-B8FF-5050D8E79634}" destId="{E2F0BCEE-B6BC-433E-B4DA-39315F1742E1}" srcOrd="6" destOrd="0" presId="urn:microsoft.com/office/officeart/2005/8/layout/radial4"/>
    <dgm:cxn modelId="{94B5BF3E-F93B-473D-8EA8-724FBA1571BF}" type="presParOf" srcId="{28103668-56EC-4249-B8FF-5050D8E79634}" destId="{0963B246-9D84-430A-8590-2237AC6E60F1}" srcOrd="7" destOrd="0" presId="urn:microsoft.com/office/officeart/2005/8/layout/radial4"/>
    <dgm:cxn modelId="{A8E1EF97-DC27-4A7E-8FFE-07CBAE806A3F}" type="presParOf" srcId="{28103668-56EC-4249-B8FF-5050D8E79634}" destId="{0E7D415F-E7D3-47E8-BCCA-68FB847EDAE0}"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CA3B9A-FCBB-4D2E-AEAE-F7C2E9F822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AD6AC0-892A-4DE8-BB08-B501066F1C39}">
      <dgm:prSet/>
      <dgm:spPr>
        <a:solidFill>
          <a:srgbClr val="8F2827"/>
        </a:solidFill>
      </dgm:spPr>
      <dgm:t>
        <a:bodyPr/>
        <a:lstStyle/>
        <a:p>
          <a:r>
            <a:rPr lang="en-US"/>
            <a:t>The GT Learning Plan (GTLP) is a written record of gifted and talented programming utilized with each gifted child. and provides opportunities for students to develop academic and affective (social and emotional) goals.</a:t>
          </a:r>
        </a:p>
      </dgm:t>
    </dgm:pt>
    <dgm:pt modelId="{3E2238DD-FD54-42F9-8DD2-D08BB5F53BF3}" type="parTrans" cxnId="{4F273981-3FE2-49E7-A6D0-0CD2B50558DE}">
      <dgm:prSet/>
      <dgm:spPr/>
      <dgm:t>
        <a:bodyPr/>
        <a:lstStyle/>
        <a:p>
          <a:endParaRPr lang="en-US"/>
        </a:p>
      </dgm:t>
    </dgm:pt>
    <dgm:pt modelId="{EFD889AC-EF92-4D9C-B14D-D6773237EB57}" type="sibTrans" cxnId="{4F273981-3FE2-49E7-A6D0-0CD2B50558DE}">
      <dgm:prSet/>
      <dgm:spPr/>
      <dgm:t>
        <a:bodyPr/>
        <a:lstStyle/>
        <a:p>
          <a:endParaRPr lang="en-US"/>
        </a:p>
      </dgm:t>
    </dgm:pt>
    <dgm:pt modelId="{306B9F7D-DF56-4C96-A35C-81F6A82D9FC8}">
      <dgm:prSet/>
      <dgm:spPr>
        <a:solidFill>
          <a:srgbClr val="8F2827"/>
        </a:solidFill>
      </dgm:spPr>
      <dgm:t>
        <a:bodyPr/>
        <a:lstStyle/>
        <a:p>
          <a:r>
            <a:rPr lang="en-US"/>
            <a:t>The GTLP provides opportunities for students to develop academic and affective (social and emotional) goals that are monitored by the teacher and student.</a:t>
          </a:r>
        </a:p>
      </dgm:t>
    </dgm:pt>
    <dgm:pt modelId="{7E6F1252-697A-448B-A729-1F5D74BAEECA}" type="parTrans" cxnId="{3252CD83-CBA5-415F-A3C0-E484A70D58A8}">
      <dgm:prSet/>
      <dgm:spPr/>
      <dgm:t>
        <a:bodyPr/>
        <a:lstStyle/>
        <a:p>
          <a:endParaRPr lang="en-US"/>
        </a:p>
      </dgm:t>
    </dgm:pt>
    <dgm:pt modelId="{1E481B97-A82A-4467-BE32-36CD1CEE523E}" type="sibTrans" cxnId="{3252CD83-CBA5-415F-A3C0-E484A70D58A8}">
      <dgm:prSet/>
      <dgm:spPr/>
      <dgm:t>
        <a:bodyPr/>
        <a:lstStyle/>
        <a:p>
          <a:endParaRPr lang="en-US"/>
        </a:p>
      </dgm:t>
    </dgm:pt>
    <dgm:pt modelId="{B24F43A9-AC63-4694-9D70-265B87BAB67F}" type="pres">
      <dgm:prSet presAssocID="{6DCA3B9A-FCBB-4D2E-AEAE-F7C2E9F8229C}" presName="linear" presStyleCnt="0">
        <dgm:presLayoutVars>
          <dgm:animLvl val="lvl"/>
          <dgm:resizeHandles val="exact"/>
        </dgm:presLayoutVars>
      </dgm:prSet>
      <dgm:spPr/>
    </dgm:pt>
    <dgm:pt modelId="{FCDF6A95-D524-4E35-8493-BE736F7C705A}" type="pres">
      <dgm:prSet presAssocID="{47AD6AC0-892A-4DE8-BB08-B501066F1C39}" presName="parentText" presStyleLbl="node1" presStyleIdx="0" presStyleCnt="2">
        <dgm:presLayoutVars>
          <dgm:chMax val="0"/>
          <dgm:bulletEnabled val="1"/>
        </dgm:presLayoutVars>
      </dgm:prSet>
      <dgm:spPr/>
    </dgm:pt>
    <dgm:pt modelId="{C33FA57B-E4BE-46CF-AB4F-C0A3C8289A20}" type="pres">
      <dgm:prSet presAssocID="{EFD889AC-EF92-4D9C-B14D-D6773237EB57}" presName="spacer" presStyleCnt="0"/>
      <dgm:spPr/>
    </dgm:pt>
    <dgm:pt modelId="{D5E53069-5A76-4CCD-815D-B8335DB3950B}" type="pres">
      <dgm:prSet presAssocID="{306B9F7D-DF56-4C96-A35C-81F6A82D9FC8}" presName="parentText" presStyleLbl="node1" presStyleIdx="1" presStyleCnt="2">
        <dgm:presLayoutVars>
          <dgm:chMax val="0"/>
          <dgm:bulletEnabled val="1"/>
        </dgm:presLayoutVars>
      </dgm:prSet>
      <dgm:spPr/>
    </dgm:pt>
  </dgm:ptLst>
  <dgm:cxnLst>
    <dgm:cxn modelId="{4F273981-3FE2-49E7-A6D0-0CD2B50558DE}" srcId="{6DCA3B9A-FCBB-4D2E-AEAE-F7C2E9F8229C}" destId="{47AD6AC0-892A-4DE8-BB08-B501066F1C39}" srcOrd="0" destOrd="0" parTransId="{3E2238DD-FD54-42F9-8DD2-D08BB5F53BF3}" sibTransId="{EFD889AC-EF92-4D9C-B14D-D6773237EB57}"/>
    <dgm:cxn modelId="{3252CD83-CBA5-415F-A3C0-E484A70D58A8}" srcId="{6DCA3B9A-FCBB-4D2E-AEAE-F7C2E9F8229C}" destId="{306B9F7D-DF56-4C96-A35C-81F6A82D9FC8}" srcOrd="1" destOrd="0" parTransId="{7E6F1252-697A-448B-A729-1F5D74BAEECA}" sibTransId="{1E481B97-A82A-4467-BE32-36CD1CEE523E}"/>
    <dgm:cxn modelId="{73864986-5A3B-46AA-895F-5CDB1612A905}" type="presOf" srcId="{6DCA3B9A-FCBB-4D2E-AEAE-F7C2E9F8229C}" destId="{B24F43A9-AC63-4694-9D70-265B87BAB67F}" srcOrd="0" destOrd="0" presId="urn:microsoft.com/office/officeart/2005/8/layout/vList2"/>
    <dgm:cxn modelId="{C42A30A7-F6D1-49CE-8F45-6F04A7C1BC15}" type="presOf" srcId="{47AD6AC0-892A-4DE8-BB08-B501066F1C39}" destId="{FCDF6A95-D524-4E35-8493-BE736F7C705A}" srcOrd="0" destOrd="0" presId="urn:microsoft.com/office/officeart/2005/8/layout/vList2"/>
    <dgm:cxn modelId="{3B638FF1-B6DD-4DBF-8699-E51729DCE6FB}" type="presOf" srcId="{306B9F7D-DF56-4C96-A35C-81F6A82D9FC8}" destId="{D5E53069-5A76-4CCD-815D-B8335DB3950B}" srcOrd="0" destOrd="0" presId="urn:microsoft.com/office/officeart/2005/8/layout/vList2"/>
    <dgm:cxn modelId="{0FDFB5C3-089F-4AFD-A0A4-BDFEDC397860}" type="presParOf" srcId="{B24F43A9-AC63-4694-9D70-265B87BAB67F}" destId="{FCDF6A95-D524-4E35-8493-BE736F7C705A}" srcOrd="0" destOrd="0" presId="urn:microsoft.com/office/officeart/2005/8/layout/vList2"/>
    <dgm:cxn modelId="{5FB946D9-0591-4B72-9190-CB4961477F84}" type="presParOf" srcId="{B24F43A9-AC63-4694-9D70-265B87BAB67F}" destId="{C33FA57B-E4BE-46CF-AB4F-C0A3C8289A20}" srcOrd="1" destOrd="0" presId="urn:microsoft.com/office/officeart/2005/8/layout/vList2"/>
    <dgm:cxn modelId="{4EEF8CB6-7CA9-451C-95A7-3256DC4CE987}" type="presParOf" srcId="{B24F43A9-AC63-4694-9D70-265B87BAB67F}" destId="{D5E53069-5A76-4CCD-815D-B8335DB3950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CA3B9A-FCBB-4D2E-AEAE-F7C2E9F822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AD6AC0-892A-4DE8-BB08-B501066F1C39}">
      <dgm:prSet/>
      <dgm:spPr>
        <a:solidFill>
          <a:srgbClr val="8F2827"/>
        </a:solidFill>
      </dgm:spPr>
      <dgm:t>
        <a:bodyPr/>
        <a:lstStyle/>
        <a:p>
          <a:r>
            <a:rPr lang="en-US"/>
            <a:t>The Texas Performance Standards Project (TPSP) provides GT students with an opportunity to share their in-depth knowledge of a topic of interest.</a:t>
          </a:r>
        </a:p>
      </dgm:t>
    </dgm:pt>
    <dgm:pt modelId="{3E2238DD-FD54-42F9-8DD2-D08BB5F53BF3}" type="parTrans" cxnId="{4F273981-3FE2-49E7-A6D0-0CD2B50558DE}">
      <dgm:prSet/>
      <dgm:spPr/>
      <dgm:t>
        <a:bodyPr/>
        <a:lstStyle/>
        <a:p>
          <a:endParaRPr lang="en-US"/>
        </a:p>
      </dgm:t>
    </dgm:pt>
    <dgm:pt modelId="{EFD889AC-EF92-4D9C-B14D-D6773237EB57}" type="sibTrans" cxnId="{4F273981-3FE2-49E7-A6D0-0CD2B50558DE}">
      <dgm:prSet/>
      <dgm:spPr/>
      <dgm:t>
        <a:bodyPr/>
        <a:lstStyle/>
        <a:p>
          <a:endParaRPr lang="en-US"/>
        </a:p>
      </dgm:t>
    </dgm:pt>
    <dgm:pt modelId="{306B9F7D-DF56-4C96-A35C-81F6A82D9FC8}">
      <dgm:prSet/>
      <dgm:spPr>
        <a:solidFill>
          <a:srgbClr val="8F2827"/>
        </a:solidFill>
      </dgm:spPr>
      <dgm:t>
        <a:bodyPr/>
        <a:lstStyle/>
        <a:p>
          <a:r>
            <a:rPr lang="en-US"/>
            <a:t>The TPSP is a required classroom learning experience for students in 1</a:t>
          </a:r>
          <a:r>
            <a:rPr lang="en-US" baseline="30000"/>
            <a:t>st</a:t>
          </a:r>
          <a:r>
            <a:rPr lang="en-US"/>
            <a:t>-7</a:t>
          </a:r>
          <a:r>
            <a:rPr lang="en-US" baseline="30000"/>
            <a:t>th</a:t>
          </a:r>
          <a:r>
            <a:rPr lang="en-US"/>
            <a:t> grade. Participation in TPSP in 8</a:t>
          </a:r>
          <a:r>
            <a:rPr lang="en-US" baseline="30000"/>
            <a:t>th</a:t>
          </a:r>
          <a:r>
            <a:rPr lang="en-US"/>
            <a:t> - 12</a:t>
          </a:r>
          <a:r>
            <a:rPr lang="en-US" baseline="30000"/>
            <a:t>th</a:t>
          </a:r>
          <a:r>
            <a:rPr lang="en-US"/>
            <a:t> grade is recommended.</a:t>
          </a:r>
        </a:p>
      </dgm:t>
    </dgm:pt>
    <dgm:pt modelId="{7E6F1252-697A-448B-A729-1F5D74BAEECA}" type="parTrans" cxnId="{3252CD83-CBA5-415F-A3C0-E484A70D58A8}">
      <dgm:prSet/>
      <dgm:spPr/>
      <dgm:t>
        <a:bodyPr/>
        <a:lstStyle/>
        <a:p>
          <a:endParaRPr lang="en-US"/>
        </a:p>
      </dgm:t>
    </dgm:pt>
    <dgm:pt modelId="{1E481B97-A82A-4467-BE32-36CD1CEE523E}" type="sibTrans" cxnId="{3252CD83-CBA5-415F-A3C0-E484A70D58A8}">
      <dgm:prSet/>
      <dgm:spPr/>
      <dgm:t>
        <a:bodyPr/>
        <a:lstStyle/>
        <a:p>
          <a:endParaRPr lang="en-US"/>
        </a:p>
      </dgm:t>
    </dgm:pt>
    <dgm:pt modelId="{B24F43A9-AC63-4694-9D70-265B87BAB67F}" type="pres">
      <dgm:prSet presAssocID="{6DCA3B9A-FCBB-4D2E-AEAE-F7C2E9F8229C}" presName="linear" presStyleCnt="0">
        <dgm:presLayoutVars>
          <dgm:animLvl val="lvl"/>
          <dgm:resizeHandles val="exact"/>
        </dgm:presLayoutVars>
      </dgm:prSet>
      <dgm:spPr/>
    </dgm:pt>
    <dgm:pt modelId="{FCDF6A95-D524-4E35-8493-BE736F7C705A}" type="pres">
      <dgm:prSet presAssocID="{47AD6AC0-892A-4DE8-BB08-B501066F1C39}" presName="parentText" presStyleLbl="node1" presStyleIdx="0" presStyleCnt="2">
        <dgm:presLayoutVars>
          <dgm:chMax val="0"/>
          <dgm:bulletEnabled val="1"/>
        </dgm:presLayoutVars>
      </dgm:prSet>
      <dgm:spPr/>
    </dgm:pt>
    <dgm:pt modelId="{C33FA57B-E4BE-46CF-AB4F-C0A3C8289A20}" type="pres">
      <dgm:prSet presAssocID="{EFD889AC-EF92-4D9C-B14D-D6773237EB57}" presName="spacer" presStyleCnt="0"/>
      <dgm:spPr/>
    </dgm:pt>
    <dgm:pt modelId="{D5E53069-5A76-4CCD-815D-B8335DB3950B}" type="pres">
      <dgm:prSet presAssocID="{306B9F7D-DF56-4C96-A35C-81F6A82D9FC8}" presName="parentText" presStyleLbl="node1" presStyleIdx="1" presStyleCnt="2">
        <dgm:presLayoutVars>
          <dgm:chMax val="0"/>
          <dgm:bulletEnabled val="1"/>
        </dgm:presLayoutVars>
      </dgm:prSet>
      <dgm:spPr/>
    </dgm:pt>
  </dgm:ptLst>
  <dgm:cxnLst>
    <dgm:cxn modelId="{4F273981-3FE2-49E7-A6D0-0CD2B50558DE}" srcId="{6DCA3B9A-FCBB-4D2E-AEAE-F7C2E9F8229C}" destId="{47AD6AC0-892A-4DE8-BB08-B501066F1C39}" srcOrd="0" destOrd="0" parTransId="{3E2238DD-FD54-42F9-8DD2-D08BB5F53BF3}" sibTransId="{EFD889AC-EF92-4D9C-B14D-D6773237EB57}"/>
    <dgm:cxn modelId="{3252CD83-CBA5-415F-A3C0-E484A70D58A8}" srcId="{6DCA3B9A-FCBB-4D2E-AEAE-F7C2E9F8229C}" destId="{306B9F7D-DF56-4C96-A35C-81F6A82D9FC8}" srcOrd="1" destOrd="0" parTransId="{7E6F1252-697A-448B-A729-1F5D74BAEECA}" sibTransId="{1E481B97-A82A-4467-BE32-36CD1CEE523E}"/>
    <dgm:cxn modelId="{73864986-5A3B-46AA-895F-5CDB1612A905}" type="presOf" srcId="{6DCA3B9A-FCBB-4D2E-AEAE-F7C2E9F8229C}" destId="{B24F43A9-AC63-4694-9D70-265B87BAB67F}" srcOrd="0" destOrd="0" presId="urn:microsoft.com/office/officeart/2005/8/layout/vList2"/>
    <dgm:cxn modelId="{C42A30A7-F6D1-49CE-8F45-6F04A7C1BC15}" type="presOf" srcId="{47AD6AC0-892A-4DE8-BB08-B501066F1C39}" destId="{FCDF6A95-D524-4E35-8493-BE736F7C705A}" srcOrd="0" destOrd="0" presId="urn:microsoft.com/office/officeart/2005/8/layout/vList2"/>
    <dgm:cxn modelId="{3B638FF1-B6DD-4DBF-8699-E51729DCE6FB}" type="presOf" srcId="{306B9F7D-DF56-4C96-A35C-81F6A82D9FC8}" destId="{D5E53069-5A76-4CCD-815D-B8335DB3950B}" srcOrd="0" destOrd="0" presId="urn:microsoft.com/office/officeart/2005/8/layout/vList2"/>
    <dgm:cxn modelId="{0FDFB5C3-089F-4AFD-A0A4-BDFEDC397860}" type="presParOf" srcId="{B24F43A9-AC63-4694-9D70-265B87BAB67F}" destId="{FCDF6A95-D524-4E35-8493-BE736F7C705A}" srcOrd="0" destOrd="0" presId="urn:microsoft.com/office/officeart/2005/8/layout/vList2"/>
    <dgm:cxn modelId="{5FB946D9-0591-4B72-9190-CB4961477F84}" type="presParOf" srcId="{B24F43A9-AC63-4694-9D70-265B87BAB67F}" destId="{C33FA57B-E4BE-46CF-AB4F-C0A3C8289A20}" srcOrd="1" destOrd="0" presId="urn:microsoft.com/office/officeart/2005/8/layout/vList2"/>
    <dgm:cxn modelId="{4EEF8CB6-7CA9-451C-95A7-3256DC4CE987}" type="presParOf" srcId="{B24F43A9-AC63-4694-9D70-265B87BAB67F}" destId="{D5E53069-5A76-4CCD-815D-B8335DB3950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5E388-1302-4065-9258-19626A48E890}">
      <dsp:nvSpPr>
        <dsp:cNvPr id="0" name=""/>
        <dsp:cNvSpPr/>
      </dsp:nvSpPr>
      <dsp:spPr>
        <a:xfrm>
          <a:off x="2628014" y="1673401"/>
          <a:ext cx="1244163" cy="1189868"/>
        </a:xfrm>
        <a:prstGeom prst="ellipse">
          <a:avLst/>
        </a:prstGeom>
        <a:solidFill>
          <a:srgbClr val="4F81BD">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ysClr val="window" lastClr="FFFFFF"/>
              </a:solidFill>
              <a:latin typeface="Calibri"/>
              <a:ea typeface="+mn-ea"/>
              <a:cs typeface="+mn-cs"/>
            </a:rPr>
            <a:t>FBISD Gifted and Talented Student</a:t>
          </a:r>
        </a:p>
      </dsp:txBody>
      <dsp:txXfrm>
        <a:off x="2810217" y="1847653"/>
        <a:ext cx="879757" cy="841364"/>
      </dsp:txXfrm>
    </dsp:sp>
    <dsp:sp modelId="{49035009-185A-4AC9-BBE7-155BB8101328}">
      <dsp:nvSpPr>
        <dsp:cNvPr id="0" name=""/>
        <dsp:cNvSpPr/>
      </dsp:nvSpPr>
      <dsp:spPr>
        <a:xfrm rot="11585574">
          <a:off x="1261421" y="1756598"/>
          <a:ext cx="1326265" cy="406892"/>
        </a:xfrm>
        <a:prstGeom prst="leftArrow">
          <a:avLst>
            <a:gd name="adj1" fmla="val 60000"/>
            <a:gd name="adj2" fmla="val 50000"/>
          </a:avLst>
        </a:prstGeom>
        <a:solidFill>
          <a:srgbClr val="BBBBBC"/>
        </a:solidFill>
        <a:ln>
          <a:noFill/>
        </a:ln>
        <a:effectLst/>
      </dsp:spPr>
      <dsp:style>
        <a:lnRef idx="0">
          <a:scrgbClr r="0" g="0" b="0"/>
        </a:lnRef>
        <a:fillRef idx="1">
          <a:scrgbClr r="0" g="0" b="0"/>
        </a:fillRef>
        <a:effectRef idx="0">
          <a:scrgbClr r="0" g="0" b="0"/>
        </a:effectRef>
        <a:fontRef idx="minor">
          <a:schemeClr val="lt1"/>
        </a:fontRef>
      </dsp:style>
    </dsp:sp>
    <dsp:sp modelId="{82403DD3-B98C-4EC4-8C88-DBCB236D877F}">
      <dsp:nvSpPr>
        <dsp:cNvPr id="0" name=""/>
        <dsp:cNvSpPr/>
      </dsp:nvSpPr>
      <dsp:spPr>
        <a:xfrm>
          <a:off x="600506" y="1267301"/>
          <a:ext cx="1356308" cy="1085047"/>
        </a:xfrm>
        <a:prstGeom prst="roundRect">
          <a:avLst>
            <a:gd name="adj" fmla="val 10000"/>
          </a:avLst>
        </a:prstGeom>
        <a:solidFill>
          <a:srgbClr val="C0504D">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a:ea typeface="+mn-ea"/>
              <a:cs typeface="+mn-cs"/>
            </a:rPr>
            <a:t>Social Studies</a:t>
          </a:r>
        </a:p>
      </dsp:txBody>
      <dsp:txXfrm>
        <a:off x="632286" y="1299081"/>
        <a:ext cx="1292748" cy="1021487"/>
      </dsp:txXfrm>
    </dsp:sp>
    <dsp:sp modelId="{63794E4E-135A-4D24-BBC8-45EABD56B6BF}">
      <dsp:nvSpPr>
        <dsp:cNvPr id="0" name=""/>
        <dsp:cNvSpPr/>
      </dsp:nvSpPr>
      <dsp:spPr>
        <a:xfrm rot="14700000">
          <a:off x="1952403" y="766421"/>
          <a:ext cx="1170259" cy="406892"/>
        </a:xfrm>
        <a:prstGeom prst="leftArrow">
          <a:avLst>
            <a:gd name="adj1" fmla="val 60000"/>
            <a:gd name="adj2" fmla="val 50000"/>
          </a:avLst>
        </a:prstGeom>
        <a:solidFill>
          <a:srgbClr val="BBBBBC"/>
        </a:solidFill>
        <a:ln>
          <a:noFill/>
        </a:ln>
        <a:effectLst/>
      </dsp:spPr>
      <dsp:style>
        <a:lnRef idx="0">
          <a:scrgbClr r="0" g="0" b="0"/>
        </a:lnRef>
        <a:fillRef idx="1">
          <a:scrgbClr r="0" g="0" b="0"/>
        </a:fillRef>
        <a:effectRef idx="0">
          <a:scrgbClr r="0" g="0" b="0"/>
        </a:effectRef>
        <a:fontRef idx="minor">
          <a:schemeClr val="lt1"/>
        </a:fontRef>
      </dsp:style>
    </dsp:sp>
    <dsp:sp modelId="{8C152327-5B93-4625-A369-3263501A8DE4}">
      <dsp:nvSpPr>
        <dsp:cNvPr id="0" name=""/>
        <dsp:cNvSpPr/>
      </dsp:nvSpPr>
      <dsp:spPr>
        <a:xfrm>
          <a:off x="1795214" y="60115"/>
          <a:ext cx="1356308" cy="1085047"/>
        </a:xfrm>
        <a:prstGeom prst="roundRect">
          <a:avLst>
            <a:gd name="adj" fmla="val 10000"/>
          </a:avLst>
        </a:prstGeom>
        <a:solidFill>
          <a:srgbClr val="9E373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a:ea typeface="+mn-ea"/>
              <a:cs typeface="+mn-cs"/>
            </a:rPr>
            <a:t>English Language Arts</a:t>
          </a:r>
        </a:p>
      </dsp:txBody>
      <dsp:txXfrm>
        <a:off x="1826994" y="91895"/>
        <a:ext cx="1292748" cy="1021487"/>
      </dsp:txXfrm>
    </dsp:sp>
    <dsp:sp modelId="{A2582031-46FF-404F-92B5-2663FDC00543}">
      <dsp:nvSpPr>
        <dsp:cNvPr id="0" name=""/>
        <dsp:cNvSpPr/>
      </dsp:nvSpPr>
      <dsp:spPr>
        <a:xfrm rot="17700000">
          <a:off x="3194406" y="929500"/>
          <a:ext cx="1170259" cy="406892"/>
        </a:xfrm>
        <a:prstGeom prst="leftArrow">
          <a:avLst>
            <a:gd name="adj1" fmla="val 60000"/>
            <a:gd name="adj2" fmla="val 50000"/>
          </a:avLst>
        </a:prstGeom>
        <a:solidFill>
          <a:srgbClr val="BBBBBC"/>
        </a:solidFill>
        <a:ln>
          <a:noFill/>
        </a:ln>
        <a:effectLst/>
      </dsp:spPr>
      <dsp:style>
        <a:lnRef idx="0">
          <a:scrgbClr r="0" g="0" b="0"/>
        </a:lnRef>
        <a:fillRef idx="1">
          <a:scrgbClr r="0" g="0" b="0"/>
        </a:fillRef>
        <a:effectRef idx="0">
          <a:scrgbClr r="0" g="0" b="0"/>
        </a:effectRef>
        <a:fontRef idx="minor">
          <a:schemeClr val="lt1"/>
        </a:fontRef>
      </dsp:style>
    </dsp:sp>
    <dsp:sp modelId="{E2F0BCEE-B6BC-433E-B4DA-39315F1742E1}">
      <dsp:nvSpPr>
        <dsp:cNvPr id="0" name=""/>
        <dsp:cNvSpPr/>
      </dsp:nvSpPr>
      <dsp:spPr>
        <a:xfrm>
          <a:off x="3348668" y="60115"/>
          <a:ext cx="1356308" cy="1085047"/>
        </a:xfrm>
        <a:prstGeom prst="roundRect">
          <a:avLst>
            <a:gd name="adj" fmla="val 10000"/>
          </a:avLst>
        </a:prstGeom>
        <a:solidFill>
          <a:srgbClr val="0099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a:ea typeface="+mn-ea"/>
              <a:cs typeface="+mn-cs"/>
            </a:rPr>
            <a:t>Mathematics</a:t>
          </a:r>
        </a:p>
      </dsp:txBody>
      <dsp:txXfrm>
        <a:off x="3380448" y="91895"/>
        <a:ext cx="1292748" cy="1021487"/>
      </dsp:txXfrm>
    </dsp:sp>
    <dsp:sp modelId="{0963B246-9D84-430A-8590-2237AC6E60F1}">
      <dsp:nvSpPr>
        <dsp:cNvPr id="0" name=""/>
        <dsp:cNvSpPr/>
      </dsp:nvSpPr>
      <dsp:spPr>
        <a:xfrm rot="20913948">
          <a:off x="3920631" y="1796392"/>
          <a:ext cx="1313936" cy="406892"/>
        </a:xfrm>
        <a:prstGeom prst="leftArrow">
          <a:avLst>
            <a:gd name="adj1" fmla="val 60000"/>
            <a:gd name="adj2" fmla="val 50000"/>
          </a:avLst>
        </a:prstGeom>
        <a:solidFill>
          <a:srgbClr val="BBBBBC"/>
        </a:solidFill>
        <a:ln>
          <a:noFill/>
        </a:ln>
        <a:effectLst/>
      </dsp:spPr>
      <dsp:style>
        <a:lnRef idx="0">
          <a:scrgbClr r="0" g="0" b="0"/>
        </a:lnRef>
        <a:fillRef idx="1">
          <a:scrgbClr r="0" g="0" b="0"/>
        </a:fillRef>
        <a:effectRef idx="0">
          <a:scrgbClr r="0" g="0" b="0"/>
        </a:effectRef>
        <a:fontRef idx="minor">
          <a:schemeClr val="lt1"/>
        </a:fontRef>
      </dsp:style>
    </dsp:sp>
    <dsp:sp modelId="{0E7D415F-E7D3-47E8-BCCA-68FB847EDAE0}">
      <dsp:nvSpPr>
        <dsp:cNvPr id="0" name=""/>
        <dsp:cNvSpPr/>
      </dsp:nvSpPr>
      <dsp:spPr>
        <a:xfrm>
          <a:off x="4543374" y="1327076"/>
          <a:ext cx="1356308" cy="1085047"/>
        </a:xfrm>
        <a:prstGeom prst="roundRect">
          <a:avLst>
            <a:gd name="adj" fmla="val 10000"/>
          </a:avLst>
        </a:prstGeom>
        <a:solidFill>
          <a:srgbClr val="0099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a:ea typeface="+mn-ea"/>
              <a:cs typeface="+mn-cs"/>
            </a:rPr>
            <a:t>Science</a:t>
          </a:r>
        </a:p>
      </dsp:txBody>
      <dsp:txXfrm>
        <a:off x="4575154" y="1358856"/>
        <a:ext cx="1292748" cy="1021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F6A95-D524-4E35-8493-BE736F7C705A}">
      <dsp:nvSpPr>
        <dsp:cNvPr id="0" name=""/>
        <dsp:cNvSpPr/>
      </dsp:nvSpPr>
      <dsp:spPr>
        <a:xfrm>
          <a:off x="0" y="444142"/>
          <a:ext cx="10515600" cy="1429740"/>
        </a:xfrm>
        <a:prstGeom prst="roundRect">
          <a:avLst/>
        </a:prstGeom>
        <a:solidFill>
          <a:srgbClr val="8F28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GT Learning Plan (GTLP) is a written record of gifted and talented programming utilized with each gifted child. and provides opportunities for students to develop academic and affective (social and emotional) goals.</a:t>
          </a:r>
        </a:p>
      </dsp:txBody>
      <dsp:txXfrm>
        <a:off x="69794" y="513936"/>
        <a:ext cx="10376012" cy="1290152"/>
      </dsp:txXfrm>
    </dsp:sp>
    <dsp:sp modelId="{D5E53069-5A76-4CCD-815D-B8335DB3950B}">
      <dsp:nvSpPr>
        <dsp:cNvPr id="0" name=""/>
        <dsp:cNvSpPr/>
      </dsp:nvSpPr>
      <dsp:spPr>
        <a:xfrm>
          <a:off x="0" y="1948763"/>
          <a:ext cx="10515600" cy="1429740"/>
        </a:xfrm>
        <a:prstGeom prst="roundRect">
          <a:avLst/>
        </a:prstGeom>
        <a:solidFill>
          <a:srgbClr val="8F28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GTLP provides opportunities for students to develop academic and affective (social and emotional) goals that are monitored by the teacher and student.</a:t>
          </a:r>
        </a:p>
      </dsp:txBody>
      <dsp:txXfrm>
        <a:off x="69794" y="2018557"/>
        <a:ext cx="10376012" cy="1290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F6A95-D524-4E35-8493-BE736F7C705A}">
      <dsp:nvSpPr>
        <dsp:cNvPr id="0" name=""/>
        <dsp:cNvSpPr/>
      </dsp:nvSpPr>
      <dsp:spPr>
        <a:xfrm>
          <a:off x="0" y="49132"/>
          <a:ext cx="10515600" cy="1814670"/>
        </a:xfrm>
        <a:prstGeom prst="roundRect">
          <a:avLst/>
        </a:prstGeom>
        <a:solidFill>
          <a:srgbClr val="8F28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The Texas Performance Standards Project (TPSP) provides GT students with an opportunity to share their in-depth knowledge of a topic of interest.</a:t>
          </a:r>
        </a:p>
      </dsp:txBody>
      <dsp:txXfrm>
        <a:off x="88585" y="137717"/>
        <a:ext cx="10338430" cy="1637500"/>
      </dsp:txXfrm>
    </dsp:sp>
    <dsp:sp modelId="{D5E53069-5A76-4CCD-815D-B8335DB3950B}">
      <dsp:nvSpPr>
        <dsp:cNvPr id="0" name=""/>
        <dsp:cNvSpPr/>
      </dsp:nvSpPr>
      <dsp:spPr>
        <a:xfrm>
          <a:off x="0" y="1958843"/>
          <a:ext cx="10515600" cy="1814670"/>
        </a:xfrm>
        <a:prstGeom prst="roundRect">
          <a:avLst/>
        </a:prstGeom>
        <a:solidFill>
          <a:srgbClr val="8F28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The TPSP is a required classroom learning experience for students in 1</a:t>
          </a:r>
          <a:r>
            <a:rPr lang="en-US" sz="3300" kern="1200" baseline="30000"/>
            <a:t>st</a:t>
          </a:r>
          <a:r>
            <a:rPr lang="en-US" sz="3300" kern="1200"/>
            <a:t>-7</a:t>
          </a:r>
          <a:r>
            <a:rPr lang="en-US" sz="3300" kern="1200" baseline="30000"/>
            <a:t>th</a:t>
          </a:r>
          <a:r>
            <a:rPr lang="en-US" sz="3300" kern="1200"/>
            <a:t> grade. Participation in TPSP in 8</a:t>
          </a:r>
          <a:r>
            <a:rPr lang="en-US" sz="3300" kern="1200" baseline="30000"/>
            <a:t>th</a:t>
          </a:r>
          <a:r>
            <a:rPr lang="en-US" sz="3300" kern="1200"/>
            <a:t> - 12</a:t>
          </a:r>
          <a:r>
            <a:rPr lang="en-US" sz="3300" kern="1200" baseline="30000"/>
            <a:t>th</a:t>
          </a:r>
          <a:r>
            <a:rPr lang="en-US" sz="3300" kern="1200"/>
            <a:t> grade is recommended.</a:t>
          </a:r>
        </a:p>
      </dsp:txBody>
      <dsp:txXfrm>
        <a:off x="88585" y="2047428"/>
        <a:ext cx="10338430" cy="16375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65D6D-6DCF-B843-A532-8CA73BE2620F}"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3FEEA-1994-5345-A0F7-F5ECECD0304C}" type="slidenum">
              <a:rPr lang="en-US" smtClean="0"/>
              <a:t>‹#›</a:t>
            </a:fld>
            <a:endParaRPr lang="en-US"/>
          </a:p>
        </p:txBody>
      </p:sp>
    </p:spTree>
    <p:extLst>
      <p:ext uri="{BB962C8B-B14F-4D97-AF65-F5344CB8AC3E}">
        <p14:creationId xmlns:p14="http://schemas.microsoft.com/office/powerpoint/2010/main" val="2989791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exaspsp.or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fortbendisd.com/gifte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a:t>
            </a:r>
            <a:endParaRPr lang="en-US" b="1" dirty="0">
              <a:cs typeface="Calibri"/>
            </a:endParaRPr>
          </a:p>
          <a:p>
            <a:r>
              <a:rPr lang="en-US" b="1" dirty="0"/>
              <a:t>Time:</a:t>
            </a:r>
            <a:endParaRPr lang="en-US" dirty="0">
              <a:cs typeface="Calibri"/>
            </a:endParaRPr>
          </a:p>
          <a:p>
            <a:r>
              <a:rPr lang="en-US" b="1" dirty="0"/>
              <a:t>Strategy:</a:t>
            </a:r>
            <a:endParaRPr lang="en-US" dirty="0"/>
          </a:p>
          <a:p>
            <a:r>
              <a:rPr lang="en-US" b="1" dirty="0"/>
              <a:t>Materials:</a:t>
            </a:r>
          </a:p>
          <a:p>
            <a:endParaRPr lang="en-US" b="1" dirty="0">
              <a:cs typeface="Calibri"/>
            </a:endParaRPr>
          </a:p>
          <a:p>
            <a:r>
              <a:rPr lang="en-US" b="1" dirty="0">
                <a:cs typeface="Calibri"/>
              </a:rPr>
              <a:t>Say:</a:t>
            </a:r>
          </a:p>
          <a:p>
            <a:endParaRPr lang="en-US" dirty="0"/>
          </a:p>
        </p:txBody>
      </p:sp>
      <p:sp>
        <p:nvSpPr>
          <p:cNvPr id="4" name="Slide Number Placeholder 3"/>
          <p:cNvSpPr>
            <a:spLocks noGrp="1"/>
          </p:cNvSpPr>
          <p:nvPr>
            <p:ph type="sldNum" sz="quarter" idx="5"/>
          </p:nvPr>
        </p:nvSpPr>
        <p:spPr/>
        <p:txBody>
          <a:bodyPr/>
          <a:lstStyle/>
          <a:p>
            <a:fld id="{A9A4636E-9758-401B-944D-0365920FEAE3}" type="slidenum">
              <a:rPr lang="en-US" smtClean="0"/>
              <a:t>1</a:t>
            </a:fld>
            <a:endParaRPr lang="en-US"/>
          </a:p>
        </p:txBody>
      </p:sp>
    </p:spTree>
    <p:extLst>
      <p:ext uri="{BB962C8B-B14F-4D97-AF65-F5344CB8AC3E}">
        <p14:creationId xmlns:p14="http://schemas.microsoft.com/office/powerpoint/2010/main" val="3342668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Only share if you are a GT Learning Plan campus.</a:t>
            </a:r>
          </a:p>
        </p:txBody>
      </p:sp>
      <p:sp>
        <p:nvSpPr>
          <p:cNvPr id="4" name="Slide Number Placeholder 3"/>
          <p:cNvSpPr>
            <a:spLocks noGrp="1"/>
          </p:cNvSpPr>
          <p:nvPr>
            <p:ph type="sldNum" sz="quarter" idx="5"/>
          </p:nvPr>
        </p:nvSpPr>
        <p:spPr/>
        <p:txBody>
          <a:bodyPr/>
          <a:lstStyle/>
          <a:p>
            <a:fld id="{4113FEEA-1994-5345-A0F7-F5ECECD0304C}" type="slidenum">
              <a:rPr lang="en-US" smtClean="0"/>
              <a:t>10</a:t>
            </a:fld>
            <a:endParaRPr lang="en-US"/>
          </a:p>
        </p:txBody>
      </p:sp>
    </p:spTree>
    <p:extLst>
      <p:ext uri="{BB962C8B-B14F-4D97-AF65-F5344CB8AC3E}">
        <p14:creationId xmlns:p14="http://schemas.microsoft.com/office/powerpoint/2010/main" val="321274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fontAlgn="base">
              <a:buNone/>
            </a:pPr>
            <a:r>
              <a:rPr lang="en-US"/>
              <a:t>Hide this slide if you are a Year 2 or more GT Learning Plan Campus</a:t>
            </a:r>
          </a:p>
        </p:txBody>
      </p:sp>
      <p:sp>
        <p:nvSpPr>
          <p:cNvPr id="4" name="Slide Number Placeholder 3"/>
          <p:cNvSpPr>
            <a:spLocks noGrp="1"/>
          </p:cNvSpPr>
          <p:nvPr>
            <p:ph type="sldNum" sz="quarter" idx="10"/>
          </p:nvPr>
        </p:nvSpPr>
        <p:spPr/>
        <p:txBody>
          <a:bodyPr/>
          <a:lstStyle/>
          <a:p>
            <a:fld id="{34489367-AED5-4816-926B-44285C151898}" type="slidenum">
              <a:rPr lang="en-US" smtClean="0"/>
              <a:t>11</a:t>
            </a:fld>
            <a:endParaRPr lang="en-US"/>
          </a:p>
        </p:txBody>
      </p:sp>
    </p:spTree>
    <p:extLst>
      <p:ext uri="{BB962C8B-B14F-4D97-AF65-F5344CB8AC3E}">
        <p14:creationId xmlns:p14="http://schemas.microsoft.com/office/powerpoint/2010/main" val="2928725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COGS may add an additional slide with upcoming dates/timeline</a:t>
            </a:r>
          </a:p>
        </p:txBody>
      </p:sp>
      <p:sp>
        <p:nvSpPr>
          <p:cNvPr id="4" name="Slide Number Placeholder 3"/>
          <p:cNvSpPr>
            <a:spLocks noGrp="1"/>
          </p:cNvSpPr>
          <p:nvPr>
            <p:ph type="sldNum" sz="quarter" idx="5"/>
          </p:nvPr>
        </p:nvSpPr>
        <p:spPr/>
        <p:txBody>
          <a:bodyPr/>
          <a:lstStyle/>
          <a:p>
            <a:fld id="{4113FEEA-1994-5345-A0F7-F5ECECD0304C}" type="slidenum">
              <a:rPr lang="en-US" smtClean="0"/>
              <a:t>12</a:t>
            </a:fld>
            <a:endParaRPr lang="en-US"/>
          </a:p>
        </p:txBody>
      </p:sp>
    </p:spTree>
    <p:extLst>
      <p:ext uri="{BB962C8B-B14F-4D97-AF65-F5344CB8AC3E}">
        <p14:creationId xmlns:p14="http://schemas.microsoft.com/office/powerpoint/2010/main" val="1764019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r>
              <a:rPr lang="en-US"/>
              <a:t>The</a:t>
            </a:r>
            <a:r>
              <a:rPr lang="en-US" baseline="0"/>
              <a:t> GT Learning Plan will be completed in Skyward by the teacher and available to parents through Family Access in Skyward.</a:t>
            </a:r>
            <a:endParaRPr lang="en-US"/>
          </a:p>
          <a:p>
            <a:endParaRPr lang="en-US"/>
          </a:p>
        </p:txBody>
      </p:sp>
    </p:spTree>
    <p:extLst>
      <p:ext uri="{BB962C8B-B14F-4D97-AF65-F5344CB8AC3E}">
        <p14:creationId xmlns:p14="http://schemas.microsoft.com/office/powerpoint/2010/main" val="1653698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fontAlgn="base">
              <a:buNone/>
            </a:pPr>
            <a:r>
              <a:rPr lang="en-US"/>
              <a:t>Share how parents are going to be made aware of/provide input on student’s goals (parent-teacher conferences, phone, email, or hard document</a:t>
            </a:r>
          </a:p>
        </p:txBody>
      </p:sp>
      <p:sp>
        <p:nvSpPr>
          <p:cNvPr id="4" name="Slide Number Placeholder 3"/>
          <p:cNvSpPr>
            <a:spLocks noGrp="1"/>
          </p:cNvSpPr>
          <p:nvPr>
            <p:ph type="sldNum" sz="quarter" idx="10"/>
          </p:nvPr>
        </p:nvSpPr>
        <p:spPr/>
        <p:txBody>
          <a:bodyPr/>
          <a:lstStyle/>
          <a:p>
            <a:fld id="{34489367-AED5-4816-926B-44285C151898}" type="slidenum">
              <a:rPr lang="en-US" smtClean="0"/>
              <a:t>14</a:t>
            </a:fld>
            <a:endParaRPr lang="en-US"/>
          </a:p>
        </p:txBody>
      </p:sp>
    </p:spTree>
    <p:extLst>
      <p:ext uri="{BB962C8B-B14F-4D97-AF65-F5344CB8AC3E}">
        <p14:creationId xmlns:p14="http://schemas.microsoft.com/office/powerpoint/2010/main" val="1483657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COGS may add an additional slide with upcoming dates/timeline set by campus/teachers.</a:t>
            </a:r>
          </a:p>
        </p:txBody>
      </p:sp>
      <p:sp>
        <p:nvSpPr>
          <p:cNvPr id="4" name="Slide Number Placeholder 3"/>
          <p:cNvSpPr>
            <a:spLocks noGrp="1"/>
          </p:cNvSpPr>
          <p:nvPr>
            <p:ph type="sldNum" sz="quarter" idx="5"/>
          </p:nvPr>
        </p:nvSpPr>
        <p:spPr/>
        <p:txBody>
          <a:bodyPr/>
          <a:lstStyle/>
          <a:p>
            <a:fld id="{4113FEEA-1994-5345-A0F7-F5ECECD0304C}" type="slidenum">
              <a:rPr lang="en-US" smtClean="0"/>
              <a:t>16</a:t>
            </a:fld>
            <a:endParaRPr lang="en-US"/>
          </a:p>
        </p:txBody>
      </p:sp>
    </p:spTree>
    <p:extLst>
      <p:ext uri="{BB962C8B-B14F-4D97-AF65-F5344CB8AC3E}">
        <p14:creationId xmlns:p14="http://schemas.microsoft.com/office/powerpoint/2010/main" val="2727554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113FEEA-1994-5345-A0F7-F5ECECD0304C}" type="slidenum">
              <a:rPr lang="en-US" smtClean="0"/>
              <a:t>17</a:t>
            </a:fld>
            <a:endParaRPr lang="en-US"/>
          </a:p>
        </p:txBody>
      </p:sp>
    </p:spTree>
    <p:extLst>
      <p:ext uri="{BB962C8B-B14F-4D97-AF65-F5344CB8AC3E}">
        <p14:creationId xmlns:p14="http://schemas.microsoft.com/office/powerpoint/2010/main" val="2220532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r>
              <a:rPr lang="en-US" sz="1000" dirty="0"/>
              <a:t>Visit www.fortbendisd.com/gifted for the full presentation on </a:t>
            </a:r>
            <a:r>
              <a:rPr lang="en-US" sz="1000" b="1" dirty="0"/>
              <a:t>Acceleration Options in FBISD</a:t>
            </a:r>
            <a:endParaRPr lang="en-US" sz="1000" dirty="0"/>
          </a:p>
          <a:p>
            <a:pPr defTabSz="474254"/>
            <a:r>
              <a:rPr lang="en-US" sz="1000" b="1" u="sng" dirty="0"/>
              <a:t>Curriculum Compacting</a:t>
            </a:r>
          </a:p>
          <a:p>
            <a:pPr marL="296408" indent="-296408">
              <a:buFont typeface="Arial" panose="020B0604020202020204" pitchFamily="34" charset="0"/>
              <a:buChar char="•"/>
            </a:pPr>
            <a:r>
              <a:rPr lang="en-US" sz="1000" dirty="0"/>
              <a:t>A classroom strategy that makes adjustments to the curriculum</a:t>
            </a:r>
          </a:p>
          <a:p>
            <a:pPr marL="296408" indent="-296408">
              <a:buFont typeface="Arial" panose="020B0604020202020204" pitchFamily="34" charset="0"/>
              <a:buChar char="•"/>
            </a:pPr>
            <a:r>
              <a:rPr lang="en-US" sz="1000" dirty="0"/>
              <a:t>Adjustments include fewer introductory and/or on-level activities</a:t>
            </a:r>
          </a:p>
          <a:p>
            <a:pPr marL="296408" indent="-296408">
              <a:buFont typeface="Arial" panose="020B0604020202020204" pitchFamily="34" charset="0"/>
              <a:buChar char="•"/>
            </a:pPr>
            <a:r>
              <a:rPr lang="en-US" sz="1000" dirty="0"/>
              <a:t>Replaces on-level activities with rigorous content</a:t>
            </a:r>
          </a:p>
          <a:p>
            <a:pPr marL="296408" indent="-296408">
              <a:buFont typeface="Arial" panose="020B0604020202020204" pitchFamily="34" charset="0"/>
              <a:buChar char="•"/>
            </a:pPr>
            <a:r>
              <a:rPr lang="en-US" sz="1000" dirty="0"/>
              <a:t>May not result in advanced grade placement</a:t>
            </a:r>
          </a:p>
          <a:p>
            <a:r>
              <a:rPr lang="en-US" sz="1000" b="1" u="sng" dirty="0"/>
              <a:t>Partial Acceleration, by Content</a:t>
            </a:r>
          </a:p>
          <a:p>
            <a:pPr marL="296408" indent="-296408">
              <a:buFont typeface="Arial" panose="020B0604020202020204" pitchFamily="34" charset="0"/>
              <a:buChar char="•"/>
            </a:pPr>
            <a:r>
              <a:rPr lang="en-US" sz="1000" dirty="0"/>
              <a:t>A school based practice that offers students higher level content</a:t>
            </a:r>
          </a:p>
          <a:p>
            <a:pPr marL="296408" indent="-296408">
              <a:buFont typeface="Arial" panose="020B0604020202020204" pitchFamily="34" charset="0"/>
              <a:buChar char="•"/>
            </a:pPr>
            <a:r>
              <a:rPr lang="en-US" sz="1000" dirty="0"/>
              <a:t>Physically moves to a higher level classroom for part of the day; or </a:t>
            </a:r>
          </a:p>
          <a:p>
            <a:pPr marL="296408" indent="-296408">
              <a:buFont typeface="Arial" panose="020B0604020202020204" pitchFamily="34" charset="0"/>
              <a:buChar char="•"/>
            </a:pPr>
            <a:r>
              <a:rPr lang="en-US" sz="1000" dirty="0"/>
              <a:t>Provides higher-level curricular materials within their own classroom.</a:t>
            </a:r>
          </a:p>
          <a:p>
            <a:pPr marL="296408" indent="-296408">
              <a:buFont typeface="Arial" panose="020B0604020202020204" pitchFamily="34" charset="0"/>
              <a:buChar char="•"/>
            </a:pPr>
            <a:r>
              <a:rPr lang="en-US" sz="1000" dirty="0"/>
              <a:t>Opportunities through talent searches and summer programs for gifted</a:t>
            </a:r>
          </a:p>
          <a:p>
            <a:r>
              <a:rPr lang="en-US" sz="1000" b="1" u="sng" dirty="0"/>
              <a:t>Self-Paced Instruction</a:t>
            </a:r>
          </a:p>
          <a:p>
            <a:pPr marL="296408" indent="-296408">
              <a:buFont typeface="Arial" panose="020B0604020202020204" pitchFamily="34" charset="0"/>
              <a:buChar char="•"/>
            </a:pPr>
            <a:r>
              <a:rPr lang="en-US" sz="1000" dirty="0"/>
              <a:t>Gives students control over pacing and content decisions</a:t>
            </a:r>
          </a:p>
          <a:p>
            <a:pPr marL="296408" indent="-296408">
              <a:buFont typeface="Arial" panose="020B0604020202020204" pitchFamily="34" charset="0"/>
              <a:buChar char="•"/>
            </a:pPr>
            <a:r>
              <a:rPr lang="en-US" sz="1000" dirty="0"/>
              <a:t>Uses online platforms such as </a:t>
            </a:r>
          </a:p>
          <a:p>
            <a:pPr marL="770662" lvl="1" indent="-296408">
              <a:buFont typeface="Arial" panose="020B0604020202020204" pitchFamily="34" charset="0"/>
              <a:buChar char="•"/>
            </a:pPr>
            <a:r>
              <a:rPr lang="en-US" sz="1000" dirty="0"/>
              <a:t>Think Through Math, </a:t>
            </a:r>
          </a:p>
          <a:p>
            <a:pPr marL="770662" lvl="1" indent="-296408">
              <a:buFont typeface="Arial" panose="020B0604020202020204" pitchFamily="34" charset="0"/>
              <a:buChar char="•"/>
            </a:pPr>
            <a:r>
              <a:rPr lang="en-US" sz="1000" dirty="0"/>
              <a:t>Khan Academy</a:t>
            </a:r>
          </a:p>
          <a:p>
            <a:pPr marL="770662" lvl="1" indent="-296408">
              <a:buFont typeface="Arial" panose="020B0604020202020204" pitchFamily="34" charset="0"/>
              <a:buChar char="•"/>
            </a:pPr>
            <a:r>
              <a:rPr lang="en-US" sz="1000" dirty="0" err="1"/>
              <a:t>iStation</a:t>
            </a:r>
            <a:endParaRPr lang="en-US" sz="1000" dirty="0"/>
          </a:p>
          <a:p>
            <a:pPr marL="770662" lvl="1" indent="-296408">
              <a:buFont typeface="Arial" panose="020B0604020202020204" pitchFamily="34" charset="0"/>
              <a:buChar char="•"/>
            </a:pPr>
            <a:r>
              <a:rPr lang="en-US" sz="1000" dirty="0"/>
              <a:t>Reputable online courses (fees may apply)</a:t>
            </a:r>
          </a:p>
          <a:p>
            <a:pPr marL="296408" indent="-296408">
              <a:buFont typeface="Arial" panose="020B0604020202020204" pitchFamily="34" charset="0"/>
              <a:buChar char="•"/>
            </a:pPr>
            <a:r>
              <a:rPr lang="en-US" sz="1000" dirty="0"/>
              <a:t>Enhanced though campus implementation of TPSP/Project Based Learning</a:t>
            </a:r>
          </a:p>
          <a:p>
            <a:endParaRPr lang="en-US" dirty="0"/>
          </a:p>
        </p:txBody>
      </p:sp>
    </p:spTree>
    <p:extLst>
      <p:ext uri="{BB962C8B-B14F-4D97-AF65-F5344CB8AC3E}">
        <p14:creationId xmlns:p14="http://schemas.microsoft.com/office/powerpoint/2010/main" val="4049896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a:t>GT Academy</a:t>
            </a:r>
          </a:p>
          <a:p>
            <a:pPr marL="177819" indent="-177819">
              <a:buFont typeface="Arial" panose="020B0604020202020204" pitchFamily="34" charset="0"/>
              <a:buChar char="•"/>
            </a:pPr>
            <a:r>
              <a:rPr lang="en-US" sz="1000"/>
              <a:t>Housed at Quail Valley MS for GT students in grades 6-8</a:t>
            </a:r>
          </a:p>
          <a:p>
            <a:pPr marL="177819" indent="-177819">
              <a:buFont typeface="Arial" panose="020B0604020202020204" pitchFamily="34" charset="0"/>
              <a:buChar char="•"/>
            </a:pPr>
            <a:r>
              <a:rPr lang="en-US" sz="1000"/>
              <a:t>Students are admitted as incoming 6</a:t>
            </a:r>
            <a:r>
              <a:rPr lang="en-US" sz="1000" baseline="30000"/>
              <a:t>th</a:t>
            </a:r>
            <a:r>
              <a:rPr lang="en-US" sz="1000"/>
              <a:t> graders through a lottery system  </a:t>
            </a:r>
          </a:p>
          <a:p>
            <a:pPr marL="177819" indent="-177819">
              <a:buFont typeface="Arial" panose="020B0604020202020204" pitchFamily="34" charset="0"/>
              <a:buChar char="•"/>
            </a:pPr>
            <a:r>
              <a:rPr lang="en-US" sz="1000"/>
              <a:t>Instruction is designed to enhance self-awareness, self-efficacy, problem solving and the learning of critical and creative thinking skills that empower students</a:t>
            </a:r>
          </a:p>
          <a:p>
            <a:pPr marL="177819" indent="-177819">
              <a:buFont typeface="Arial" panose="020B0604020202020204" pitchFamily="34" charset="0"/>
              <a:buChar char="•"/>
            </a:pPr>
            <a:r>
              <a:rPr lang="en-US" sz="1000" i="1"/>
              <a:t>Students not attending the GT Academy receive GT services at their zoned campus.</a:t>
            </a:r>
          </a:p>
          <a:p>
            <a:pPr marL="177819" indent="-177819">
              <a:buFont typeface="Arial" panose="020B0604020202020204" pitchFamily="34" charset="0"/>
              <a:buChar char="•"/>
            </a:pPr>
            <a:r>
              <a:rPr lang="en-US" sz="1000"/>
              <a:t>Students are served in the four core plus Spanish at the GTA.  All other classes are embedded with zoned students.  </a:t>
            </a:r>
          </a:p>
          <a:p>
            <a:pPr marL="177819" indent="-177819">
              <a:buFont typeface="Arial" panose="020B0604020202020204" pitchFamily="34" charset="0"/>
              <a:buChar char="•"/>
            </a:pPr>
            <a:r>
              <a:rPr lang="en-US" sz="1000"/>
              <a:t>There are two lotteries.  The first provides seats to gifted students who have cognitive abilities scores in the 97</a:t>
            </a:r>
            <a:r>
              <a:rPr lang="en-US" sz="1000" baseline="30000"/>
              <a:t>th</a:t>
            </a:r>
            <a:r>
              <a:rPr lang="en-US" sz="1000"/>
              <a:t> percentile.  A second lottery with all other GT identified students is run once the first process has been completed.</a:t>
            </a:r>
          </a:p>
          <a:p>
            <a:pPr marL="177819" indent="-177819">
              <a:buFont typeface="Arial" panose="020B0604020202020204" pitchFamily="34" charset="0"/>
              <a:buChar char="•"/>
            </a:pPr>
            <a:endParaRPr lang="en-US" sz="1000"/>
          </a:p>
          <a:p>
            <a:r>
              <a:rPr lang="en-US" sz="1000" b="1" u="sng"/>
              <a:t>GT Mentorship</a:t>
            </a:r>
          </a:p>
          <a:p>
            <a:pPr marL="177819" indent="-177819">
              <a:buFont typeface="Arial" panose="020B0604020202020204" pitchFamily="34" charset="0"/>
              <a:buChar char="•"/>
            </a:pPr>
            <a:r>
              <a:rPr lang="en-US" sz="1000"/>
              <a:t>An innovative course that serves exceptionally gifted and motivated students through an evening course and placement with a mentor in a particular field of research.</a:t>
            </a:r>
          </a:p>
          <a:p>
            <a:pPr marL="177819" indent="-177819">
              <a:buFont typeface="Arial" panose="020B0604020202020204" pitchFamily="34" charset="0"/>
              <a:buChar char="•"/>
            </a:pPr>
            <a:r>
              <a:rPr lang="en-US" sz="1000"/>
              <a:t>Students explore complex thought, expand critical thinking, consider novel problem solving strategies and engage in original research and project development while working alongside a professional mentor. </a:t>
            </a:r>
          </a:p>
          <a:p>
            <a:pPr marL="177819" indent="-177819">
              <a:buFont typeface="Arial" panose="020B0604020202020204" pitchFamily="34" charset="0"/>
              <a:buChar char="•"/>
            </a:pPr>
            <a:r>
              <a:rPr lang="en-US" sz="1000"/>
              <a:t>Students may apply for this program in their 10</a:t>
            </a:r>
            <a:r>
              <a:rPr lang="en-US" sz="1000" baseline="30000"/>
              <a:t>th</a:t>
            </a:r>
            <a:r>
              <a:rPr lang="en-US" sz="1000"/>
              <a:t> or 11</a:t>
            </a:r>
            <a:r>
              <a:rPr lang="en-US" sz="1000" baseline="30000"/>
              <a:t>th</a:t>
            </a:r>
            <a:r>
              <a:rPr lang="en-US" sz="1000"/>
              <a:t> grade year for participation the following year.  </a:t>
            </a:r>
          </a:p>
          <a:p>
            <a:pPr marL="177819" indent="-177819" defTabSz="474184">
              <a:buFont typeface="Arial" panose="020B0604020202020204" pitchFamily="34" charset="0"/>
              <a:buChar char="•"/>
              <a:defRPr/>
            </a:pPr>
            <a:r>
              <a:rPr lang="en-US" sz="1000"/>
              <a:t>Highly rigorous and competitive application process.  Students must have already begun looking into a particular field of research and are able to commit to taking an off period at the end of the, as well as have transportation to drive themselves to the Education Complex for evening classes and to their mentorship site.  </a:t>
            </a:r>
          </a:p>
          <a:p>
            <a:endParaRPr lang="en-US" b="1" u="sng"/>
          </a:p>
        </p:txBody>
      </p:sp>
    </p:spTree>
    <p:extLst>
      <p:ext uri="{BB962C8B-B14F-4D97-AF65-F5344CB8AC3E}">
        <p14:creationId xmlns:p14="http://schemas.microsoft.com/office/powerpoint/2010/main" val="1105422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Take a moment to inform parents about the Parent Advisory Committee (PAC).  If your campus do not have a PAC representative ask parents to consider to joining the PAC and completing the PAC Interest Form.  I will upload the list of current PAC representatives in Schoology for your reference. </a:t>
            </a:r>
          </a:p>
        </p:txBody>
      </p:sp>
      <p:sp>
        <p:nvSpPr>
          <p:cNvPr id="4" name="Slide Number Placeholder 3"/>
          <p:cNvSpPr>
            <a:spLocks noGrp="1"/>
          </p:cNvSpPr>
          <p:nvPr>
            <p:ph type="sldNum" sz="quarter" idx="5"/>
          </p:nvPr>
        </p:nvSpPr>
        <p:spPr/>
        <p:txBody>
          <a:bodyPr/>
          <a:lstStyle/>
          <a:p>
            <a:fld id="{4113FEEA-1994-5345-A0F7-F5ECECD0304C}" type="slidenum">
              <a:rPr lang="en-US" smtClean="0"/>
              <a:t>20</a:t>
            </a:fld>
            <a:endParaRPr lang="en-US"/>
          </a:p>
        </p:txBody>
      </p:sp>
    </p:spTree>
    <p:extLst>
      <p:ext uri="{BB962C8B-B14F-4D97-AF65-F5344CB8AC3E}">
        <p14:creationId xmlns:p14="http://schemas.microsoft.com/office/powerpoint/2010/main" val="217566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Elementary -  Enter GT teachers' names (duplicate if necessary)</a:t>
            </a:r>
          </a:p>
          <a:p>
            <a:r>
              <a:rPr lang="en-US" b="1">
                <a:cs typeface="Calibri"/>
              </a:rPr>
              <a:t>Secondary Only – Delete this slide</a:t>
            </a:r>
            <a:endParaRPr lang="en-US" b="1" baseline="0">
              <a:cs typeface="Calibri"/>
            </a:endParaRPr>
          </a:p>
        </p:txBody>
      </p:sp>
    </p:spTree>
    <p:extLst>
      <p:ext uri="{BB962C8B-B14F-4D97-AF65-F5344CB8AC3E}">
        <p14:creationId xmlns:p14="http://schemas.microsoft.com/office/powerpoint/2010/main" val="2285302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 list of resources for parents of gifted students.</a:t>
            </a:r>
            <a:endParaRPr lang="en-US"/>
          </a:p>
        </p:txBody>
      </p:sp>
    </p:spTree>
    <p:extLst>
      <p:ext uri="{BB962C8B-B14F-4D97-AF65-F5344CB8AC3E}">
        <p14:creationId xmlns:p14="http://schemas.microsoft.com/office/powerpoint/2010/main" val="149415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1832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Customize this information with your campus contacts.</a:t>
            </a:r>
            <a:endParaRPr lang="en-US" b="1"/>
          </a:p>
        </p:txBody>
      </p:sp>
    </p:spTree>
    <p:extLst>
      <p:ext uri="{BB962C8B-B14F-4D97-AF65-F5344CB8AC3E}">
        <p14:creationId xmlns:p14="http://schemas.microsoft.com/office/powerpoint/2010/main" val="17101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a:t>
            </a:r>
            <a:r>
              <a:rPr lang="en-US" baseline="0"/>
              <a:t> child is identified in either Math and Science, ELA and SS, or all areas. Your child’s teacher in these subject areas will provide</a:t>
            </a:r>
            <a:r>
              <a:rPr lang="en-US"/>
              <a:t> </a:t>
            </a:r>
            <a:r>
              <a:rPr lang="en-US" baseline="0"/>
              <a:t>differentiation according to your child’s needs.</a:t>
            </a:r>
            <a:r>
              <a:rPr lang="en-US"/>
              <a:t> </a:t>
            </a:r>
            <a:endParaRPr lang="en-US" baseline="0"/>
          </a:p>
          <a:p>
            <a:endParaRPr lang="en-US" baseline="0"/>
          </a:p>
          <a:p>
            <a:endParaRPr lang="en-US" baseline="0"/>
          </a:p>
        </p:txBody>
      </p:sp>
    </p:spTree>
    <p:extLst>
      <p:ext uri="{BB962C8B-B14F-4D97-AF65-F5344CB8AC3E}">
        <p14:creationId xmlns:p14="http://schemas.microsoft.com/office/powerpoint/2010/main" val="322638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quotes from GT experts.   </a:t>
            </a:r>
            <a:endParaRPr lang="en-US"/>
          </a:p>
        </p:txBody>
      </p:sp>
    </p:spTree>
    <p:extLst>
      <p:ext uri="{BB962C8B-B14F-4D97-AF65-F5344CB8AC3E}">
        <p14:creationId xmlns:p14="http://schemas.microsoft.com/office/powerpoint/2010/main" val="194777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u="sng" dirty="0"/>
              <a:t>Pre-assessment</a:t>
            </a:r>
          </a:p>
          <a:p>
            <a:r>
              <a:rPr lang="en-US" sz="900" dirty="0"/>
              <a:t>Pre-assessment helps teachers reduce unnecessary practice. What students already know is highly correlated to what they will learn in the future (Marzano 2004). These pre-assessments can be formal (pre-tests) or informal (quick writes and surveys). Teachers also assess for any affective needs (self-efficacy, motivation, social skills). </a:t>
            </a:r>
          </a:p>
          <a:p>
            <a:endParaRPr lang="en-US" sz="900" dirty="0"/>
          </a:p>
          <a:p>
            <a:r>
              <a:rPr lang="en-US" sz="900" b="1" u="sng" dirty="0"/>
              <a:t>Perky Pace</a:t>
            </a:r>
          </a:p>
          <a:p>
            <a:r>
              <a:rPr lang="en-US" sz="900" dirty="0"/>
              <a:t>Perky Pace means teaching the required content at a rate that keeps the student’s attention and does not linger </a:t>
            </a:r>
            <a:r>
              <a:rPr lang="en-US" sz="900" u="sng" dirty="0"/>
              <a:t>unnecessarily</a:t>
            </a:r>
            <a:r>
              <a:rPr lang="en-US" sz="900" dirty="0"/>
              <a:t> on basic content. There are times when a gifted learner will need extended time on a particular content area. </a:t>
            </a:r>
          </a:p>
          <a:p>
            <a:endParaRPr lang="en-US" sz="900" dirty="0"/>
          </a:p>
          <a:p>
            <a:r>
              <a:rPr lang="en-US" sz="900" b="1" u="sng" dirty="0"/>
              <a:t>Choice</a:t>
            </a:r>
          </a:p>
          <a:p>
            <a:r>
              <a:rPr lang="en-US" sz="900" dirty="0"/>
              <a:t>Choice refers to how the participates in learning or displaying mastery of the content. This builds leadership and creativity in students. </a:t>
            </a:r>
          </a:p>
          <a:p>
            <a:endParaRPr lang="en-US" sz="900" dirty="0"/>
          </a:p>
          <a:p>
            <a:r>
              <a:rPr lang="en-US" sz="900" b="1" u="sng" dirty="0"/>
              <a:t>Challenge</a:t>
            </a:r>
          </a:p>
          <a:p>
            <a:r>
              <a:rPr lang="en-US" sz="900" dirty="0"/>
              <a:t>Ensures that student engages in activities that are meaningful and appropriately difficult. </a:t>
            </a:r>
            <a:r>
              <a:rPr lang="en-US" sz="900" dirty="0" err="1"/>
              <a:t>Kanesvsky</a:t>
            </a:r>
            <a:r>
              <a:rPr lang="en-US" sz="900" dirty="0"/>
              <a:t> (2011) refers to this as deferential differentiation; allowing students to make choices while ensuring the academic standards are met in a complex and more in-depth way. </a:t>
            </a:r>
          </a:p>
          <a:p>
            <a:endParaRPr lang="en-US" sz="900" dirty="0"/>
          </a:p>
          <a:p>
            <a:r>
              <a:rPr lang="en-US" sz="900" b="1" u="sng" dirty="0"/>
              <a:t>Feedback</a:t>
            </a:r>
          </a:p>
          <a:p>
            <a:r>
              <a:rPr lang="en-US" sz="900" dirty="0"/>
              <a:t>The greatest impact a teacher can have on students success on independent self-selected tasks is providing prompt and customized feedback. </a:t>
            </a:r>
          </a:p>
          <a:p>
            <a:endParaRPr lang="en-US" sz="900" dirty="0"/>
          </a:p>
          <a:p>
            <a:r>
              <a:rPr lang="en-US" sz="900" b="1" u="sng" dirty="0"/>
              <a:t>Flexibility</a:t>
            </a:r>
          </a:p>
          <a:p>
            <a:r>
              <a:rPr lang="en-US" sz="900" dirty="0"/>
              <a:t>Teachers do not rely on assumptions of gifted learners. Respectful differentiation is sensitive to culture, gender, age, and ability level. </a:t>
            </a:r>
          </a:p>
          <a:p>
            <a:endParaRPr lang="en-US" sz="900" dirty="0"/>
          </a:p>
        </p:txBody>
      </p:sp>
    </p:spTree>
    <p:extLst>
      <p:ext uri="{BB962C8B-B14F-4D97-AF65-F5344CB8AC3E}">
        <p14:creationId xmlns:p14="http://schemas.microsoft.com/office/powerpoint/2010/main" val="103884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8" eaLnBrk="0" fontAlgn="base" hangingPunct="0">
              <a:spcBef>
                <a:spcPct val="0"/>
              </a:spcBef>
              <a:spcAft>
                <a:spcPct val="0"/>
              </a:spcAft>
              <a:buFont typeface="Arial" panose="020B0604020202020204" pitchFamily="34" charset="0"/>
              <a:buChar char="•"/>
              <a:tabLst>
                <a:tab pos="474184" algn="l"/>
              </a:tabLst>
            </a:pPr>
            <a:r>
              <a:rPr lang="en-US" sz="1000" dirty="0">
                <a:latin typeface="Calibri" panose="020F0502020204030204" pitchFamily="34" charset="0"/>
                <a:cs typeface="Times New Roman" panose="02020603050405020304" pitchFamily="18" charset="0"/>
              </a:rPr>
              <a:t>Sophisticated Learning Products </a:t>
            </a:r>
            <a:endParaRPr lang="en-US" dirty="0"/>
          </a:p>
          <a:p>
            <a:pPr lvl="1" defTabSz="948368">
              <a:buFont typeface="Arial" panose="020B0604020202020204" pitchFamily="34" charset="0"/>
              <a:buChar char="•"/>
            </a:pPr>
            <a:r>
              <a:rPr lang="en-US" sz="1000" dirty="0">
                <a:latin typeface="Calibri"/>
                <a:cs typeface="Calibri"/>
              </a:rPr>
              <a:t> Visit </a:t>
            </a:r>
            <a:r>
              <a:rPr lang="en-US" sz="1000" dirty="0">
                <a:latin typeface="Calibri"/>
                <a:cs typeface="Calibri"/>
                <a:hlinkClick r:id="rId3"/>
              </a:rPr>
              <a:t>www.texaspsp.org</a:t>
            </a:r>
            <a:r>
              <a:rPr lang="en-US" sz="1000" dirty="0">
                <a:latin typeface="Calibri"/>
                <a:cs typeface="Calibri"/>
              </a:rPr>
              <a:t>   Explain GT Project at your campus</a:t>
            </a:r>
          </a:p>
          <a:p>
            <a:pPr lvl="1" defTabSz="948368"/>
            <a:endParaRPr lang="en-US" sz="1000" dirty="0">
              <a:latin typeface="Calibri" panose="020F0502020204030204" pitchFamily="34" charset="0"/>
              <a:cs typeface="Times New Roman" panose="02020603050405020304" pitchFamily="18" charset="0"/>
            </a:endParaRPr>
          </a:p>
          <a:p>
            <a:pPr defTabSz="948368" eaLnBrk="0" fontAlgn="base" hangingPunct="0">
              <a:spcBef>
                <a:spcPct val="0"/>
              </a:spcBef>
              <a:spcAft>
                <a:spcPct val="0"/>
              </a:spcAft>
              <a:buFont typeface="Arial" panose="020B0604020202020204" pitchFamily="34" charset="0"/>
              <a:buChar char="•"/>
              <a:tabLst>
                <a:tab pos="474184" algn="l"/>
              </a:tabLst>
            </a:pPr>
            <a:r>
              <a:rPr lang="en-US" sz="1000" dirty="0">
                <a:latin typeface="Calibri" panose="020F0502020204030204" pitchFamily="34" charset="0"/>
                <a:cs typeface="Times New Roman" panose="02020603050405020304" pitchFamily="18" charset="0"/>
              </a:rPr>
              <a:t>Acceleration: </a:t>
            </a:r>
          </a:p>
          <a:p>
            <a:pPr lvl="1" defTabSz="948368">
              <a:buFont typeface="Arial" panose="020B0604020202020204" pitchFamily="34" charset="0"/>
              <a:buChar char="•"/>
            </a:pPr>
            <a:r>
              <a:rPr lang="en-US" sz="1000" dirty="0">
                <a:latin typeface="Calibri"/>
                <a:cs typeface="Calibri"/>
              </a:rPr>
              <a:t>Presentation posted at </a:t>
            </a:r>
            <a:r>
              <a:rPr lang="en-US" sz="1000" dirty="0">
                <a:latin typeface="Calibri"/>
                <a:cs typeface="Calibri"/>
                <a:hlinkClick r:id="rId4"/>
              </a:rPr>
              <a:t>www.fortbendisd.com/gifted</a:t>
            </a:r>
            <a:endParaRPr lang="en-US" sz="1000" dirty="0">
              <a:latin typeface="Calibri"/>
              <a:cs typeface="Calibri"/>
            </a:endParaRPr>
          </a:p>
          <a:p>
            <a:endParaRPr lang="en-US" dirty="0"/>
          </a:p>
        </p:txBody>
      </p:sp>
    </p:spTree>
    <p:extLst>
      <p:ext uri="{BB962C8B-B14F-4D97-AF65-F5344CB8AC3E}">
        <p14:creationId xmlns:p14="http://schemas.microsoft.com/office/powerpoint/2010/main" val="358978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Currently students in elementary are cluster grouped with a GT trained teacher where instruction is differentiated to meet their needs.</a:t>
            </a:r>
          </a:p>
        </p:txBody>
      </p:sp>
    </p:spTree>
    <p:extLst>
      <p:ext uri="{BB962C8B-B14F-4D97-AF65-F5344CB8AC3E}">
        <p14:creationId xmlns:p14="http://schemas.microsoft.com/office/powerpoint/2010/main" val="155353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Differentiating the pace of learning for GT students provides an opportunity for them to learn at a pace commensurate with their abilities in order to maintain their interest and provide a developmentally appropriate level of challenge. </a:t>
            </a:r>
            <a:r>
              <a:rPr lang="en-US" baseline="0" dirty="0"/>
              <a:t>Acceleration practices involving pacing include continuous progress, curricular compacting, and subject-matter acceleration.</a:t>
            </a:r>
            <a:endParaRPr lang="en-US" dirty="0"/>
          </a:p>
        </p:txBody>
      </p:sp>
    </p:spTree>
    <p:extLst>
      <p:ext uri="{BB962C8B-B14F-4D97-AF65-F5344CB8AC3E}">
        <p14:creationId xmlns:p14="http://schemas.microsoft.com/office/powerpoint/2010/main" val="256642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TPSP applies to all campuses. </a:t>
            </a:r>
            <a:r>
              <a:rPr lang="en-US" b="1"/>
              <a:t>Delete slides 13 – 18 for GT Learning Plan and Innovation Hour if these initiatives are not on your campus.</a:t>
            </a:r>
            <a:endParaRPr lang="en-US" b="1">
              <a:cs typeface="Calibri"/>
            </a:endParaRPr>
          </a:p>
        </p:txBody>
      </p:sp>
      <p:sp>
        <p:nvSpPr>
          <p:cNvPr id="4" name="Slide Number Placeholder 3"/>
          <p:cNvSpPr>
            <a:spLocks noGrp="1"/>
          </p:cNvSpPr>
          <p:nvPr>
            <p:ph type="sldNum" sz="quarter" idx="5"/>
          </p:nvPr>
        </p:nvSpPr>
        <p:spPr/>
        <p:txBody>
          <a:bodyPr/>
          <a:lstStyle/>
          <a:p>
            <a:fld id="{4113FEEA-1994-5345-A0F7-F5ECECD0304C}" type="slidenum">
              <a:rPr lang="en-US" smtClean="0"/>
              <a:t>9</a:t>
            </a:fld>
            <a:endParaRPr lang="en-US"/>
          </a:p>
        </p:txBody>
      </p:sp>
    </p:spTree>
    <p:extLst>
      <p:ext uri="{BB962C8B-B14F-4D97-AF65-F5344CB8AC3E}">
        <p14:creationId xmlns:p14="http://schemas.microsoft.com/office/powerpoint/2010/main" val="265982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158C-CDDB-EC49-B1B8-175468B00E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B5195B-F945-A342-8F1D-D3DE86CCC1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FB703B-A83B-D042-B772-A65E88C9138F}"/>
              </a:ext>
            </a:extLst>
          </p:cNvPr>
          <p:cNvSpPr>
            <a:spLocks noGrp="1"/>
          </p:cNvSpPr>
          <p:nvPr>
            <p:ph type="dt" sz="half" idx="10"/>
          </p:nvPr>
        </p:nvSpPr>
        <p:spPr/>
        <p:txBody>
          <a:bodyPr/>
          <a:lstStyle/>
          <a:p>
            <a:fld id="{BEA45E9A-2E0D-F242-BE25-6A4CFFC69B91}" type="datetime1">
              <a:rPr lang="en-US" smtClean="0"/>
              <a:t>9/20/2022</a:t>
            </a:fld>
            <a:endParaRPr lang="en-US"/>
          </a:p>
        </p:txBody>
      </p:sp>
      <p:sp>
        <p:nvSpPr>
          <p:cNvPr id="5" name="Footer Placeholder 4">
            <a:extLst>
              <a:ext uri="{FF2B5EF4-FFF2-40B4-BE49-F238E27FC236}">
                <a16:creationId xmlns:a16="http://schemas.microsoft.com/office/drawing/2014/main" id="{920FA27B-CD83-6446-A314-FD4C39B53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EE85A-6162-2A41-8838-9137921D9A5E}"/>
              </a:ext>
            </a:extLst>
          </p:cNvPr>
          <p:cNvSpPr>
            <a:spLocks noGrp="1"/>
          </p:cNvSpPr>
          <p:nvPr>
            <p:ph type="sldNum" sz="quarter" idx="12"/>
          </p:nvPr>
        </p:nvSpPr>
        <p:spPr/>
        <p:txBody>
          <a:bodyPr/>
          <a:lstStyle/>
          <a:p>
            <a:fld id="{4FD767A7-2FAD-0742-A737-624EC467408B}" type="slidenum">
              <a:rPr lang="en-US" smtClean="0"/>
              <a:t>‹#›</a:t>
            </a:fld>
            <a:endParaRPr lang="en-US"/>
          </a:p>
        </p:txBody>
      </p:sp>
    </p:spTree>
    <p:extLst>
      <p:ext uri="{BB962C8B-B14F-4D97-AF65-F5344CB8AC3E}">
        <p14:creationId xmlns:p14="http://schemas.microsoft.com/office/powerpoint/2010/main" val="342664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DCF5-FE22-5349-BDE4-29B35BA20D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C0862A-BBCE-264D-A9B1-86D075C4C1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A29BD-A10D-A648-B282-6B5B322A7DCF}"/>
              </a:ext>
            </a:extLst>
          </p:cNvPr>
          <p:cNvSpPr>
            <a:spLocks noGrp="1"/>
          </p:cNvSpPr>
          <p:nvPr>
            <p:ph type="dt" sz="half" idx="10"/>
          </p:nvPr>
        </p:nvSpPr>
        <p:spPr/>
        <p:txBody>
          <a:bodyPr/>
          <a:lstStyle/>
          <a:p>
            <a:fld id="{994C1E41-11B0-254D-BCA0-8E9B1B2F2FBA}" type="datetime1">
              <a:rPr lang="en-US" smtClean="0"/>
              <a:t>9/20/2022</a:t>
            </a:fld>
            <a:endParaRPr lang="en-US"/>
          </a:p>
        </p:txBody>
      </p:sp>
      <p:sp>
        <p:nvSpPr>
          <p:cNvPr id="5" name="Footer Placeholder 4">
            <a:extLst>
              <a:ext uri="{FF2B5EF4-FFF2-40B4-BE49-F238E27FC236}">
                <a16:creationId xmlns:a16="http://schemas.microsoft.com/office/drawing/2014/main" id="{FA29A931-5704-B043-994A-3763CACD9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FFC1B-B825-EC4F-ABF3-FAC665A46E37}"/>
              </a:ext>
            </a:extLst>
          </p:cNvPr>
          <p:cNvSpPr>
            <a:spLocks noGrp="1"/>
          </p:cNvSpPr>
          <p:nvPr>
            <p:ph type="sldNum" sz="quarter" idx="12"/>
          </p:nvPr>
        </p:nvSpPr>
        <p:spPr/>
        <p:txBody>
          <a:bodyPr/>
          <a:lstStyle/>
          <a:p>
            <a:fld id="{4FD767A7-2FAD-0742-A737-624EC467408B}" type="slidenum">
              <a:rPr lang="en-US" smtClean="0"/>
              <a:t>‹#›</a:t>
            </a:fld>
            <a:endParaRPr lang="en-US"/>
          </a:p>
        </p:txBody>
      </p:sp>
    </p:spTree>
    <p:extLst>
      <p:ext uri="{BB962C8B-B14F-4D97-AF65-F5344CB8AC3E}">
        <p14:creationId xmlns:p14="http://schemas.microsoft.com/office/powerpoint/2010/main" val="331400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26FFA5-5FCA-8742-96CD-50E1F1E05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A0D280-2E31-5148-AC15-6F98317262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30626-3717-2149-A5D6-AD2C8689BABD}"/>
              </a:ext>
            </a:extLst>
          </p:cNvPr>
          <p:cNvSpPr>
            <a:spLocks noGrp="1"/>
          </p:cNvSpPr>
          <p:nvPr>
            <p:ph type="dt" sz="half" idx="10"/>
          </p:nvPr>
        </p:nvSpPr>
        <p:spPr/>
        <p:txBody>
          <a:bodyPr/>
          <a:lstStyle/>
          <a:p>
            <a:fld id="{60E29A2F-5DDF-0E45-8AFA-3ECF387A672B}" type="datetime1">
              <a:rPr lang="en-US" smtClean="0"/>
              <a:t>9/20/2022</a:t>
            </a:fld>
            <a:endParaRPr lang="en-US"/>
          </a:p>
        </p:txBody>
      </p:sp>
      <p:sp>
        <p:nvSpPr>
          <p:cNvPr id="5" name="Footer Placeholder 4">
            <a:extLst>
              <a:ext uri="{FF2B5EF4-FFF2-40B4-BE49-F238E27FC236}">
                <a16:creationId xmlns:a16="http://schemas.microsoft.com/office/drawing/2014/main" id="{B5438371-EC29-CE42-A70F-C2499535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5D7D0-620F-8541-B281-298DACF92971}"/>
              </a:ext>
            </a:extLst>
          </p:cNvPr>
          <p:cNvSpPr>
            <a:spLocks noGrp="1"/>
          </p:cNvSpPr>
          <p:nvPr>
            <p:ph type="sldNum" sz="quarter" idx="12"/>
          </p:nvPr>
        </p:nvSpPr>
        <p:spPr/>
        <p:txBody>
          <a:bodyPr/>
          <a:lstStyle/>
          <a:p>
            <a:fld id="{4FD767A7-2FAD-0742-A737-624EC467408B}" type="slidenum">
              <a:rPr lang="en-US" smtClean="0"/>
              <a:t>‹#›</a:t>
            </a:fld>
            <a:endParaRPr lang="en-US"/>
          </a:p>
        </p:txBody>
      </p:sp>
    </p:spTree>
    <p:extLst>
      <p:ext uri="{BB962C8B-B14F-4D97-AF65-F5344CB8AC3E}">
        <p14:creationId xmlns:p14="http://schemas.microsoft.com/office/powerpoint/2010/main" val="3124407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descr="A group of people posing for a photo&#10;&#10;Description automatically generated">
            <a:extLst>
              <a:ext uri="{FF2B5EF4-FFF2-40B4-BE49-F238E27FC236}">
                <a16:creationId xmlns:a16="http://schemas.microsoft.com/office/drawing/2014/main" id="{ED1C394B-3B43-4A47-932B-FE0FF982EA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40FEDE85-62F5-490B-A879-80059EE5CBAA}"/>
              </a:ext>
            </a:extLst>
          </p:cNvPr>
          <p:cNvSpPr>
            <a:spLocks noGrp="1"/>
          </p:cNvSpPr>
          <p:nvPr>
            <p:ph type="title"/>
          </p:nvPr>
        </p:nvSpPr>
        <p:spPr>
          <a:xfrm>
            <a:off x="838200" y="5021686"/>
            <a:ext cx="10515600" cy="848533"/>
          </a:xfrm>
        </p:spPr>
        <p:txBody>
          <a:bodyPr/>
          <a:lstStyle>
            <a:lvl1pPr algn="ctr">
              <a:lnSpc>
                <a:spcPct val="100000"/>
              </a:lnSpc>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119129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9550" y="2130426"/>
            <a:ext cx="9047748" cy="1470025"/>
          </a:xfrm>
        </p:spPr>
        <p:txBody>
          <a:bodyPr/>
          <a:lstStyle/>
          <a:p>
            <a:r>
              <a:rPr lang="en-US"/>
              <a:t>Click to edit Master title style</a:t>
            </a:r>
          </a:p>
        </p:txBody>
      </p:sp>
      <p:sp>
        <p:nvSpPr>
          <p:cNvPr id="3" name="Subtitle 2"/>
          <p:cNvSpPr>
            <a:spLocks noGrp="1"/>
          </p:cNvSpPr>
          <p:nvPr>
            <p:ph type="subTitle" idx="1"/>
          </p:nvPr>
        </p:nvSpPr>
        <p:spPr>
          <a:xfrm>
            <a:off x="1809551" y="3886200"/>
            <a:ext cx="904774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7CF4D4A-ED9A-6248-90E6-8B1EAA9102A9}" type="slidenum">
              <a:rPr lang="en-US"/>
              <a:pPr>
                <a:defRPr/>
              </a:pPr>
              <a:t>‹#›</a:t>
            </a:fld>
            <a:endParaRPr lang="en-US"/>
          </a:p>
        </p:txBody>
      </p:sp>
      <p:pic>
        <p:nvPicPr>
          <p:cNvPr id="6" name="Picture 5"/>
          <p:cNvPicPr>
            <a:picLocks noChangeAspect="1"/>
          </p:cNvPicPr>
          <p:nvPr userDrawn="1"/>
        </p:nvPicPr>
        <p:blipFill rotWithShape="1">
          <a:blip r:embed="rId2"/>
          <a:srcRect r="2342" b="9486"/>
          <a:stretch/>
        </p:blipFill>
        <p:spPr>
          <a:xfrm>
            <a:off x="-1" y="501718"/>
            <a:ext cx="12192001" cy="6356282"/>
          </a:xfrm>
          <a:prstGeom prst="rect">
            <a:avLst/>
          </a:prstGeom>
        </p:spPr>
      </p:pic>
      <p:sp>
        <p:nvSpPr>
          <p:cNvPr id="7" name="Title 1">
            <a:extLst>
              <a:ext uri="{FF2B5EF4-FFF2-40B4-BE49-F238E27FC236}">
                <a16:creationId xmlns:a16="http://schemas.microsoft.com/office/drawing/2014/main" id="{3CF75641-9AD6-AB42-B3B6-7C5706664872}"/>
              </a:ext>
            </a:extLst>
          </p:cNvPr>
          <p:cNvSpPr txBox="1">
            <a:spLocks/>
          </p:cNvSpPr>
          <p:nvPr userDrawn="1"/>
        </p:nvSpPr>
        <p:spPr bwMode="auto">
          <a:xfrm>
            <a:off x="6489291" y="4372726"/>
            <a:ext cx="5702709" cy="128164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a:lstStyle>
          <a:p>
            <a:pPr algn="ctr"/>
            <a:r>
              <a:rPr lang="en-US" sz="3200"/>
              <a:t>Title of Presentation</a:t>
            </a:r>
            <a:br>
              <a:rPr lang="en-US" sz="3200"/>
            </a:br>
            <a:r>
              <a:rPr lang="en-US" sz="2200" i="1"/>
              <a:t>Presented by XXX</a:t>
            </a:r>
            <a:br>
              <a:rPr lang="en-US" sz="3200"/>
            </a:br>
            <a:r>
              <a:rPr lang="en-US" sz="2200"/>
              <a:t>Month 00, 2020</a:t>
            </a:r>
          </a:p>
        </p:txBody>
      </p:sp>
      <p:sp>
        <p:nvSpPr>
          <p:cNvPr id="8" name="Rectangle 7">
            <a:extLst>
              <a:ext uri="{FF2B5EF4-FFF2-40B4-BE49-F238E27FC236}">
                <a16:creationId xmlns:a16="http://schemas.microsoft.com/office/drawing/2014/main" id="{CA25E27C-817D-6148-B7F1-23634097EFAD}"/>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4954EEC8-E81E-D14A-84A4-9441FD4896EC}"/>
              </a:ext>
            </a:extLst>
          </p:cNvPr>
          <p:cNvPicPr>
            <a:picLocks noChangeAspect="1"/>
          </p:cNvPicPr>
          <p:nvPr userDrawn="1"/>
        </p:nvPicPr>
        <p:blipFill>
          <a:blip r:embed="rId3"/>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2463244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CF0625A-6DA4-2542-A4CE-A3929B575227}" type="slidenum">
              <a:rPr lang="en-US"/>
              <a:pPr>
                <a:defRPr/>
              </a:pPr>
              <a:t>‹#›</a:t>
            </a:fld>
            <a:endParaRPr lang="en-US"/>
          </a:p>
        </p:txBody>
      </p:sp>
      <p:sp>
        <p:nvSpPr>
          <p:cNvPr id="6" name="Rectangle 5">
            <a:extLst>
              <a:ext uri="{FF2B5EF4-FFF2-40B4-BE49-F238E27FC236}">
                <a16:creationId xmlns:a16="http://schemas.microsoft.com/office/drawing/2014/main" id="{AEAC3D03-7BA6-1347-A9E9-1DB9DE93D801}"/>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36861C49-E29E-0648-96BB-0CE6961F15CC}"/>
              </a:ext>
            </a:extLst>
          </p:cNvPr>
          <p:cNvPicPr>
            <a:picLocks noChangeAspect="1"/>
          </p:cNvPicPr>
          <p:nvPr userDrawn="1"/>
        </p:nvPicPr>
        <p:blipFill>
          <a:blip r:embed="rId2"/>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186801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09550" y="4406901"/>
            <a:ext cx="951673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809551" y="2906713"/>
            <a:ext cx="951673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4D3B676-9F07-AA4C-A4A8-68150F223411}" type="slidenum">
              <a:rPr lang="en-US"/>
              <a:pPr>
                <a:defRPr/>
              </a:pPr>
              <a:t>‹#›</a:t>
            </a:fld>
            <a:endParaRPr lang="en-US"/>
          </a:p>
        </p:txBody>
      </p:sp>
      <p:sp>
        <p:nvSpPr>
          <p:cNvPr id="6" name="Rectangle 5">
            <a:extLst>
              <a:ext uri="{FF2B5EF4-FFF2-40B4-BE49-F238E27FC236}">
                <a16:creationId xmlns:a16="http://schemas.microsoft.com/office/drawing/2014/main" id="{AEAC3D03-7BA6-1347-A9E9-1DB9DE93D801}"/>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36861C49-E29E-0648-96BB-0CE6961F15CC}"/>
              </a:ext>
            </a:extLst>
          </p:cNvPr>
          <p:cNvPicPr>
            <a:picLocks noChangeAspect="1"/>
          </p:cNvPicPr>
          <p:nvPr userDrawn="1"/>
        </p:nvPicPr>
        <p:blipFill>
          <a:blip r:embed="rId2"/>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1645887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09549" y="1600201"/>
            <a:ext cx="45302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0689" y="1600201"/>
            <a:ext cx="45302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37FCD57-5D43-7148-BD1A-7A0E65B8A9BE}" type="slidenum">
              <a:rPr lang="en-US"/>
              <a:pPr>
                <a:defRPr/>
              </a:pPr>
              <a:t>‹#›</a:t>
            </a:fld>
            <a:endParaRPr lang="en-US"/>
          </a:p>
        </p:txBody>
      </p:sp>
      <p:sp>
        <p:nvSpPr>
          <p:cNvPr id="7" name="Rectangle 6">
            <a:extLst>
              <a:ext uri="{FF2B5EF4-FFF2-40B4-BE49-F238E27FC236}">
                <a16:creationId xmlns:a16="http://schemas.microsoft.com/office/drawing/2014/main" id="{AEAC3D03-7BA6-1347-A9E9-1DB9DE93D801}"/>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36861C49-E29E-0648-96BB-0CE6961F15CC}"/>
              </a:ext>
            </a:extLst>
          </p:cNvPr>
          <p:cNvPicPr>
            <a:picLocks noChangeAspect="1"/>
          </p:cNvPicPr>
          <p:nvPr userDrawn="1"/>
        </p:nvPicPr>
        <p:blipFill>
          <a:blip r:embed="rId2"/>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654142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09550" y="2353453"/>
            <a:ext cx="4530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09550" y="2993215"/>
            <a:ext cx="4530292"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1197" y="2353453"/>
            <a:ext cx="45320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1197" y="2993215"/>
            <a:ext cx="4532072"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F7F2505-C90C-5A4F-A55F-15024E589230}" type="slidenum">
              <a:rPr lang="en-US"/>
              <a:pPr>
                <a:defRPr/>
              </a:pPr>
              <a:t>‹#›</a:t>
            </a:fld>
            <a:endParaRPr lang="en-US"/>
          </a:p>
        </p:txBody>
      </p:sp>
      <p:sp>
        <p:nvSpPr>
          <p:cNvPr id="9" name="Rectangle 8">
            <a:extLst>
              <a:ext uri="{FF2B5EF4-FFF2-40B4-BE49-F238E27FC236}">
                <a16:creationId xmlns:a16="http://schemas.microsoft.com/office/drawing/2014/main" id="{AEAC3D03-7BA6-1347-A9E9-1DB9DE93D801}"/>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36861C49-E29E-0648-96BB-0CE6961F15CC}"/>
              </a:ext>
            </a:extLst>
          </p:cNvPr>
          <p:cNvPicPr>
            <a:picLocks noChangeAspect="1"/>
          </p:cNvPicPr>
          <p:nvPr userDrawn="1"/>
        </p:nvPicPr>
        <p:blipFill>
          <a:blip r:embed="rId2"/>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3327296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804574E0-DB0B-7D42-81A9-32E6CDCEE861}" type="slidenum">
              <a:rPr lang="en-US"/>
              <a:pPr>
                <a:defRPr/>
              </a:pPr>
              <a:t>‹#›</a:t>
            </a:fld>
            <a:endParaRPr lang="en-US"/>
          </a:p>
        </p:txBody>
      </p:sp>
      <p:sp>
        <p:nvSpPr>
          <p:cNvPr id="5" name="Rectangle 4">
            <a:extLst>
              <a:ext uri="{FF2B5EF4-FFF2-40B4-BE49-F238E27FC236}">
                <a16:creationId xmlns:a16="http://schemas.microsoft.com/office/drawing/2014/main" id="{AEAC3D03-7BA6-1347-A9E9-1DB9DE93D801}"/>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36861C49-E29E-0648-96BB-0CE6961F15CC}"/>
              </a:ext>
            </a:extLst>
          </p:cNvPr>
          <p:cNvPicPr>
            <a:picLocks noChangeAspect="1"/>
          </p:cNvPicPr>
          <p:nvPr userDrawn="1"/>
        </p:nvPicPr>
        <p:blipFill>
          <a:blip r:embed="rId2"/>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338738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AA1F853-145A-5346-8B70-675A3EFC9450}" type="slidenum">
              <a:rPr lang="en-US"/>
              <a:pPr>
                <a:defRPr/>
              </a:pPr>
              <a:t>‹#›</a:t>
            </a:fld>
            <a:endParaRPr lang="en-US"/>
          </a:p>
        </p:txBody>
      </p:sp>
      <p:sp>
        <p:nvSpPr>
          <p:cNvPr id="4" name="Rectangle 3">
            <a:extLst>
              <a:ext uri="{FF2B5EF4-FFF2-40B4-BE49-F238E27FC236}">
                <a16:creationId xmlns:a16="http://schemas.microsoft.com/office/drawing/2014/main" id="{AEAC3D03-7BA6-1347-A9E9-1DB9DE93D801}"/>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36861C49-E29E-0648-96BB-0CE6961F15CC}"/>
              </a:ext>
            </a:extLst>
          </p:cNvPr>
          <p:cNvPicPr>
            <a:picLocks noChangeAspect="1"/>
          </p:cNvPicPr>
          <p:nvPr userDrawn="1"/>
        </p:nvPicPr>
        <p:blipFill>
          <a:blip r:embed="rId2"/>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419393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5A2B-BEB4-384C-951C-E6A367443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BE6B45-CBCF-B646-9D54-4256B6171C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B9F2C-9751-5A44-B47D-35A54133840E}"/>
              </a:ext>
            </a:extLst>
          </p:cNvPr>
          <p:cNvSpPr>
            <a:spLocks noGrp="1"/>
          </p:cNvSpPr>
          <p:nvPr>
            <p:ph type="dt" sz="half" idx="10"/>
          </p:nvPr>
        </p:nvSpPr>
        <p:spPr/>
        <p:txBody>
          <a:bodyPr/>
          <a:lstStyle/>
          <a:p>
            <a:fld id="{4AAB3BF7-91F3-424C-91BD-D9E92F03C739}" type="datetime1">
              <a:rPr lang="en-US" smtClean="0"/>
              <a:t>9/20/2022</a:t>
            </a:fld>
            <a:endParaRPr lang="en-US"/>
          </a:p>
        </p:txBody>
      </p:sp>
      <p:sp>
        <p:nvSpPr>
          <p:cNvPr id="5" name="Footer Placeholder 4">
            <a:extLst>
              <a:ext uri="{FF2B5EF4-FFF2-40B4-BE49-F238E27FC236}">
                <a16:creationId xmlns:a16="http://schemas.microsoft.com/office/drawing/2014/main" id="{7F976820-9734-2848-B096-096C6F6D3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5CF47-2D57-DE4E-A823-F94F76848410}"/>
              </a:ext>
            </a:extLst>
          </p:cNvPr>
          <p:cNvSpPr>
            <a:spLocks noGrp="1"/>
          </p:cNvSpPr>
          <p:nvPr>
            <p:ph type="sldNum" sz="quarter" idx="12"/>
          </p:nvPr>
        </p:nvSpPr>
        <p:spPr/>
        <p:txBody>
          <a:bodyPr/>
          <a:lstStyle/>
          <a:p>
            <a:fld id="{4FD767A7-2FAD-0742-A737-624EC467408B}" type="slidenum">
              <a:rPr lang="en-US" smtClean="0"/>
              <a:t>‹#›</a:t>
            </a:fld>
            <a:endParaRPr lang="en-US"/>
          </a:p>
        </p:txBody>
      </p:sp>
    </p:spTree>
    <p:extLst>
      <p:ext uri="{BB962C8B-B14F-4D97-AF65-F5344CB8AC3E}">
        <p14:creationId xmlns:p14="http://schemas.microsoft.com/office/powerpoint/2010/main" val="1575898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9550" y="1194593"/>
            <a:ext cx="332448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3228" y="1194594"/>
            <a:ext cx="5648985" cy="49133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09550" y="2356644"/>
            <a:ext cx="3324481" cy="3751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C57F327-B2A1-3E48-B4E0-10601113EB68}" type="slidenum">
              <a:rPr lang="en-US"/>
              <a:pPr>
                <a:defRPr/>
              </a:pPr>
              <a:t>‹#›</a:t>
            </a:fld>
            <a:endParaRPr lang="en-US"/>
          </a:p>
        </p:txBody>
      </p:sp>
      <p:sp>
        <p:nvSpPr>
          <p:cNvPr id="7" name="Rectangle 6">
            <a:extLst>
              <a:ext uri="{FF2B5EF4-FFF2-40B4-BE49-F238E27FC236}">
                <a16:creationId xmlns:a16="http://schemas.microsoft.com/office/drawing/2014/main" id="{AEAC3D03-7BA6-1347-A9E9-1DB9DE93D801}"/>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36861C49-E29E-0648-96BB-0CE6961F15CC}"/>
              </a:ext>
            </a:extLst>
          </p:cNvPr>
          <p:cNvPicPr>
            <a:picLocks noChangeAspect="1"/>
          </p:cNvPicPr>
          <p:nvPr userDrawn="1"/>
        </p:nvPicPr>
        <p:blipFill>
          <a:blip r:embed="rId2"/>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2151825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9549" y="4800600"/>
            <a:ext cx="789536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09549" y="1143000"/>
            <a:ext cx="7895368"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809549" y="5367338"/>
            <a:ext cx="789536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6353B5E-9517-5741-84B8-4D69C4F871E3}" type="slidenum">
              <a:rPr lang="en-US"/>
              <a:pPr>
                <a:defRPr/>
              </a:pPr>
              <a:t>‹#›</a:t>
            </a:fld>
            <a:endParaRPr lang="en-US"/>
          </a:p>
        </p:txBody>
      </p:sp>
      <p:sp>
        <p:nvSpPr>
          <p:cNvPr id="7" name="Rectangle 6">
            <a:extLst>
              <a:ext uri="{FF2B5EF4-FFF2-40B4-BE49-F238E27FC236}">
                <a16:creationId xmlns:a16="http://schemas.microsoft.com/office/drawing/2014/main" id="{AEAC3D03-7BA6-1347-A9E9-1DB9DE93D801}"/>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36861C49-E29E-0648-96BB-0CE6961F15CC}"/>
              </a:ext>
            </a:extLst>
          </p:cNvPr>
          <p:cNvPicPr>
            <a:picLocks noChangeAspect="1"/>
          </p:cNvPicPr>
          <p:nvPr userDrawn="1"/>
        </p:nvPicPr>
        <p:blipFill>
          <a:blip r:embed="rId2"/>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2954868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4D48A56-4A41-A44B-8C23-894CB2AA3E99}" type="slidenum">
              <a:rPr lang="en-US"/>
              <a:pPr>
                <a:defRPr/>
              </a:pPr>
              <a:t>‹#›</a:t>
            </a:fld>
            <a:endParaRPr lang="en-US"/>
          </a:p>
        </p:txBody>
      </p:sp>
      <p:sp>
        <p:nvSpPr>
          <p:cNvPr id="6" name="Rectangle 5">
            <a:extLst>
              <a:ext uri="{FF2B5EF4-FFF2-40B4-BE49-F238E27FC236}">
                <a16:creationId xmlns:a16="http://schemas.microsoft.com/office/drawing/2014/main" id="{AEAC3D03-7BA6-1347-A9E9-1DB9DE93D801}"/>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36861C49-E29E-0648-96BB-0CE6961F15CC}"/>
              </a:ext>
            </a:extLst>
          </p:cNvPr>
          <p:cNvPicPr>
            <a:picLocks noChangeAspect="1"/>
          </p:cNvPicPr>
          <p:nvPr userDrawn="1"/>
        </p:nvPicPr>
        <p:blipFill>
          <a:blip r:embed="rId2"/>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1698431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57163"/>
            <a:ext cx="2743200" cy="4769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48563" y="1357163"/>
            <a:ext cx="6287437" cy="4769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E3CB8BE-CAF0-DD4D-BD81-18C4561ABF33}" type="slidenum">
              <a:rPr lang="en-US"/>
              <a:pPr>
                <a:defRPr/>
              </a:pPr>
              <a:t>‹#›</a:t>
            </a:fld>
            <a:endParaRPr lang="en-US"/>
          </a:p>
        </p:txBody>
      </p:sp>
      <p:sp>
        <p:nvSpPr>
          <p:cNvPr id="6" name="Rectangle 5">
            <a:extLst>
              <a:ext uri="{FF2B5EF4-FFF2-40B4-BE49-F238E27FC236}">
                <a16:creationId xmlns:a16="http://schemas.microsoft.com/office/drawing/2014/main" id="{AEAC3D03-7BA6-1347-A9E9-1DB9DE93D801}"/>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36861C49-E29E-0648-96BB-0CE6961F15CC}"/>
              </a:ext>
            </a:extLst>
          </p:cNvPr>
          <p:cNvPicPr>
            <a:picLocks noChangeAspect="1"/>
          </p:cNvPicPr>
          <p:nvPr userDrawn="1"/>
        </p:nvPicPr>
        <p:blipFill>
          <a:blip r:embed="rId2"/>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331033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7F5E-11CC-3145-A2DD-649D4E3734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BB214C-7B4A-314D-9D1F-4695514DD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3BDA6-EACB-2B48-84BB-ADC0CD5D8036}"/>
              </a:ext>
            </a:extLst>
          </p:cNvPr>
          <p:cNvSpPr>
            <a:spLocks noGrp="1"/>
          </p:cNvSpPr>
          <p:nvPr>
            <p:ph type="dt" sz="half" idx="10"/>
          </p:nvPr>
        </p:nvSpPr>
        <p:spPr/>
        <p:txBody>
          <a:bodyPr/>
          <a:lstStyle/>
          <a:p>
            <a:fld id="{3EF79661-84FE-4341-B77A-2F7F7D703029}" type="datetime1">
              <a:rPr lang="en-US" smtClean="0"/>
              <a:t>9/20/2022</a:t>
            </a:fld>
            <a:endParaRPr lang="en-US"/>
          </a:p>
        </p:txBody>
      </p:sp>
      <p:sp>
        <p:nvSpPr>
          <p:cNvPr id="5" name="Footer Placeholder 4">
            <a:extLst>
              <a:ext uri="{FF2B5EF4-FFF2-40B4-BE49-F238E27FC236}">
                <a16:creationId xmlns:a16="http://schemas.microsoft.com/office/drawing/2014/main" id="{133D54CC-A8D8-D64E-AE3E-F9DB07A6A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AAEB-1F15-2847-BE83-D45A4BC80BB6}"/>
              </a:ext>
            </a:extLst>
          </p:cNvPr>
          <p:cNvSpPr>
            <a:spLocks noGrp="1"/>
          </p:cNvSpPr>
          <p:nvPr>
            <p:ph type="sldNum" sz="quarter" idx="12"/>
          </p:nvPr>
        </p:nvSpPr>
        <p:spPr/>
        <p:txBody>
          <a:bodyPr/>
          <a:lstStyle/>
          <a:p>
            <a:fld id="{4FD767A7-2FAD-0742-A737-624EC467408B}" type="slidenum">
              <a:rPr lang="en-US" smtClean="0"/>
              <a:t>‹#›</a:t>
            </a:fld>
            <a:endParaRPr lang="en-US"/>
          </a:p>
        </p:txBody>
      </p:sp>
    </p:spTree>
    <p:extLst>
      <p:ext uri="{BB962C8B-B14F-4D97-AF65-F5344CB8AC3E}">
        <p14:creationId xmlns:p14="http://schemas.microsoft.com/office/powerpoint/2010/main" val="238064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D310-51B5-DB46-AB73-24E65307D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8BC9C-0491-C743-BB76-B993F12DF1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11500B-5A2A-224C-B7EF-02A2F12DC5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CEE467-4F4A-604A-A440-0F69E402FAD7}"/>
              </a:ext>
            </a:extLst>
          </p:cNvPr>
          <p:cNvSpPr>
            <a:spLocks noGrp="1"/>
          </p:cNvSpPr>
          <p:nvPr>
            <p:ph type="dt" sz="half" idx="10"/>
          </p:nvPr>
        </p:nvSpPr>
        <p:spPr/>
        <p:txBody>
          <a:bodyPr/>
          <a:lstStyle/>
          <a:p>
            <a:fld id="{2E69CE11-A5F8-6B4D-A9CF-7125D4D3B0E9}" type="datetime1">
              <a:rPr lang="en-US" smtClean="0"/>
              <a:t>9/20/2022</a:t>
            </a:fld>
            <a:endParaRPr lang="en-US"/>
          </a:p>
        </p:txBody>
      </p:sp>
      <p:sp>
        <p:nvSpPr>
          <p:cNvPr id="6" name="Footer Placeholder 5">
            <a:extLst>
              <a:ext uri="{FF2B5EF4-FFF2-40B4-BE49-F238E27FC236}">
                <a16:creationId xmlns:a16="http://schemas.microsoft.com/office/drawing/2014/main" id="{E70DCE72-440D-F245-AE14-1D975E9D7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B9C19-4D93-8F47-9155-C9FAA99E8D24}"/>
              </a:ext>
            </a:extLst>
          </p:cNvPr>
          <p:cNvSpPr>
            <a:spLocks noGrp="1"/>
          </p:cNvSpPr>
          <p:nvPr>
            <p:ph type="sldNum" sz="quarter" idx="12"/>
          </p:nvPr>
        </p:nvSpPr>
        <p:spPr/>
        <p:txBody>
          <a:bodyPr/>
          <a:lstStyle/>
          <a:p>
            <a:fld id="{4FD767A7-2FAD-0742-A737-624EC467408B}" type="slidenum">
              <a:rPr lang="en-US" smtClean="0"/>
              <a:t>‹#›</a:t>
            </a:fld>
            <a:endParaRPr lang="en-US"/>
          </a:p>
        </p:txBody>
      </p:sp>
    </p:spTree>
    <p:extLst>
      <p:ext uri="{BB962C8B-B14F-4D97-AF65-F5344CB8AC3E}">
        <p14:creationId xmlns:p14="http://schemas.microsoft.com/office/powerpoint/2010/main" val="138688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727C-BFBF-2E4D-9E82-1C31C15420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47967A-1260-1B41-8D1C-3E4AAD4051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FBE97-CEF3-164F-A209-E287F0E301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E97B02-1E19-3A4E-A8A6-35CF095593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A482A-AEF8-B54C-AD8E-009EA15844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843079-1CFC-8A4E-920F-9E0A7990C4DA}"/>
              </a:ext>
            </a:extLst>
          </p:cNvPr>
          <p:cNvSpPr>
            <a:spLocks noGrp="1"/>
          </p:cNvSpPr>
          <p:nvPr>
            <p:ph type="dt" sz="half" idx="10"/>
          </p:nvPr>
        </p:nvSpPr>
        <p:spPr/>
        <p:txBody>
          <a:bodyPr/>
          <a:lstStyle/>
          <a:p>
            <a:fld id="{E01A3A92-9464-4D41-95CA-E52EE6CDEEDA}" type="datetime1">
              <a:rPr lang="en-US" smtClean="0"/>
              <a:t>9/20/2022</a:t>
            </a:fld>
            <a:endParaRPr lang="en-US"/>
          </a:p>
        </p:txBody>
      </p:sp>
      <p:sp>
        <p:nvSpPr>
          <p:cNvPr id="8" name="Footer Placeholder 7">
            <a:extLst>
              <a:ext uri="{FF2B5EF4-FFF2-40B4-BE49-F238E27FC236}">
                <a16:creationId xmlns:a16="http://schemas.microsoft.com/office/drawing/2014/main" id="{B9D7A2E1-0235-2248-97A1-CC75263BF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2F6C5A-FFDC-F34C-9F45-409ADB76455A}"/>
              </a:ext>
            </a:extLst>
          </p:cNvPr>
          <p:cNvSpPr>
            <a:spLocks noGrp="1"/>
          </p:cNvSpPr>
          <p:nvPr>
            <p:ph type="sldNum" sz="quarter" idx="12"/>
          </p:nvPr>
        </p:nvSpPr>
        <p:spPr/>
        <p:txBody>
          <a:bodyPr/>
          <a:lstStyle/>
          <a:p>
            <a:fld id="{4FD767A7-2FAD-0742-A737-624EC467408B}" type="slidenum">
              <a:rPr lang="en-US" smtClean="0"/>
              <a:t>‹#›</a:t>
            </a:fld>
            <a:endParaRPr lang="en-US"/>
          </a:p>
        </p:txBody>
      </p:sp>
    </p:spTree>
    <p:extLst>
      <p:ext uri="{BB962C8B-B14F-4D97-AF65-F5344CB8AC3E}">
        <p14:creationId xmlns:p14="http://schemas.microsoft.com/office/powerpoint/2010/main" val="426191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CEAE-8973-6742-BA8E-9CAF3D5DE0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A784C0-4E2E-C140-A431-E735C67FC012}"/>
              </a:ext>
            </a:extLst>
          </p:cNvPr>
          <p:cNvSpPr>
            <a:spLocks noGrp="1"/>
          </p:cNvSpPr>
          <p:nvPr>
            <p:ph type="dt" sz="half" idx="10"/>
          </p:nvPr>
        </p:nvSpPr>
        <p:spPr/>
        <p:txBody>
          <a:bodyPr/>
          <a:lstStyle/>
          <a:p>
            <a:fld id="{1E4354D7-E314-1549-BCF3-A20106DA813A}" type="datetime1">
              <a:rPr lang="en-US" smtClean="0"/>
              <a:t>9/20/2022</a:t>
            </a:fld>
            <a:endParaRPr lang="en-US"/>
          </a:p>
        </p:txBody>
      </p:sp>
      <p:sp>
        <p:nvSpPr>
          <p:cNvPr id="4" name="Footer Placeholder 3">
            <a:extLst>
              <a:ext uri="{FF2B5EF4-FFF2-40B4-BE49-F238E27FC236}">
                <a16:creationId xmlns:a16="http://schemas.microsoft.com/office/drawing/2014/main" id="{CBE9E42D-C134-6945-A4E8-BAA134923A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4ADF84-5219-0249-8EF6-47B68698726C}"/>
              </a:ext>
            </a:extLst>
          </p:cNvPr>
          <p:cNvSpPr>
            <a:spLocks noGrp="1"/>
          </p:cNvSpPr>
          <p:nvPr>
            <p:ph type="sldNum" sz="quarter" idx="12"/>
          </p:nvPr>
        </p:nvSpPr>
        <p:spPr/>
        <p:txBody>
          <a:bodyPr/>
          <a:lstStyle/>
          <a:p>
            <a:fld id="{4FD767A7-2FAD-0742-A737-624EC467408B}" type="slidenum">
              <a:rPr lang="en-US" smtClean="0"/>
              <a:t>‹#›</a:t>
            </a:fld>
            <a:endParaRPr lang="en-US"/>
          </a:p>
        </p:txBody>
      </p:sp>
    </p:spTree>
    <p:extLst>
      <p:ext uri="{BB962C8B-B14F-4D97-AF65-F5344CB8AC3E}">
        <p14:creationId xmlns:p14="http://schemas.microsoft.com/office/powerpoint/2010/main" val="392416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9D847-3363-E84C-82E3-7D0232BAEC64}"/>
              </a:ext>
            </a:extLst>
          </p:cNvPr>
          <p:cNvSpPr>
            <a:spLocks noGrp="1"/>
          </p:cNvSpPr>
          <p:nvPr>
            <p:ph type="dt" sz="half" idx="10"/>
          </p:nvPr>
        </p:nvSpPr>
        <p:spPr/>
        <p:txBody>
          <a:bodyPr/>
          <a:lstStyle/>
          <a:p>
            <a:fld id="{CAD0F1DE-FF60-0346-8A07-983E545CF92B}" type="datetime1">
              <a:rPr lang="en-US" smtClean="0"/>
              <a:t>9/20/2022</a:t>
            </a:fld>
            <a:endParaRPr lang="en-US"/>
          </a:p>
        </p:txBody>
      </p:sp>
      <p:sp>
        <p:nvSpPr>
          <p:cNvPr id="3" name="Footer Placeholder 2">
            <a:extLst>
              <a:ext uri="{FF2B5EF4-FFF2-40B4-BE49-F238E27FC236}">
                <a16:creationId xmlns:a16="http://schemas.microsoft.com/office/drawing/2014/main" id="{D6F75844-D08A-4144-8DD8-BE1F747AC3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B1C9E4-45E8-CA49-A5A2-2E95A3E2D29C}"/>
              </a:ext>
            </a:extLst>
          </p:cNvPr>
          <p:cNvSpPr>
            <a:spLocks noGrp="1"/>
          </p:cNvSpPr>
          <p:nvPr>
            <p:ph type="sldNum" sz="quarter" idx="12"/>
          </p:nvPr>
        </p:nvSpPr>
        <p:spPr/>
        <p:txBody>
          <a:bodyPr/>
          <a:lstStyle/>
          <a:p>
            <a:fld id="{4FD767A7-2FAD-0742-A737-624EC467408B}" type="slidenum">
              <a:rPr lang="en-US" smtClean="0"/>
              <a:t>‹#›</a:t>
            </a:fld>
            <a:endParaRPr lang="en-US"/>
          </a:p>
        </p:txBody>
      </p:sp>
    </p:spTree>
    <p:extLst>
      <p:ext uri="{BB962C8B-B14F-4D97-AF65-F5344CB8AC3E}">
        <p14:creationId xmlns:p14="http://schemas.microsoft.com/office/powerpoint/2010/main" val="60332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DCCE-86D2-BC46-8C4E-7639DE4B61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36E0CA-4189-C34F-A50E-3E4B2FCAB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20CCE9-6362-D54F-9E60-64A6B644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C0588-D9DE-0546-B3B6-0C99F8F32C9E}"/>
              </a:ext>
            </a:extLst>
          </p:cNvPr>
          <p:cNvSpPr>
            <a:spLocks noGrp="1"/>
          </p:cNvSpPr>
          <p:nvPr>
            <p:ph type="dt" sz="half" idx="10"/>
          </p:nvPr>
        </p:nvSpPr>
        <p:spPr/>
        <p:txBody>
          <a:bodyPr/>
          <a:lstStyle/>
          <a:p>
            <a:fld id="{78F66356-0D4C-F642-AEC8-46B5ADC7E14D}" type="datetime1">
              <a:rPr lang="en-US" smtClean="0"/>
              <a:t>9/20/2022</a:t>
            </a:fld>
            <a:endParaRPr lang="en-US"/>
          </a:p>
        </p:txBody>
      </p:sp>
      <p:sp>
        <p:nvSpPr>
          <p:cNvPr id="6" name="Footer Placeholder 5">
            <a:extLst>
              <a:ext uri="{FF2B5EF4-FFF2-40B4-BE49-F238E27FC236}">
                <a16:creationId xmlns:a16="http://schemas.microsoft.com/office/drawing/2014/main" id="{7244801D-B371-BC4F-AA6A-EF798529F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1260E-6EB0-B549-887B-27805D7387B8}"/>
              </a:ext>
            </a:extLst>
          </p:cNvPr>
          <p:cNvSpPr>
            <a:spLocks noGrp="1"/>
          </p:cNvSpPr>
          <p:nvPr>
            <p:ph type="sldNum" sz="quarter" idx="12"/>
          </p:nvPr>
        </p:nvSpPr>
        <p:spPr/>
        <p:txBody>
          <a:bodyPr/>
          <a:lstStyle/>
          <a:p>
            <a:fld id="{4FD767A7-2FAD-0742-A737-624EC467408B}" type="slidenum">
              <a:rPr lang="en-US" smtClean="0"/>
              <a:t>‹#›</a:t>
            </a:fld>
            <a:endParaRPr lang="en-US"/>
          </a:p>
        </p:txBody>
      </p:sp>
    </p:spTree>
    <p:extLst>
      <p:ext uri="{BB962C8B-B14F-4D97-AF65-F5344CB8AC3E}">
        <p14:creationId xmlns:p14="http://schemas.microsoft.com/office/powerpoint/2010/main" val="273696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D784-D1CE-2849-A557-B5AFE3AF6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1CE558-B78E-D343-BD16-85060B94D9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B8791E-68C8-5B48-ABEE-3767FFDA1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7B1A3-E80C-764F-8FEC-52E250DAB6F6}"/>
              </a:ext>
            </a:extLst>
          </p:cNvPr>
          <p:cNvSpPr>
            <a:spLocks noGrp="1"/>
          </p:cNvSpPr>
          <p:nvPr>
            <p:ph type="dt" sz="half" idx="10"/>
          </p:nvPr>
        </p:nvSpPr>
        <p:spPr/>
        <p:txBody>
          <a:bodyPr/>
          <a:lstStyle/>
          <a:p>
            <a:fld id="{15C3FB94-A4FD-DF40-9066-D8D35EB45981}" type="datetime1">
              <a:rPr lang="en-US" smtClean="0"/>
              <a:t>9/20/2022</a:t>
            </a:fld>
            <a:endParaRPr lang="en-US"/>
          </a:p>
        </p:txBody>
      </p:sp>
      <p:sp>
        <p:nvSpPr>
          <p:cNvPr id="6" name="Footer Placeholder 5">
            <a:extLst>
              <a:ext uri="{FF2B5EF4-FFF2-40B4-BE49-F238E27FC236}">
                <a16:creationId xmlns:a16="http://schemas.microsoft.com/office/drawing/2014/main" id="{E997C678-75F6-134C-A34E-7FE05A1ECB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AC731-04B1-0D48-9A46-61CFA2E74B0D}"/>
              </a:ext>
            </a:extLst>
          </p:cNvPr>
          <p:cNvSpPr>
            <a:spLocks noGrp="1"/>
          </p:cNvSpPr>
          <p:nvPr>
            <p:ph type="sldNum" sz="quarter" idx="12"/>
          </p:nvPr>
        </p:nvSpPr>
        <p:spPr/>
        <p:txBody>
          <a:bodyPr/>
          <a:lstStyle/>
          <a:p>
            <a:fld id="{4FD767A7-2FAD-0742-A737-624EC467408B}" type="slidenum">
              <a:rPr lang="en-US" smtClean="0"/>
              <a:t>‹#›</a:t>
            </a:fld>
            <a:endParaRPr lang="en-US"/>
          </a:p>
        </p:txBody>
      </p:sp>
    </p:spTree>
    <p:extLst>
      <p:ext uri="{BB962C8B-B14F-4D97-AF65-F5344CB8AC3E}">
        <p14:creationId xmlns:p14="http://schemas.microsoft.com/office/powerpoint/2010/main" val="121762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70BE4-11C7-3B48-ABE1-333172A27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9D2C4E-4F77-0C46-859D-C500DDC57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5EF4F-AEDF-0041-9A99-E128C19E8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B4A0B-A908-AD4A-9456-5F57DD505AF5}" type="datetime1">
              <a:rPr lang="en-US" smtClean="0"/>
              <a:t>9/20/2022</a:t>
            </a:fld>
            <a:endParaRPr lang="en-US"/>
          </a:p>
        </p:txBody>
      </p:sp>
      <p:sp>
        <p:nvSpPr>
          <p:cNvPr id="5" name="Footer Placeholder 4">
            <a:extLst>
              <a:ext uri="{FF2B5EF4-FFF2-40B4-BE49-F238E27FC236}">
                <a16:creationId xmlns:a16="http://schemas.microsoft.com/office/drawing/2014/main" id="{AA0A77AB-5120-FE4F-BC8B-D2B408BDB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D4D19E-402C-A44E-A7B8-1521CB4CDD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767A7-2FAD-0742-A737-624EC467408B}" type="slidenum">
              <a:rPr lang="en-US" smtClean="0"/>
              <a:t>‹#›</a:t>
            </a:fld>
            <a:endParaRPr lang="en-US"/>
          </a:p>
        </p:txBody>
      </p:sp>
    </p:spTree>
    <p:extLst>
      <p:ext uri="{BB962C8B-B14F-4D97-AF65-F5344CB8AC3E}">
        <p14:creationId xmlns:p14="http://schemas.microsoft.com/office/powerpoint/2010/main" val="242920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747185" y="1065974"/>
            <a:ext cx="112395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8" name="Text Placeholder 2"/>
          <p:cNvSpPr>
            <a:spLocks noGrp="1"/>
          </p:cNvSpPr>
          <p:nvPr>
            <p:ph type="body" idx="1"/>
          </p:nvPr>
        </p:nvSpPr>
        <p:spPr bwMode="auto">
          <a:xfrm>
            <a:off x="747185" y="2391537"/>
            <a:ext cx="11239500" cy="34718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747184" y="6356351"/>
            <a:ext cx="9973733"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0926233" y="6356351"/>
            <a:ext cx="1060451"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CC93B7B-67BB-A649-BE18-E9202DF7E999}" type="slidenum">
              <a:rPr lang="en-US"/>
              <a:pPr>
                <a:defRPr/>
              </a:pPr>
              <a:t>‹#›</a:t>
            </a:fld>
            <a:endParaRPr lang="en-US"/>
          </a:p>
        </p:txBody>
      </p:sp>
      <p:sp>
        <p:nvSpPr>
          <p:cNvPr id="7" name="Rectangle 6">
            <a:extLst>
              <a:ext uri="{FF2B5EF4-FFF2-40B4-BE49-F238E27FC236}">
                <a16:creationId xmlns:a16="http://schemas.microsoft.com/office/drawing/2014/main" id="{AEAC3D03-7BA6-1347-A9E9-1DB9DE93D801}"/>
              </a:ext>
            </a:extLst>
          </p:cNvPr>
          <p:cNvSpPr/>
          <p:nvPr userDrawn="1"/>
        </p:nvSpPr>
        <p:spPr>
          <a:xfrm>
            <a:off x="0" y="749009"/>
            <a:ext cx="12192000" cy="614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36861C49-E29E-0648-96BB-0CE6961F15CC}"/>
              </a:ext>
            </a:extLst>
          </p:cNvPr>
          <p:cNvPicPr>
            <a:picLocks noChangeAspect="1"/>
          </p:cNvPicPr>
          <p:nvPr userDrawn="1"/>
        </p:nvPicPr>
        <p:blipFill>
          <a:blip r:embed="rId13"/>
          <a:stretch>
            <a:fillRect/>
          </a:stretch>
        </p:blipFill>
        <p:spPr>
          <a:xfrm>
            <a:off x="9104937" y="113294"/>
            <a:ext cx="2738556" cy="515824"/>
          </a:xfrm>
          <a:prstGeom prst="rect">
            <a:avLst/>
          </a:prstGeom>
        </p:spPr>
      </p:pic>
    </p:spTree>
    <p:extLst>
      <p:ext uri="{BB962C8B-B14F-4D97-AF65-F5344CB8AC3E}">
        <p14:creationId xmlns:p14="http://schemas.microsoft.com/office/powerpoint/2010/main" val="81656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sengifted.org/"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www.pacefortbend.org/" TargetMode="External"/><Relationship Id="rId5" Type="http://schemas.openxmlformats.org/officeDocument/2006/relationships/hyperlink" Target="http://www.txgifted.org/" TargetMode="External"/><Relationship Id="rId4" Type="http://schemas.openxmlformats.org/officeDocument/2006/relationships/hyperlink" Target="http://www.nagc.or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davidsongifted.org/" TargetMode="External"/><Relationship Id="rId3" Type="http://schemas.openxmlformats.org/officeDocument/2006/relationships/hyperlink" Target="http://www.davidsongifted.org/Davidson-Institute-Home/gclid/CIfKtsGZ5dMCFYZhfgod2TMDrg" TargetMode="External"/><Relationship Id="rId7" Type="http://schemas.openxmlformats.org/officeDocument/2006/relationships/hyperlink" Target="http://cty.jhu.edu/"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hyperlink" Target="http://www.giftedandtalented.com/" TargetMode="External"/><Relationship Id="rId5" Type="http://schemas.openxmlformats.org/officeDocument/2006/relationships/image" Target="../media/image16.gif"/><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hyperlink" Target="https://www.destinationimagination.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Shalyn.Clay@fortbendisd.com" TargetMode="External"/><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mailto:wenpen76@gmail.com" TargetMode="External"/><Relationship Id="rId5" Type="http://schemas.openxmlformats.org/officeDocument/2006/relationships/hyperlink" Target="mailto:Carrie.Gregg@fortbendisd.com" TargetMode="External"/><Relationship Id="rId4" Type="http://schemas.openxmlformats.org/officeDocument/2006/relationships/hyperlink" Target="mailto:Ruth.Riha@fortbendisd.co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CA05-0A37-41FA-8AC0-E8026179320A}"/>
              </a:ext>
            </a:extLst>
          </p:cNvPr>
          <p:cNvSpPr>
            <a:spLocks noGrp="1"/>
          </p:cNvSpPr>
          <p:nvPr>
            <p:ph type="title"/>
          </p:nvPr>
        </p:nvSpPr>
        <p:spPr/>
        <p:txBody>
          <a:bodyPr>
            <a:normAutofit/>
          </a:bodyPr>
          <a:lstStyle/>
          <a:p>
            <a:r>
              <a:rPr lang="en-US" dirty="0">
                <a:cs typeface="Calibri Light"/>
              </a:rPr>
              <a:t>Meadows Elementary Gifted Services</a:t>
            </a:r>
          </a:p>
        </p:txBody>
      </p:sp>
      <p:sp>
        <p:nvSpPr>
          <p:cNvPr id="3" name="Subtitle 2">
            <a:extLst>
              <a:ext uri="{FF2B5EF4-FFF2-40B4-BE49-F238E27FC236}">
                <a16:creationId xmlns:a16="http://schemas.microsoft.com/office/drawing/2014/main" id="{1F2DF94B-FA98-4A22-98BD-4E5FB3E15E3E}"/>
              </a:ext>
            </a:extLst>
          </p:cNvPr>
          <p:cNvSpPr txBox="1">
            <a:spLocks/>
          </p:cNvSpPr>
          <p:nvPr/>
        </p:nvSpPr>
        <p:spPr>
          <a:xfrm>
            <a:off x="1524000" y="5862539"/>
            <a:ext cx="9144000" cy="441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cs typeface="Arial" panose="020B0604020202020204" pitchFamily="34" charset="0"/>
              </a:rPr>
              <a:t>September 20, 2022</a:t>
            </a:r>
          </a:p>
        </p:txBody>
      </p:sp>
    </p:spTree>
    <p:extLst>
      <p:ext uri="{BB962C8B-B14F-4D97-AF65-F5344CB8AC3E}">
        <p14:creationId xmlns:p14="http://schemas.microsoft.com/office/powerpoint/2010/main" val="348423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170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BCBD0-2DD3-3B40-9BA9-03E6DFA05C8B}"/>
              </a:ext>
            </a:extLst>
          </p:cNvPr>
          <p:cNvSpPr>
            <a:spLocks noGrp="1"/>
          </p:cNvSpPr>
          <p:nvPr>
            <p:ph type="title"/>
          </p:nvPr>
        </p:nvSpPr>
        <p:spPr>
          <a:xfrm>
            <a:off x="6877577" y="3478030"/>
            <a:ext cx="5319433" cy="2076333"/>
          </a:xfrm>
        </p:spPr>
        <p:txBody>
          <a:bodyPr vert="horz" lIns="91440" tIns="45720" rIns="91440" bIns="45720" rtlCol="0" anchor="t">
            <a:normAutofit/>
          </a:bodyPr>
          <a:lstStyle/>
          <a:p>
            <a:r>
              <a:rPr lang="en-US" sz="4800" b="1" kern="1200">
                <a:solidFill>
                  <a:schemeClr val="bg1"/>
                </a:solidFill>
                <a:latin typeface="+mj-lt"/>
                <a:ea typeface="+mj-ea"/>
                <a:cs typeface="+mj-cs"/>
              </a:rPr>
              <a:t>GT Learning Plan</a:t>
            </a:r>
          </a:p>
        </p:txBody>
      </p:sp>
      <p:sp>
        <p:nvSpPr>
          <p:cNvPr id="23" name="Freeform: Shape 17">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90170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19">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90170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phic 12" descr="Education">
            <a:extLst>
              <a:ext uri="{FF2B5EF4-FFF2-40B4-BE49-F238E27FC236}">
                <a16:creationId xmlns:a16="http://schemas.microsoft.com/office/drawing/2014/main" id="{76EE1A2D-F04D-41DB-9D24-5B00FF21E5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941" y="2203251"/>
            <a:ext cx="3440610" cy="3440610"/>
          </a:xfrm>
          <a:prstGeom prst="rect">
            <a:avLst/>
          </a:prstGeom>
        </p:spPr>
      </p:pic>
      <p:sp>
        <p:nvSpPr>
          <p:cNvPr id="8" name="Rectangle 7">
            <a:extLst>
              <a:ext uri="{FF2B5EF4-FFF2-40B4-BE49-F238E27FC236}">
                <a16:creationId xmlns:a16="http://schemas.microsoft.com/office/drawing/2014/main" id="{93651561-3A0D-4C56-9362-DB62E8028827}"/>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338101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90170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170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170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p:cNvSpPr>
            <a:spLocks noGrp="1"/>
          </p:cNvSpPr>
          <p:nvPr>
            <p:ph type="title"/>
          </p:nvPr>
        </p:nvSpPr>
        <p:spPr>
          <a:xfrm>
            <a:off x="416868" y="1437608"/>
            <a:ext cx="3904489" cy="4417647"/>
          </a:xfrm>
        </p:spPr>
        <p:txBody>
          <a:bodyPr vert="horz" lIns="91440" tIns="45720" rIns="91440" bIns="45720" rtlCol="0" anchor="ctr">
            <a:normAutofit/>
          </a:bodyPr>
          <a:lstStyle/>
          <a:p>
            <a:r>
              <a:rPr lang="en-US" b="1">
                <a:solidFill>
                  <a:schemeClr val="bg1"/>
                </a:solidFill>
              </a:rPr>
              <a:t>GT Learning Plan ( 1</a:t>
            </a:r>
            <a:r>
              <a:rPr lang="en-US" b="1" baseline="30000">
                <a:solidFill>
                  <a:schemeClr val="bg1"/>
                </a:solidFill>
              </a:rPr>
              <a:t>st</a:t>
            </a:r>
            <a:r>
              <a:rPr lang="en-US" b="1">
                <a:solidFill>
                  <a:schemeClr val="bg1"/>
                </a:solidFill>
              </a:rPr>
              <a:t> Year)</a:t>
            </a:r>
            <a:br>
              <a:rPr lang="en-US" b="1">
                <a:solidFill>
                  <a:schemeClr val="bg1"/>
                </a:solidFill>
              </a:rPr>
            </a:br>
            <a:endParaRPr lang="en-US" b="1" kern="1200">
              <a:solidFill>
                <a:schemeClr val="bg1"/>
              </a:solidFill>
              <a:latin typeface="+mj-lt"/>
              <a:ea typeface="+mj-ea"/>
              <a:cs typeface="+mj-cs"/>
            </a:endParaRPr>
          </a:p>
        </p:txBody>
      </p:sp>
      <p:sp>
        <p:nvSpPr>
          <p:cNvPr id="2" name="Content Placeholder 1"/>
          <p:cNvSpPr>
            <a:spLocks noGrp="1"/>
          </p:cNvSpPr>
          <p:nvPr>
            <p:ph sz="half" idx="2"/>
          </p:nvPr>
        </p:nvSpPr>
        <p:spPr>
          <a:xfrm>
            <a:off x="5358384" y="805931"/>
            <a:ext cx="6431162" cy="6242938"/>
          </a:xfrm>
        </p:spPr>
        <p:txBody>
          <a:bodyPr vert="horz" lIns="91440" tIns="45720" rIns="91440" bIns="45720" rtlCol="0" anchor="ctr">
            <a:normAutofit/>
          </a:bodyPr>
          <a:lstStyle/>
          <a:p>
            <a:pPr fontAlgn="base"/>
            <a:r>
              <a:rPr lang="en-US" sz="2400">
                <a:effectLst/>
                <a:latin typeface="Calibri" panose="020F0502020204030204" pitchFamily="34" charset="0"/>
                <a:ea typeface="Calibri" panose="020F0502020204030204" pitchFamily="34" charset="0"/>
                <a:cs typeface="Times New Roman" panose="02020603050405020304" pitchFamily="18" charset="0"/>
              </a:rPr>
              <a:t>GT Learning Plans will be implemented in grades</a:t>
            </a:r>
          </a:p>
          <a:p>
            <a:pPr lvl="1" fontAlgn="base"/>
            <a:r>
              <a:rPr lang="en-US" sz="2000">
                <a:effectLst/>
                <a:latin typeface="Calibri" panose="020F0502020204030204" pitchFamily="34" charset="0"/>
                <a:ea typeface="Calibri" panose="020F0502020204030204" pitchFamily="34" charset="0"/>
                <a:cs typeface="Times New Roman" panose="02020603050405020304" pitchFamily="18" charset="0"/>
              </a:rPr>
              <a:t>1</a:t>
            </a:r>
            <a:r>
              <a:rPr lang="en-US" sz="2000" baseline="30000">
                <a:effectLst/>
                <a:latin typeface="Calibri" panose="020F0502020204030204" pitchFamily="34" charset="0"/>
                <a:ea typeface="Calibri" panose="020F0502020204030204" pitchFamily="34" charset="0"/>
                <a:cs typeface="Times New Roman" panose="02020603050405020304" pitchFamily="18" charset="0"/>
              </a:rPr>
              <a:t>st</a:t>
            </a:r>
            <a:r>
              <a:rPr lang="en-US" sz="2000">
                <a:effectLst/>
                <a:latin typeface="Calibri" panose="020F0502020204030204" pitchFamily="34" charset="0"/>
                <a:ea typeface="Calibri" panose="020F0502020204030204" pitchFamily="34" charset="0"/>
                <a:cs typeface="Times New Roman" panose="02020603050405020304" pitchFamily="18" charset="0"/>
              </a:rPr>
              <a:t>-5</a:t>
            </a:r>
            <a:r>
              <a:rPr lang="en-US" sz="20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2000">
                <a:effectLst/>
                <a:latin typeface="Calibri" panose="020F0502020204030204" pitchFamily="34" charset="0"/>
                <a:ea typeface="Calibri" panose="020F0502020204030204" pitchFamily="34" charset="0"/>
                <a:cs typeface="Times New Roman" panose="02020603050405020304" pitchFamily="18" charset="0"/>
              </a:rPr>
              <a:t> (Elementary)</a:t>
            </a:r>
          </a:p>
          <a:p>
            <a:pPr lvl="1" fontAlgn="base"/>
            <a:r>
              <a:rPr lang="en-US" sz="2000">
                <a:latin typeface="Calibri" panose="020F0502020204030204" pitchFamily="34" charset="0"/>
                <a:ea typeface="Calibri" panose="020F0502020204030204" pitchFamily="34" charset="0"/>
                <a:cs typeface="Times New Roman" panose="02020603050405020304" pitchFamily="18" charset="0"/>
              </a:rPr>
              <a:t>6</a:t>
            </a:r>
            <a:r>
              <a:rPr lang="en-US" sz="2000" baseline="30000">
                <a:latin typeface="Calibri" panose="020F0502020204030204" pitchFamily="34" charset="0"/>
                <a:ea typeface="Calibri" panose="020F0502020204030204" pitchFamily="34" charset="0"/>
                <a:cs typeface="Times New Roman" panose="02020603050405020304" pitchFamily="18" charset="0"/>
              </a:rPr>
              <a:t>th </a:t>
            </a:r>
            <a:r>
              <a:rPr lang="en-US" sz="2000">
                <a:latin typeface="Calibri" panose="020F0502020204030204" pitchFamily="34" charset="0"/>
                <a:ea typeface="Calibri" panose="020F0502020204030204" pitchFamily="34" charset="0"/>
                <a:cs typeface="Times New Roman" panose="02020603050405020304" pitchFamily="18" charset="0"/>
              </a:rPr>
              <a:t>(Middle School)</a:t>
            </a:r>
          </a:p>
          <a:p>
            <a:pPr lvl="1" fontAlgn="base"/>
            <a:r>
              <a:rPr lang="en-US" sz="2000">
                <a:effectLst/>
                <a:latin typeface="Calibri" panose="020F0502020204030204" pitchFamily="34" charset="0"/>
                <a:ea typeface="Calibri" panose="020F0502020204030204" pitchFamily="34" charset="0"/>
                <a:cs typeface="Times New Roman" panose="02020603050405020304" pitchFamily="18" charset="0"/>
              </a:rPr>
              <a:t>9</a:t>
            </a:r>
            <a:r>
              <a:rPr lang="en-US" sz="20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2000" baseline="30000">
                <a:latin typeface="Calibri" panose="020F0502020204030204" pitchFamily="34" charset="0"/>
                <a:ea typeface="Calibri" panose="020F0502020204030204" pitchFamily="34" charset="0"/>
                <a:cs typeface="Times New Roman" panose="02020603050405020304" pitchFamily="18" charset="0"/>
              </a:rPr>
              <a:t> </a:t>
            </a:r>
            <a:r>
              <a:rPr lang="en-US" sz="2000">
                <a:effectLst/>
                <a:latin typeface="Calibri" panose="020F0502020204030204" pitchFamily="34" charset="0"/>
                <a:ea typeface="Calibri" panose="020F0502020204030204" pitchFamily="34" charset="0"/>
                <a:cs typeface="Times New Roman" panose="02020603050405020304" pitchFamily="18" charset="0"/>
              </a:rPr>
              <a:t>(High School)</a:t>
            </a:r>
          </a:p>
          <a:p>
            <a:pPr marL="0" indent="0" fontAlgn="base">
              <a:buNone/>
            </a:pPr>
            <a:endParaRPr lang="en-US" sz="2000"/>
          </a:p>
        </p:txBody>
      </p:sp>
      <p:sp>
        <p:nvSpPr>
          <p:cNvPr id="9" name="Rectangle 8">
            <a:extLst>
              <a:ext uri="{FF2B5EF4-FFF2-40B4-BE49-F238E27FC236}">
                <a16:creationId xmlns:a16="http://schemas.microsoft.com/office/drawing/2014/main" id="{28CB4277-1F96-4951-9261-44F9F598C05E}"/>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1274943338"/>
      </p:ext>
    </p:extLst>
  </p:cSld>
  <p:clrMapOvr>
    <a:masterClrMapping/>
  </p:clrMapOvr>
  <mc:AlternateContent xmlns:mc="http://schemas.openxmlformats.org/markup-compatibility/2006" xmlns:p14="http://schemas.microsoft.com/office/powerpoint/2010/main">
    <mc:Choice Requires="p14">
      <p:transition p14:dur="0" advTm="38167"/>
    </mc:Choice>
    <mc:Fallback xmlns="">
      <p:transition advTm="3816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BCBD0-2DD3-3B40-9BA9-03E6DFA05C8B}"/>
              </a:ext>
            </a:extLst>
          </p:cNvPr>
          <p:cNvSpPr>
            <a:spLocks noGrp="1"/>
          </p:cNvSpPr>
          <p:nvPr>
            <p:ph type="title"/>
          </p:nvPr>
        </p:nvSpPr>
        <p:spPr>
          <a:xfrm>
            <a:off x="838200" y="1199257"/>
            <a:ext cx="10515600" cy="1063370"/>
          </a:xfrm>
        </p:spPr>
        <p:txBody>
          <a:bodyPr>
            <a:normAutofit/>
          </a:bodyPr>
          <a:lstStyle/>
          <a:p>
            <a:r>
              <a:rPr lang="en-US" sz="4000" b="1">
                <a:latin typeface="Arial" panose="020B0604020202020204" pitchFamily="34" charset="0"/>
                <a:cs typeface="Arial" panose="020B0604020202020204" pitchFamily="34" charset="0"/>
              </a:rPr>
              <a:t>GT Learning Plan</a:t>
            </a:r>
          </a:p>
        </p:txBody>
      </p:sp>
      <p:graphicFrame>
        <p:nvGraphicFramePr>
          <p:cNvPr id="11" name="Content Placeholder 2">
            <a:extLst>
              <a:ext uri="{FF2B5EF4-FFF2-40B4-BE49-F238E27FC236}">
                <a16:creationId xmlns:a16="http://schemas.microsoft.com/office/drawing/2014/main" id="{CB604434-8035-4AED-B5C9-6D606C285DE2}"/>
              </a:ext>
            </a:extLst>
          </p:cNvPr>
          <p:cNvGraphicFramePr>
            <a:graphicFrameLocks noGrp="1"/>
          </p:cNvGraphicFramePr>
          <p:nvPr>
            <p:ph idx="1"/>
            <p:extLst>
              <p:ext uri="{D42A27DB-BD31-4B8C-83A1-F6EECF244321}">
                <p14:modId xmlns:p14="http://schemas.microsoft.com/office/powerpoint/2010/main" val="1130674093"/>
              </p:ext>
            </p:extLst>
          </p:nvPr>
        </p:nvGraphicFramePr>
        <p:xfrm>
          <a:off x="838200" y="2354317"/>
          <a:ext cx="10515600" cy="3822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a:extLst>
              <a:ext uri="{FF2B5EF4-FFF2-40B4-BE49-F238E27FC236}">
                <a16:creationId xmlns:a16="http://schemas.microsoft.com/office/drawing/2014/main" id="{862D657B-C20B-3746-A3AD-4BDFBA3FC044}"/>
              </a:ext>
            </a:extLst>
          </p:cNvPr>
          <p:cNvSpPr>
            <a:spLocks noGrp="1"/>
          </p:cNvSpPr>
          <p:nvPr>
            <p:ph type="sldNum" sz="quarter" idx="12"/>
          </p:nvPr>
        </p:nvSpPr>
        <p:spPr/>
        <p:txBody>
          <a:bodyPr/>
          <a:lstStyle/>
          <a:p>
            <a:fld id="{4FD767A7-2FAD-0742-A737-624EC467408B}" type="slidenum">
              <a:rPr lang="en-US" smtClean="0"/>
              <a:t>12</a:t>
            </a:fld>
            <a:endParaRPr lang="en-US"/>
          </a:p>
        </p:txBody>
      </p:sp>
      <p:sp>
        <p:nvSpPr>
          <p:cNvPr id="7" name="Rectangle 6">
            <a:extLst>
              <a:ext uri="{FF2B5EF4-FFF2-40B4-BE49-F238E27FC236}">
                <a16:creationId xmlns:a16="http://schemas.microsoft.com/office/drawing/2014/main" id="{7F41EF9C-DBEA-42F9-9F6A-6F4FD5E55FA3}"/>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316942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957" y="1055642"/>
            <a:ext cx="8778098" cy="584775"/>
          </a:xfrm>
          <a:prstGeom prst="rect">
            <a:avLst/>
          </a:prstGeom>
          <a:noFill/>
        </p:spPr>
        <p:txBody>
          <a:bodyPr wrap="square" rtlCol="0">
            <a:spAutoFit/>
          </a:bodyPr>
          <a:lstStyle/>
          <a:p>
            <a:r>
              <a:rPr lang="en-US" sz="3200" b="1">
                <a:solidFill>
                  <a:srgbClr val="1F5179"/>
                </a:solidFill>
              </a:rPr>
              <a:t>Gifted and Talented Learning Plan: SMART Goals</a:t>
            </a:r>
          </a:p>
        </p:txBody>
      </p:sp>
      <p:sp>
        <p:nvSpPr>
          <p:cNvPr id="6" name="Content Placeholder 5"/>
          <p:cNvSpPr>
            <a:spLocks noGrp="1"/>
          </p:cNvSpPr>
          <p:nvPr>
            <p:ph sz="half" idx="1"/>
          </p:nvPr>
        </p:nvSpPr>
        <p:spPr>
          <a:xfrm>
            <a:off x="1109785" y="2242968"/>
            <a:ext cx="4038600" cy="3446813"/>
          </a:xfrm>
        </p:spPr>
        <p:txBody>
          <a:bodyPr>
            <a:normAutofit/>
          </a:bodyPr>
          <a:lstStyle/>
          <a:p>
            <a:pPr defTabSz="914400" eaLnBrk="0" hangingPunct="0">
              <a:spcBef>
                <a:spcPct val="0"/>
              </a:spcBef>
              <a:buFont typeface="Arial" panose="020B0604020202020204" pitchFamily="34" charset="0"/>
              <a:buChar char="•"/>
            </a:pPr>
            <a:r>
              <a:rPr lang="en-US" sz="2400"/>
              <a:t>SMART goals describe the specific and measurable programming emphasis for annual learning and growth</a:t>
            </a:r>
          </a:p>
          <a:p>
            <a:pPr defTabSz="914400" eaLnBrk="0" hangingPunct="0">
              <a:spcBef>
                <a:spcPct val="0"/>
              </a:spcBef>
              <a:buFont typeface="Arial" panose="020B0604020202020204" pitchFamily="34" charset="0"/>
              <a:buChar char="•"/>
            </a:pPr>
            <a:r>
              <a:rPr lang="en-US" sz="2400"/>
              <a:t>The areas selected as priorities for SMART goals are monitored through ongoing assessment. </a:t>
            </a:r>
            <a:endParaRPr lang="en-US" altLang="en-US">
              <a:solidFill>
                <a:srgbClr val="3D3C2C"/>
              </a:solidFill>
              <a:latin typeface="Cambria" panose="02040503050406030204" pitchFamily="18" charset="0"/>
              <a:ea typeface="Calibri" panose="020F0502020204030204" pitchFamily="34" charset="0"/>
              <a:cs typeface="Times New Roman" panose="02020603050405020304" pitchFamily="18" charset="0"/>
            </a:endParaRPr>
          </a:p>
          <a:p>
            <a:pPr marL="0" indent="0" defTabSz="914400" eaLnBrk="0" hangingPunct="0">
              <a:spcBef>
                <a:spcPct val="0"/>
              </a:spcBef>
              <a:buNone/>
            </a:pPr>
            <a:endParaRPr lang="en-US" altLang="en-US" sz="1000"/>
          </a:p>
          <a:p>
            <a:endParaRPr lang="en-US"/>
          </a:p>
        </p:txBody>
      </p:sp>
      <p:sp>
        <p:nvSpPr>
          <p:cNvPr id="58" name="Rectangle 10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4" name="Content Placeholder 5"/>
          <p:cNvSpPr>
            <a:spLocks noGrp="1"/>
          </p:cNvSpPr>
          <p:nvPr>
            <p:ph sz="half" idx="1"/>
          </p:nvPr>
        </p:nvSpPr>
        <p:spPr>
          <a:xfrm>
            <a:off x="6096000" y="2237765"/>
            <a:ext cx="4038600" cy="3446813"/>
          </a:xfrm>
        </p:spPr>
        <p:txBody>
          <a:bodyPr>
            <a:normAutofit fontScale="92500"/>
          </a:bodyPr>
          <a:lstStyle/>
          <a:p>
            <a:pPr defTabSz="914400" eaLnBrk="0" hangingPunct="0">
              <a:spcBef>
                <a:spcPct val="0"/>
              </a:spcBef>
              <a:buFont typeface="Arial" panose="020B0604020202020204" pitchFamily="34" charset="0"/>
              <a:buChar char="•"/>
            </a:pPr>
            <a:r>
              <a:rPr lang="en-US" sz="2400"/>
              <a:t>SMART Goals are linked to specific instructional strategies.</a:t>
            </a:r>
          </a:p>
          <a:p>
            <a:pPr defTabSz="914400" eaLnBrk="0" hangingPunct="0">
              <a:spcBef>
                <a:spcPct val="0"/>
              </a:spcBef>
              <a:buFont typeface="Arial" panose="020B0604020202020204" pitchFamily="34" charset="0"/>
              <a:buChar char="•"/>
            </a:pPr>
            <a:r>
              <a:rPr lang="en-US" sz="2400"/>
              <a:t>Planning guide for making instructional decisions about materials, programming options and assessments for gifted students based upon strengths, interests, and social-emotional needs.</a:t>
            </a:r>
          </a:p>
          <a:p>
            <a:pPr defTabSz="914400" eaLnBrk="0" hangingPunct="0">
              <a:spcBef>
                <a:spcPct val="0"/>
              </a:spcBef>
              <a:buFont typeface="Arial" panose="020B0604020202020204" pitchFamily="34" charset="0"/>
              <a:buChar char="•"/>
            </a:pPr>
            <a:endParaRPr lang="en-US" altLang="en-US" sz="2400">
              <a:solidFill>
                <a:srgbClr val="3D3C2C"/>
              </a:solidFill>
              <a:ea typeface="Calibri" panose="020F0502020204030204" pitchFamily="34" charset="0"/>
              <a:cs typeface="Times New Roman" panose="02020603050405020304" pitchFamily="18" charset="0"/>
            </a:endParaRPr>
          </a:p>
          <a:p>
            <a:pPr marL="0" indent="0" defTabSz="914400" eaLnBrk="0" hangingPunct="0">
              <a:spcBef>
                <a:spcPct val="0"/>
              </a:spcBef>
              <a:buNone/>
            </a:pPr>
            <a:endParaRPr lang="en-US" altLang="en-US">
              <a:solidFill>
                <a:srgbClr val="3D3C2C"/>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67A21BC-04D1-4A8C-80EA-950129D4BAA8}"/>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86252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90170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170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170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p:cNvSpPr>
            <a:spLocks noGrp="1"/>
          </p:cNvSpPr>
          <p:nvPr>
            <p:ph type="title"/>
          </p:nvPr>
        </p:nvSpPr>
        <p:spPr>
          <a:xfrm>
            <a:off x="804672" y="1541780"/>
            <a:ext cx="3282696" cy="4417647"/>
          </a:xfrm>
        </p:spPr>
        <p:txBody>
          <a:bodyPr vert="horz" lIns="91440" tIns="45720" rIns="91440" bIns="45720" rtlCol="0" anchor="ctr">
            <a:normAutofit/>
          </a:bodyPr>
          <a:lstStyle/>
          <a:p>
            <a:r>
              <a:rPr lang="en-US" b="1" kern="1200">
                <a:solidFill>
                  <a:schemeClr val="bg1"/>
                </a:solidFill>
                <a:latin typeface="+mj-lt"/>
                <a:ea typeface="+mj-ea"/>
                <a:cs typeface="+mj-cs"/>
              </a:rPr>
              <a:t>Goal Setting Timeline</a:t>
            </a:r>
          </a:p>
        </p:txBody>
      </p:sp>
      <p:sp>
        <p:nvSpPr>
          <p:cNvPr id="2" name="Content Placeholder 1"/>
          <p:cNvSpPr>
            <a:spLocks noGrp="1"/>
          </p:cNvSpPr>
          <p:nvPr>
            <p:ph sz="half" idx="2"/>
          </p:nvPr>
        </p:nvSpPr>
        <p:spPr>
          <a:xfrm>
            <a:off x="4890516" y="901700"/>
            <a:ext cx="7042983" cy="6567144"/>
          </a:xfrm>
        </p:spPr>
        <p:txBody>
          <a:bodyPr vert="horz" lIns="91440" tIns="45720" rIns="91440" bIns="45720" rtlCol="0" anchor="ctr">
            <a:normAutofit/>
          </a:bodyPr>
          <a:lstStyle/>
          <a:p>
            <a:pPr lvl="0" fontAlgn="base"/>
            <a:r>
              <a:rPr lang="en-US" sz="2000" b="1" dirty="0"/>
              <a:t>August 22-September 22</a:t>
            </a:r>
            <a:r>
              <a:rPr lang="en-US" sz="2000" dirty="0"/>
              <a:t> </a:t>
            </a:r>
          </a:p>
          <a:p>
            <a:pPr marL="457200" lvl="1" fontAlgn="base"/>
            <a:r>
              <a:rPr lang="en-US" sz="2000" dirty="0"/>
              <a:t>GTLP Goal Development and Initial Conference window </a:t>
            </a:r>
          </a:p>
          <a:p>
            <a:pPr lvl="0" fontAlgn="base"/>
            <a:r>
              <a:rPr lang="en-US" sz="2000" b="1" dirty="0"/>
              <a:t>September 12-16</a:t>
            </a:r>
            <a:r>
              <a:rPr lang="en-US" sz="2000" dirty="0"/>
              <a:t> </a:t>
            </a:r>
          </a:p>
          <a:p>
            <a:pPr lvl="1" fontAlgn="base"/>
            <a:r>
              <a:rPr lang="en-US" sz="2000" dirty="0"/>
              <a:t>Elementary GTLP Goals Draft Due  </a:t>
            </a:r>
          </a:p>
          <a:p>
            <a:pPr lvl="0" fontAlgn="base"/>
            <a:r>
              <a:rPr lang="en-US" sz="2000" b="1" dirty="0"/>
              <a:t>September 19-26</a:t>
            </a:r>
            <a:r>
              <a:rPr lang="en-US" sz="2000" dirty="0"/>
              <a:t>: </a:t>
            </a:r>
          </a:p>
          <a:p>
            <a:pPr lvl="1" fontAlgn="base"/>
            <a:r>
              <a:rPr lang="en-US" sz="2000" dirty="0"/>
              <a:t>Parent Goal review/input:  A GTLP collaboration/discussion opportunity</a:t>
            </a:r>
          </a:p>
          <a:p>
            <a:pPr lvl="0" fontAlgn="base"/>
            <a:r>
              <a:rPr lang="en-US" sz="2000" b="1" dirty="0"/>
              <a:t>September 26-September 30</a:t>
            </a:r>
          </a:p>
          <a:p>
            <a:pPr lvl="1" fontAlgn="base"/>
            <a:r>
              <a:rPr lang="en-US" sz="1600" dirty="0"/>
              <a:t>Elementary and Secondary (grades 1-12) GTLP finalized with Parent Signature Due</a:t>
            </a:r>
          </a:p>
          <a:p>
            <a:pPr lvl="1" fontAlgn="base"/>
            <a:r>
              <a:rPr lang="en-US" sz="1600" dirty="0"/>
              <a:t>Parents digital signature submitted through the Family Access Parent Portal in Skyward</a:t>
            </a:r>
            <a:endParaRPr lang="en-US" sz="1600" b="1" dirty="0"/>
          </a:p>
          <a:p>
            <a:pPr lvl="0" fontAlgn="base"/>
            <a:r>
              <a:rPr lang="en-US" sz="2000" b="1" dirty="0"/>
              <a:t>October 3-6</a:t>
            </a:r>
          </a:p>
          <a:p>
            <a:pPr lvl="1" fontAlgn="base"/>
            <a:r>
              <a:rPr lang="en-US" sz="1600" dirty="0"/>
              <a:t>Parents use Family Access to Sign GT Learning Plan</a:t>
            </a:r>
          </a:p>
          <a:p>
            <a:pPr lvl="0" fontAlgn="base"/>
            <a:r>
              <a:rPr lang="en-US" sz="2000" b="1" dirty="0"/>
              <a:t>October 6</a:t>
            </a:r>
          </a:p>
          <a:p>
            <a:pPr lvl="1" fontAlgn="base"/>
            <a:r>
              <a:rPr lang="en-US" sz="1600" dirty="0"/>
              <a:t>GT Learning Plan Signing Day (Final)</a:t>
            </a:r>
          </a:p>
        </p:txBody>
      </p:sp>
      <p:sp>
        <p:nvSpPr>
          <p:cNvPr id="9" name="Rectangle 8">
            <a:extLst>
              <a:ext uri="{FF2B5EF4-FFF2-40B4-BE49-F238E27FC236}">
                <a16:creationId xmlns:a16="http://schemas.microsoft.com/office/drawing/2014/main" id="{28CB4277-1F96-4951-9261-44F9F598C05E}"/>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3134927055"/>
      </p:ext>
    </p:extLst>
  </p:cSld>
  <p:clrMapOvr>
    <a:masterClrMapping/>
  </p:clrMapOvr>
  <mc:AlternateContent xmlns:mc="http://schemas.openxmlformats.org/markup-compatibility/2006" xmlns:p14="http://schemas.microsoft.com/office/powerpoint/2010/main">
    <mc:Choice Requires="p14">
      <p:transition p14:dur="0" advTm="38167"/>
    </mc:Choice>
    <mc:Fallback xmlns="">
      <p:transition advTm="3816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170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BCBD0-2DD3-3B40-9BA9-03E6DFA05C8B}"/>
              </a:ext>
            </a:extLst>
          </p:cNvPr>
          <p:cNvSpPr>
            <a:spLocks noGrp="1"/>
          </p:cNvSpPr>
          <p:nvPr>
            <p:ph type="title"/>
          </p:nvPr>
        </p:nvSpPr>
        <p:spPr>
          <a:xfrm>
            <a:off x="6482752" y="3262185"/>
            <a:ext cx="5710202" cy="2525717"/>
          </a:xfrm>
        </p:spPr>
        <p:txBody>
          <a:bodyPr vert="horz" lIns="91440" tIns="45720" rIns="91440" bIns="45720" rtlCol="0" anchor="t">
            <a:normAutofit/>
          </a:bodyPr>
          <a:lstStyle/>
          <a:p>
            <a:r>
              <a:rPr lang="en-US" sz="4800" b="1" kern="1200">
                <a:solidFill>
                  <a:schemeClr val="bg1"/>
                </a:solidFill>
                <a:latin typeface="+mj-lt"/>
                <a:ea typeface="+mj-ea"/>
                <a:cs typeface="+mj-cs"/>
              </a:rPr>
              <a:t>Texas Performance Standards Project</a:t>
            </a:r>
          </a:p>
        </p:txBody>
      </p:sp>
      <p:sp>
        <p:nvSpPr>
          <p:cNvPr id="18" name="Freeform: Shape 17">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90170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90170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Thumbs Up Sign">
            <a:extLst>
              <a:ext uri="{FF2B5EF4-FFF2-40B4-BE49-F238E27FC236}">
                <a16:creationId xmlns:a16="http://schemas.microsoft.com/office/drawing/2014/main" id="{F38306B8-EBCE-4118-9A94-540C9BED7D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941" y="2203251"/>
            <a:ext cx="3440610" cy="3440610"/>
          </a:xfrm>
          <a:prstGeom prst="rect">
            <a:avLst/>
          </a:prstGeom>
        </p:spPr>
      </p:pic>
      <p:sp>
        <p:nvSpPr>
          <p:cNvPr id="8" name="Rectangle 7">
            <a:extLst>
              <a:ext uri="{FF2B5EF4-FFF2-40B4-BE49-F238E27FC236}">
                <a16:creationId xmlns:a16="http://schemas.microsoft.com/office/drawing/2014/main" id="{CA13834E-293D-4950-ACCC-26E511B8984E}"/>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332600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BCBD0-2DD3-3B40-9BA9-03E6DFA05C8B}"/>
              </a:ext>
            </a:extLst>
          </p:cNvPr>
          <p:cNvSpPr>
            <a:spLocks noGrp="1"/>
          </p:cNvSpPr>
          <p:nvPr>
            <p:ph type="title"/>
          </p:nvPr>
        </p:nvSpPr>
        <p:spPr>
          <a:xfrm>
            <a:off x="838200" y="1199257"/>
            <a:ext cx="10515600" cy="1063370"/>
          </a:xfrm>
        </p:spPr>
        <p:txBody>
          <a:bodyPr>
            <a:normAutofit/>
          </a:bodyPr>
          <a:lstStyle/>
          <a:p>
            <a:r>
              <a:rPr lang="en-US" sz="4000" b="1">
                <a:latin typeface="Arial" panose="020B0604020202020204" pitchFamily="34" charset="0"/>
                <a:cs typeface="Arial" panose="020B0604020202020204" pitchFamily="34" charset="0"/>
              </a:rPr>
              <a:t>Texas Performance Standards Project</a:t>
            </a:r>
          </a:p>
        </p:txBody>
      </p:sp>
      <p:graphicFrame>
        <p:nvGraphicFramePr>
          <p:cNvPr id="11" name="Content Placeholder 2">
            <a:extLst>
              <a:ext uri="{FF2B5EF4-FFF2-40B4-BE49-F238E27FC236}">
                <a16:creationId xmlns:a16="http://schemas.microsoft.com/office/drawing/2014/main" id="{CB604434-8035-4AED-B5C9-6D606C285DE2}"/>
              </a:ext>
            </a:extLst>
          </p:cNvPr>
          <p:cNvGraphicFramePr>
            <a:graphicFrameLocks noGrp="1"/>
          </p:cNvGraphicFramePr>
          <p:nvPr>
            <p:ph idx="1"/>
            <p:extLst>
              <p:ext uri="{D42A27DB-BD31-4B8C-83A1-F6EECF244321}">
                <p14:modId xmlns:p14="http://schemas.microsoft.com/office/powerpoint/2010/main" val="2011915246"/>
              </p:ext>
            </p:extLst>
          </p:nvPr>
        </p:nvGraphicFramePr>
        <p:xfrm>
          <a:off x="838200" y="2354317"/>
          <a:ext cx="10515600" cy="3822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a:extLst>
              <a:ext uri="{FF2B5EF4-FFF2-40B4-BE49-F238E27FC236}">
                <a16:creationId xmlns:a16="http://schemas.microsoft.com/office/drawing/2014/main" id="{862D657B-C20B-3746-A3AD-4BDFBA3FC044}"/>
              </a:ext>
            </a:extLst>
          </p:cNvPr>
          <p:cNvSpPr>
            <a:spLocks noGrp="1"/>
          </p:cNvSpPr>
          <p:nvPr>
            <p:ph type="sldNum" sz="quarter" idx="12"/>
          </p:nvPr>
        </p:nvSpPr>
        <p:spPr/>
        <p:txBody>
          <a:bodyPr/>
          <a:lstStyle/>
          <a:p>
            <a:fld id="{4FD767A7-2FAD-0742-A737-624EC467408B}" type="slidenum">
              <a:rPr lang="en-US" smtClean="0"/>
              <a:t>16</a:t>
            </a:fld>
            <a:endParaRPr lang="en-US"/>
          </a:p>
        </p:txBody>
      </p:sp>
      <p:sp>
        <p:nvSpPr>
          <p:cNvPr id="7" name="Rectangle 6">
            <a:extLst>
              <a:ext uri="{FF2B5EF4-FFF2-40B4-BE49-F238E27FC236}">
                <a16:creationId xmlns:a16="http://schemas.microsoft.com/office/drawing/2014/main" id="{B1421BAA-AABE-4CA3-AAB7-6C493E4C533D}"/>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86612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90170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90170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87BCBD0-2DD3-3B40-9BA9-03E6DFA05C8B}"/>
              </a:ext>
            </a:extLst>
          </p:cNvPr>
          <p:cNvSpPr>
            <a:spLocks noGrp="1"/>
          </p:cNvSpPr>
          <p:nvPr>
            <p:ph type="title"/>
          </p:nvPr>
        </p:nvSpPr>
        <p:spPr>
          <a:xfrm>
            <a:off x="2555631" y="2343638"/>
            <a:ext cx="7080738" cy="3312766"/>
          </a:xfrm>
        </p:spPr>
        <p:txBody>
          <a:bodyPr vert="horz" lIns="91440" tIns="45720" rIns="91440" bIns="45720" rtlCol="0" anchor="ctr">
            <a:normAutofit/>
          </a:bodyPr>
          <a:lstStyle/>
          <a:p>
            <a:pPr algn="ctr"/>
            <a:r>
              <a:rPr lang="en-US" sz="5400" b="1">
                <a:solidFill>
                  <a:schemeClr val="bg1">
                    <a:lumMod val="95000"/>
                    <a:lumOff val="5000"/>
                  </a:schemeClr>
                </a:solidFill>
              </a:rPr>
              <a:t>Additional Information</a:t>
            </a:r>
          </a:p>
        </p:txBody>
      </p:sp>
      <p:sp>
        <p:nvSpPr>
          <p:cNvPr id="7" name="Rectangle 6">
            <a:extLst>
              <a:ext uri="{FF2B5EF4-FFF2-40B4-BE49-F238E27FC236}">
                <a16:creationId xmlns:a16="http://schemas.microsoft.com/office/drawing/2014/main" id="{362E98D7-DA18-48FD-ACD0-A919724EA4BB}"/>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118191415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994" y="1098821"/>
            <a:ext cx="10025036" cy="584775"/>
          </a:xfrm>
          <a:prstGeom prst="rect">
            <a:avLst/>
          </a:prstGeom>
          <a:noFill/>
        </p:spPr>
        <p:txBody>
          <a:bodyPr wrap="square" rtlCol="0">
            <a:spAutoFit/>
          </a:bodyPr>
          <a:lstStyle/>
          <a:p>
            <a:r>
              <a:rPr lang="en-US" sz="3200" b="1">
                <a:solidFill>
                  <a:srgbClr val="1F5179"/>
                </a:solidFill>
              </a:rPr>
              <a:t>Acceleration Options in Fort Bend ISD</a:t>
            </a:r>
          </a:p>
        </p:txBody>
      </p:sp>
      <p:sp>
        <p:nvSpPr>
          <p:cNvPr id="5" name="TextBox 4"/>
          <p:cNvSpPr txBox="1"/>
          <p:nvPr/>
        </p:nvSpPr>
        <p:spPr>
          <a:xfrm>
            <a:off x="808531" y="2222671"/>
            <a:ext cx="4727641" cy="3046988"/>
          </a:xfrm>
          <a:prstGeom prst="rect">
            <a:avLst/>
          </a:prstGeom>
          <a:noFill/>
        </p:spPr>
        <p:txBody>
          <a:bodyPr wrap="square" lIns="91440" tIns="45720" rIns="91440" bIns="45720" rtlCol="0" anchor="t">
            <a:spAutoFit/>
          </a:bodyPr>
          <a:lstStyle/>
          <a:p>
            <a:pPr marL="285750" indent="-285750" defTabSz="0">
              <a:buFont typeface="Arial" panose="020B0604020202020204" pitchFamily="34" charset="0"/>
              <a:buChar char="•"/>
            </a:pPr>
            <a:r>
              <a:rPr lang="en-US" sz="2400"/>
              <a:t>Curriculum Compacting</a:t>
            </a:r>
          </a:p>
          <a:p>
            <a:pPr marL="285750" indent="-285750" defTabSz="0">
              <a:buFont typeface="Arial" panose="020B0604020202020204" pitchFamily="34" charset="0"/>
              <a:buChar char="•"/>
            </a:pPr>
            <a:r>
              <a:rPr lang="en-US" sz="2400"/>
              <a:t>Partial Acceleration, by Content</a:t>
            </a:r>
            <a:endParaRPr lang="en-US" sz="2400">
              <a:cs typeface="Calibri"/>
            </a:endParaRPr>
          </a:p>
          <a:p>
            <a:pPr marL="285750" indent="-285750" defTabSz="0">
              <a:buFont typeface="Arial" panose="020B0604020202020204" pitchFamily="34" charset="0"/>
              <a:buChar char="•"/>
            </a:pPr>
            <a:r>
              <a:rPr lang="en-US" sz="2400"/>
              <a:t>Self-Paced Instruction</a:t>
            </a:r>
            <a:endParaRPr lang="en-US" sz="2400">
              <a:cs typeface="Calibri"/>
            </a:endParaRPr>
          </a:p>
          <a:p>
            <a:pPr marL="285750" indent="-285750" defTabSz="0">
              <a:buFont typeface="Arial" panose="020B0604020202020204" pitchFamily="34" charset="0"/>
              <a:buChar char="•"/>
            </a:pPr>
            <a:r>
              <a:rPr lang="en-US" sz="2400"/>
              <a:t>Credit by Exam</a:t>
            </a:r>
            <a:endParaRPr lang="en-US" sz="2400">
              <a:cs typeface="Calibri"/>
            </a:endParaRPr>
          </a:p>
          <a:p>
            <a:pPr marL="285750" indent="-285750" defTabSz="0">
              <a:buFont typeface="Arial" panose="020B0604020202020204" pitchFamily="34" charset="0"/>
              <a:buChar char="•"/>
            </a:pPr>
            <a:r>
              <a:rPr lang="en-US" sz="2400"/>
              <a:t>Advanced Placement</a:t>
            </a:r>
            <a:endParaRPr lang="en-US" sz="2400">
              <a:cs typeface="Calibri"/>
            </a:endParaRPr>
          </a:p>
          <a:p>
            <a:pPr marL="285750" indent="-285750" defTabSz="0">
              <a:buFont typeface="Arial" panose="020B0604020202020204" pitchFamily="34" charset="0"/>
              <a:buChar char="•"/>
            </a:pPr>
            <a:r>
              <a:rPr lang="en-US" sz="2400"/>
              <a:t>Dual Credit</a:t>
            </a:r>
            <a:endParaRPr lang="en-US" sz="2400">
              <a:cs typeface="Calibri"/>
            </a:endParaRPr>
          </a:p>
          <a:p>
            <a:pPr marL="285750" indent="-285750" defTabSz="0">
              <a:buFont typeface="Arial" panose="020B0604020202020204" pitchFamily="34" charset="0"/>
              <a:buChar char="•"/>
            </a:pPr>
            <a:r>
              <a:rPr lang="en-US" sz="2400"/>
              <a:t>Collegiate Enrichment Courses</a:t>
            </a:r>
            <a:endParaRPr lang="en-US" sz="2400">
              <a:cs typeface="Calibri"/>
            </a:endParaRPr>
          </a:p>
          <a:p>
            <a:pPr marL="285750" indent="-285750" defTabSz="0">
              <a:buFont typeface="Arial" panose="020B0604020202020204" pitchFamily="34" charset="0"/>
              <a:buChar char="•"/>
            </a:pPr>
            <a:endParaRPr lang="en-US" sz="2400">
              <a:cs typeface="Calibri"/>
            </a:endParaRPr>
          </a:p>
        </p:txBody>
      </p:sp>
      <p:pic>
        <p:nvPicPr>
          <p:cNvPr id="7" name="Picture 6" descr="Back to School Letter Graphic.jpg"/>
          <p:cNvPicPr>
            <a:picLocks noChangeAspect="1"/>
          </p:cNvPicPr>
          <p:nvPr/>
        </p:nvPicPr>
        <p:blipFill rotWithShape="1">
          <a:blip r:embed="rId3">
            <a:extLst>
              <a:ext uri="{28A0092B-C50C-407E-A947-70E740481C1C}">
                <a14:useLocalDpi xmlns:a14="http://schemas.microsoft.com/office/drawing/2010/main" val="0"/>
              </a:ext>
            </a:extLst>
          </a:blip>
          <a:srcRect l="66457" t="16812" r="6381" b="41265"/>
          <a:stretch/>
        </p:blipFill>
        <p:spPr>
          <a:xfrm>
            <a:off x="6655714" y="2168865"/>
            <a:ext cx="3798200" cy="2875433"/>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424546" y="5733518"/>
            <a:ext cx="7849485" cy="646331"/>
          </a:xfrm>
          <a:prstGeom prst="rect">
            <a:avLst/>
          </a:prstGeom>
          <a:noFill/>
        </p:spPr>
        <p:txBody>
          <a:bodyPr wrap="square" rtlCol="0">
            <a:spAutoFit/>
          </a:bodyPr>
          <a:lstStyle/>
          <a:p>
            <a:pPr algn="ctr"/>
            <a:r>
              <a:rPr lang="en-US"/>
              <a:t>Visit www.fortbendisd.com/gifted</a:t>
            </a:r>
          </a:p>
          <a:p>
            <a:pPr algn="ctr"/>
            <a:r>
              <a:rPr lang="en-US"/>
              <a:t>for the full presentation on </a:t>
            </a:r>
            <a:r>
              <a:rPr lang="en-US" b="1"/>
              <a:t>Acceleration Options in FBISD</a:t>
            </a:r>
            <a:endParaRPr lang="en-US"/>
          </a:p>
        </p:txBody>
      </p:sp>
      <p:sp>
        <p:nvSpPr>
          <p:cNvPr id="8" name="Rectangle 7">
            <a:extLst>
              <a:ext uri="{FF2B5EF4-FFF2-40B4-BE49-F238E27FC236}">
                <a16:creationId xmlns:a16="http://schemas.microsoft.com/office/drawing/2014/main" id="{65222DA4-FB12-42B3-9D32-122C72B38C13}"/>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258405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4338" y="1098820"/>
            <a:ext cx="9979692" cy="523220"/>
          </a:xfrm>
          <a:prstGeom prst="rect">
            <a:avLst/>
          </a:prstGeom>
          <a:noFill/>
        </p:spPr>
        <p:txBody>
          <a:bodyPr wrap="square" lIns="91440" tIns="45720" rIns="91440" bIns="45720" rtlCol="0" anchor="t">
            <a:spAutoFit/>
          </a:bodyPr>
          <a:lstStyle/>
          <a:p>
            <a:r>
              <a:rPr lang="en-US" sz="2800" b="1">
                <a:solidFill>
                  <a:srgbClr val="1F5179"/>
                </a:solidFill>
              </a:rPr>
              <a:t>Additional Opportunities for your GT Child</a:t>
            </a:r>
            <a:endParaRPr lang="en-US" sz="2800"/>
          </a:p>
        </p:txBody>
      </p:sp>
      <p:sp>
        <p:nvSpPr>
          <p:cNvPr id="5" name="Content Placeholder 4"/>
          <p:cNvSpPr>
            <a:spLocks noGrp="1"/>
          </p:cNvSpPr>
          <p:nvPr>
            <p:ph sz="half" idx="1"/>
          </p:nvPr>
        </p:nvSpPr>
        <p:spPr>
          <a:xfrm>
            <a:off x="416943" y="2115355"/>
            <a:ext cx="10370446" cy="2705402"/>
          </a:xfrm>
        </p:spPr>
        <p:txBody>
          <a:bodyPr>
            <a:normAutofit fontScale="92500" lnSpcReduction="20000"/>
          </a:bodyPr>
          <a:lstStyle/>
          <a:p>
            <a:pPr lvl="1">
              <a:buFont typeface="Wingdings" charset="0"/>
              <a:buChar char="q"/>
            </a:pPr>
            <a:r>
              <a:rPr lang="en-US" sz="3200" b="1"/>
              <a:t>   Middle School Gifted and Talented Academy </a:t>
            </a:r>
            <a:endParaRPr lang="en-US" sz="3200" b="1">
              <a:cs typeface="Calibri"/>
            </a:endParaRPr>
          </a:p>
          <a:p>
            <a:endParaRPr lang="en-US"/>
          </a:p>
          <a:p>
            <a:endParaRPr lang="en-US"/>
          </a:p>
          <a:p>
            <a:endParaRPr lang="en-US">
              <a:cs typeface="Calibri"/>
            </a:endParaRPr>
          </a:p>
          <a:p>
            <a:endParaRPr lang="en-US" b="1">
              <a:cs typeface="Calibri"/>
            </a:endParaRPr>
          </a:p>
          <a:p>
            <a:pPr lvl="1">
              <a:buFont typeface="Wingdings" charset="0"/>
              <a:buChar char="q"/>
            </a:pPr>
            <a:r>
              <a:rPr lang="en-US" sz="3200" b="1"/>
              <a:t>   Gifted and Talented Mentorship (12th Grade Students)</a:t>
            </a:r>
            <a:endParaRPr lang="en-US" sz="3200" b="1">
              <a:cs typeface="Calibri"/>
            </a:endParaRPr>
          </a:p>
        </p:txBody>
      </p:sp>
      <p:pic>
        <p:nvPicPr>
          <p:cNvPr id="4" name="Picture 7">
            <a:extLst>
              <a:ext uri="{FF2B5EF4-FFF2-40B4-BE49-F238E27FC236}">
                <a16:creationId xmlns:a16="http://schemas.microsoft.com/office/drawing/2014/main" id="{941B5D4A-324A-4090-A139-A2743B126B59}"/>
              </a:ext>
            </a:extLst>
          </p:cNvPr>
          <p:cNvPicPr>
            <a:picLocks noChangeAspect="1"/>
          </p:cNvPicPr>
          <p:nvPr/>
        </p:nvPicPr>
        <p:blipFill>
          <a:blip r:embed="rId3"/>
          <a:stretch>
            <a:fillRect/>
          </a:stretch>
        </p:blipFill>
        <p:spPr>
          <a:xfrm>
            <a:off x="3364572" y="4906684"/>
            <a:ext cx="1545774" cy="1379890"/>
          </a:xfrm>
          <a:prstGeom prst="rect">
            <a:avLst/>
          </a:prstGeom>
        </p:spPr>
      </p:pic>
      <p:pic>
        <p:nvPicPr>
          <p:cNvPr id="8" name="Picture 8" descr="A picture containing shape&#10;&#10;Description automatically generated">
            <a:extLst>
              <a:ext uri="{FF2B5EF4-FFF2-40B4-BE49-F238E27FC236}">
                <a16:creationId xmlns:a16="http://schemas.microsoft.com/office/drawing/2014/main" id="{A2E16470-A166-49A1-8373-0C6A811AAFB6}"/>
              </a:ext>
            </a:extLst>
          </p:cNvPr>
          <p:cNvPicPr>
            <a:picLocks noChangeAspect="1"/>
          </p:cNvPicPr>
          <p:nvPr/>
        </p:nvPicPr>
        <p:blipFill>
          <a:blip r:embed="rId4"/>
          <a:stretch>
            <a:fillRect/>
          </a:stretch>
        </p:blipFill>
        <p:spPr>
          <a:xfrm>
            <a:off x="3047899" y="2790456"/>
            <a:ext cx="2931225" cy="851810"/>
          </a:xfrm>
          <a:prstGeom prst="rect">
            <a:avLst/>
          </a:prstGeom>
        </p:spPr>
      </p:pic>
      <p:sp>
        <p:nvSpPr>
          <p:cNvPr id="9" name="Rectangle 8">
            <a:extLst>
              <a:ext uri="{FF2B5EF4-FFF2-40B4-BE49-F238E27FC236}">
                <a16:creationId xmlns:a16="http://schemas.microsoft.com/office/drawing/2014/main" id="{C212ED04-58E3-4A60-9599-8CEECB5C5C37}"/>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166586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696" y="2688460"/>
            <a:ext cx="7390053" cy="1815882"/>
          </a:xfrm>
          <a:prstGeom prst="rect">
            <a:avLst/>
          </a:prstGeom>
          <a:noFill/>
        </p:spPr>
        <p:txBody>
          <a:bodyPr wrap="square" lIns="91440" tIns="45720" rIns="91440" bIns="45720" rtlCol="0" anchor="t">
            <a:spAutoFit/>
          </a:bodyPr>
          <a:lstStyle/>
          <a:p>
            <a:r>
              <a:rPr lang="en-US" sz="2800" b="1" dirty="0">
                <a:solidFill>
                  <a:srgbClr val="1F5179"/>
                </a:solidFill>
                <a:cs typeface="Calibri"/>
              </a:rPr>
              <a:t>1</a:t>
            </a:r>
            <a:r>
              <a:rPr lang="en-US" sz="2800" b="1" baseline="30000" dirty="0">
                <a:solidFill>
                  <a:srgbClr val="1F5179"/>
                </a:solidFill>
                <a:cs typeface="Calibri"/>
              </a:rPr>
              <a:t>st</a:t>
            </a:r>
            <a:r>
              <a:rPr lang="en-US" sz="2800" b="1" dirty="0">
                <a:solidFill>
                  <a:srgbClr val="1F5179"/>
                </a:solidFill>
                <a:cs typeface="Calibri"/>
              </a:rPr>
              <a:t> Grade – Mrs. Safieh</a:t>
            </a:r>
          </a:p>
          <a:p>
            <a:r>
              <a:rPr lang="en-US" sz="2800" b="1" dirty="0">
                <a:solidFill>
                  <a:srgbClr val="1F5179"/>
                </a:solidFill>
                <a:cs typeface="Calibri"/>
              </a:rPr>
              <a:t>3</a:t>
            </a:r>
            <a:r>
              <a:rPr lang="en-US" sz="2800" b="1" baseline="30000" dirty="0">
                <a:solidFill>
                  <a:srgbClr val="1F5179"/>
                </a:solidFill>
                <a:cs typeface="Calibri"/>
              </a:rPr>
              <a:t>rd</a:t>
            </a:r>
            <a:r>
              <a:rPr lang="en-US" sz="2800" b="1" dirty="0">
                <a:solidFill>
                  <a:srgbClr val="1F5179"/>
                </a:solidFill>
                <a:cs typeface="Calibri"/>
              </a:rPr>
              <a:t> Grade – Mrs. Gregg</a:t>
            </a:r>
          </a:p>
          <a:p>
            <a:r>
              <a:rPr lang="en-US" sz="2800" b="1" dirty="0">
                <a:solidFill>
                  <a:srgbClr val="1F5179"/>
                </a:solidFill>
                <a:cs typeface="Calibri"/>
              </a:rPr>
              <a:t>4</a:t>
            </a:r>
            <a:r>
              <a:rPr lang="en-US" sz="2800" b="1" baseline="30000" dirty="0">
                <a:solidFill>
                  <a:srgbClr val="1F5179"/>
                </a:solidFill>
                <a:cs typeface="Calibri"/>
              </a:rPr>
              <a:t>th</a:t>
            </a:r>
            <a:r>
              <a:rPr lang="en-US" sz="2800" b="1" dirty="0">
                <a:solidFill>
                  <a:srgbClr val="1F5179"/>
                </a:solidFill>
                <a:cs typeface="Calibri"/>
              </a:rPr>
              <a:t> Grade – Mrs. </a:t>
            </a:r>
            <a:r>
              <a:rPr lang="en-US" sz="2800" b="1">
                <a:solidFill>
                  <a:srgbClr val="1F5179"/>
                </a:solidFill>
                <a:cs typeface="Calibri"/>
              </a:rPr>
              <a:t>Jones</a:t>
            </a:r>
            <a:endParaRPr lang="en-US" sz="2800" b="1" dirty="0">
              <a:solidFill>
                <a:srgbClr val="1F5179"/>
              </a:solidFill>
              <a:cs typeface="Calibri"/>
            </a:endParaRPr>
          </a:p>
          <a:p>
            <a:r>
              <a:rPr lang="en-US" sz="2800" b="1" dirty="0">
                <a:solidFill>
                  <a:srgbClr val="1F5179"/>
                </a:solidFill>
                <a:cs typeface="Calibri"/>
              </a:rPr>
              <a:t>5</a:t>
            </a:r>
            <a:r>
              <a:rPr lang="en-US" sz="2800" b="1" baseline="30000" dirty="0">
                <a:solidFill>
                  <a:srgbClr val="1F5179"/>
                </a:solidFill>
                <a:cs typeface="Calibri"/>
              </a:rPr>
              <a:t>th</a:t>
            </a:r>
            <a:r>
              <a:rPr lang="en-US" sz="2800" b="1" dirty="0">
                <a:solidFill>
                  <a:srgbClr val="1F5179"/>
                </a:solidFill>
                <a:cs typeface="Calibri"/>
              </a:rPr>
              <a:t> Grade – Mr. Champ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749" y="2628933"/>
            <a:ext cx="3632358" cy="322777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57696" y="1139424"/>
            <a:ext cx="10479805" cy="584775"/>
          </a:xfrm>
          <a:prstGeom prst="rect">
            <a:avLst/>
          </a:prstGeom>
          <a:noFill/>
        </p:spPr>
        <p:txBody>
          <a:bodyPr wrap="square" lIns="91440" tIns="45720" rIns="91440" bIns="45720" rtlCol="0" anchor="t">
            <a:spAutoFit/>
          </a:bodyPr>
          <a:lstStyle/>
          <a:p>
            <a:r>
              <a:rPr lang="en-US" sz="3200" b="1">
                <a:solidFill>
                  <a:srgbClr val="1F5179"/>
                </a:solidFill>
              </a:rPr>
              <a:t>Meet our GT Teachers (Elementary)</a:t>
            </a:r>
          </a:p>
        </p:txBody>
      </p:sp>
      <p:sp>
        <p:nvSpPr>
          <p:cNvPr id="8" name="Rectangle 7">
            <a:extLst>
              <a:ext uri="{FF2B5EF4-FFF2-40B4-BE49-F238E27FC236}">
                <a16:creationId xmlns:a16="http://schemas.microsoft.com/office/drawing/2014/main" id="{E7AE241D-4907-44F7-98CD-11AC0E4DC80C}"/>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255415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62D657B-C20B-3746-A3AD-4BDFBA3FC044}"/>
              </a:ext>
            </a:extLst>
          </p:cNvPr>
          <p:cNvSpPr>
            <a:spLocks noGrp="1"/>
          </p:cNvSpPr>
          <p:nvPr>
            <p:ph type="sldNum" sz="quarter" idx="12"/>
          </p:nvPr>
        </p:nvSpPr>
        <p:spPr/>
        <p:txBody>
          <a:bodyPr/>
          <a:lstStyle/>
          <a:p>
            <a:fld id="{4FD767A7-2FAD-0742-A737-624EC467408B}" type="slidenum">
              <a:rPr lang="en-US" smtClean="0"/>
              <a:t>20</a:t>
            </a:fld>
            <a:endParaRPr lang="en-US"/>
          </a:p>
        </p:txBody>
      </p:sp>
      <p:sp>
        <p:nvSpPr>
          <p:cNvPr id="2" name="TextBox 1">
            <a:extLst>
              <a:ext uri="{FF2B5EF4-FFF2-40B4-BE49-F238E27FC236}">
                <a16:creationId xmlns:a16="http://schemas.microsoft.com/office/drawing/2014/main" id="{1896E923-3749-465B-9396-FFDF17B12550}"/>
              </a:ext>
            </a:extLst>
          </p:cNvPr>
          <p:cNvSpPr txBox="1"/>
          <p:nvPr/>
        </p:nvSpPr>
        <p:spPr>
          <a:xfrm>
            <a:off x="122713" y="1112321"/>
            <a:ext cx="88688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lumMod val="75000"/>
                  </a:schemeClr>
                </a:solidFill>
                <a:cs typeface="Calibri"/>
              </a:rPr>
              <a:t>GT Parent Advisory Committee (PAC)</a:t>
            </a:r>
            <a:endParaRPr lang="en-US">
              <a:solidFill>
                <a:schemeClr val="accent1">
                  <a:lumMod val="75000"/>
                </a:schemeClr>
              </a:solidFill>
              <a:cs typeface="Calibri" panose="020F0502020204030204"/>
            </a:endParaRPr>
          </a:p>
        </p:txBody>
      </p:sp>
      <p:sp>
        <p:nvSpPr>
          <p:cNvPr id="4" name="TextBox 3">
            <a:extLst>
              <a:ext uri="{FF2B5EF4-FFF2-40B4-BE49-F238E27FC236}">
                <a16:creationId xmlns:a16="http://schemas.microsoft.com/office/drawing/2014/main" id="{179C1256-1662-414F-B266-5864B71116AF}"/>
              </a:ext>
            </a:extLst>
          </p:cNvPr>
          <p:cNvSpPr txBox="1"/>
          <p:nvPr/>
        </p:nvSpPr>
        <p:spPr>
          <a:xfrm>
            <a:off x="328247" y="1901092"/>
            <a:ext cx="1134012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Who is the PAC?</a:t>
            </a:r>
          </a:p>
          <a:p>
            <a:r>
              <a:rPr lang="en-US">
                <a:ea typeface="+mn-lt"/>
                <a:cs typeface="+mn-lt"/>
              </a:rPr>
              <a:t>The Gifted and Talented Parent Advisory Committee is comprised of parents in Fort Bend ISD who support the GT program offered by Fort Bend ISD.  The PAC is a committed group of parents who provide feedback related to Gifted and Talented programming.</a:t>
            </a:r>
          </a:p>
          <a:p>
            <a:endParaRPr lang="en-US">
              <a:cs typeface="Calibri"/>
            </a:endParaRPr>
          </a:p>
          <a:p>
            <a:r>
              <a:rPr lang="en-US" b="1">
                <a:cs typeface="Calibri"/>
              </a:rPr>
              <a:t>How do I volunteer?</a:t>
            </a:r>
          </a:p>
          <a:p>
            <a:r>
              <a:rPr lang="en-US">
                <a:cs typeface="Calibri"/>
              </a:rPr>
              <a:t>Scan the QR Code below and complete the PAC Interest Form today.  Each campus is allowed up to three parents to serve on the PAC. </a:t>
            </a:r>
          </a:p>
          <a:p>
            <a:endParaRPr lang="en-US">
              <a:cs typeface="Calibri"/>
            </a:endParaRPr>
          </a:p>
          <a:p>
            <a:endParaRPr lang="en-US" b="1">
              <a:cs typeface="Calibri"/>
            </a:endParaRPr>
          </a:p>
          <a:p>
            <a:endParaRPr lang="en-US"/>
          </a:p>
        </p:txBody>
      </p:sp>
      <p:sp>
        <p:nvSpPr>
          <p:cNvPr id="7" name="Rectangle 6">
            <a:extLst>
              <a:ext uri="{FF2B5EF4-FFF2-40B4-BE49-F238E27FC236}">
                <a16:creationId xmlns:a16="http://schemas.microsoft.com/office/drawing/2014/main" id="{4E2D7B2A-DB9C-40B6-8765-6598BD31DDCA}"/>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pic>
        <p:nvPicPr>
          <p:cNvPr id="3" name="Picture 4" descr="Qr code&#10;&#10;Description automatically generated">
            <a:extLst>
              <a:ext uri="{FF2B5EF4-FFF2-40B4-BE49-F238E27FC236}">
                <a16:creationId xmlns:a16="http://schemas.microsoft.com/office/drawing/2014/main" id="{61455C3C-E97A-C1E5-3790-3B8C30258127}"/>
              </a:ext>
            </a:extLst>
          </p:cNvPr>
          <p:cNvPicPr>
            <a:picLocks noChangeAspect="1"/>
          </p:cNvPicPr>
          <p:nvPr/>
        </p:nvPicPr>
        <p:blipFill>
          <a:blip r:embed="rId3"/>
          <a:stretch>
            <a:fillRect/>
          </a:stretch>
        </p:blipFill>
        <p:spPr>
          <a:xfrm>
            <a:off x="4968630" y="4353167"/>
            <a:ext cx="2196124" cy="2196124"/>
          </a:xfrm>
          <a:prstGeom prst="rect">
            <a:avLst/>
          </a:prstGeom>
        </p:spPr>
      </p:pic>
    </p:spTree>
    <p:extLst>
      <p:ext uri="{BB962C8B-B14F-4D97-AF65-F5344CB8AC3E}">
        <p14:creationId xmlns:p14="http://schemas.microsoft.com/office/powerpoint/2010/main" val="1771892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847" y="1004554"/>
            <a:ext cx="3361370" cy="584775"/>
          </a:xfrm>
          <a:prstGeom prst="rect">
            <a:avLst/>
          </a:prstGeom>
          <a:noFill/>
        </p:spPr>
        <p:txBody>
          <a:bodyPr wrap="square" rtlCol="0">
            <a:spAutoFit/>
          </a:bodyPr>
          <a:lstStyle/>
          <a:p>
            <a:r>
              <a:rPr lang="en-US" sz="3200" b="1">
                <a:solidFill>
                  <a:srgbClr val="1F5179"/>
                </a:solidFill>
              </a:rPr>
              <a:t>Parent Resources</a:t>
            </a:r>
          </a:p>
        </p:txBody>
      </p:sp>
      <p:sp>
        <p:nvSpPr>
          <p:cNvPr id="9" name="Content Placeholder 8"/>
          <p:cNvSpPr>
            <a:spLocks noGrp="1"/>
          </p:cNvSpPr>
          <p:nvPr>
            <p:ph idx="1"/>
          </p:nvPr>
        </p:nvSpPr>
        <p:spPr/>
        <p:txBody>
          <a:bodyPr>
            <a:normAutofit fontScale="92500" lnSpcReduction="20000"/>
          </a:bodyPr>
          <a:lstStyle/>
          <a:p>
            <a:r>
              <a:rPr lang="en-US" b="1"/>
              <a:t>SENG</a:t>
            </a:r>
            <a:r>
              <a:rPr lang="en-US"/>
              <a:t> –</a:t>
            </a:r>
            <a:r>
              <a:rPr lang="en-US" sz="2800"/>
              <a:t>Supporting Emotional Needs of Gifted</a:t>
            </a:r>
          </a:p>
          <a:p>
            <a:pPr lvl="1"/>
            <a:r>
              <a:rPr lang="en-US">
                <a:hlinkClick r:id="rId3"/>
              </a:rPr>
              <a:t>www.sengifted.org</a:t>
            </a:r>
            <a:endParaRPr lang="en-US"/>
          </a:p>
          <a:p>
            <a:r>
              <a:rPr lang="en-US" b="1"/>
              <a:t>NAGC</a:t>
            </a:r>
            <a:r>
              <a:rPr lang="en-US"/>
              <a:t> –</a:t>
            </a:r>
            <a:r>
              <a:rPr lang="en-US" sz="2800"/>
              <a:t>National Association of Gifted Children</a:t>
            </a:r>
          </a:p>
          <a:p>
            <a:pPr lvl="1"/>
            <a:r>
              <a:rPr lang="en-US">
                <a:hlinkClick r:id="rId4"/>
              </a:rPr>
              <a:t>www.nagc.org</a:t>
            </a:r>
            <a:endParaRPr lang="en-US"/>
          </a:p>
          <a:p>
            <a:r>
              <a:rPr lang="en-US" b="1"/>
              <a:t>TAGT</a:t>
            </a:r>
            <a:r>
              <a:rPr lang="en-US"/>
              <a:t> –</a:t>
            </a:r>
            <a:r>
              <a:rPr lang="en-US" sz="2800"/>
              <a:t>Texas Association for the Gifted and Talented </a:t>
            </a:r>
          </a:p>
          <a:p>
            <a:pPr lvl="1"/>
            <a:r>
              <a:rPr lang="en-US">
                <a:hlinkClick r:id="rId5"/>
              </a:rPr>
              <a:t>www.txgifted.org</a:t>
            </a:r>
            <a:endParaRPr lang="en-US"/>
          </a:p>
          <a:p>
            <a:r>
              <a:rPr lang="en-US" b="1"/>
              <a:t>PACE</a:t>
            </a:r>
            <a:r>
              <a:rPr lang="en-US"/>
              <a:t> –</a:t>
            </a:r>
            <a:r>
              <a:rPr lang="en-US" sz="2800"/>
              <a:t>Parents for Academic Excellence</a:t>
            </a:r>
          </a:p>
          <a:p>
            <a:pPr lvl="1"/>
            <a:r>
              <a:rPr lang="en-US">
                <a:hlinkClick r:id="rId6"/>
              </a:rPr>
              <a:t>www.pacefortbend.org</a:t>
            </a:r>
            <a:endParaRPr lang="en-US"/>
          </a:p>
          <a:p>
            <a:pPr lvl="1"/>
            <a:endParaRPr lang="en-US"/>
          </a:p>
          <a:p>
            <a:pPr lvl="1"/>
            <a:endParaRPr lang="en-US"/>
          </a:p>
        </p:txBody>
      </p:sp>
      <p:sp>
        <p:nvSpPr>
          <p:cNvPr id="5" name="Rectangle 4">
            <a:extLst>
              <a:ext uri="{FF2B5EF4-FFF2-40B4-BE49-F238E27FC236}">
                <a16:creationId xmlns:a16="http://schemas.microsoft.com/office/drawing/2014/main" id="{1DA932F0-FE10-4FBB-960B-06BD2A179D6C}"/>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2176020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160" y="974866"/>
            <a:ext cx="3816590" cy="584775"/>
          </a:xfrm>
          <a:prstGeom prst="rect">
            <a:avLst/>
          </a:prstGeom>
          <a:noFill/>
        </p:spPr>
        <p:txBody>
          <a:bodyPr wrap="square" rtlCol="0">
            <a:spAutoFit/>
          </a:bodyPr>
          <a:lstStyle/>
          <a:p>
            <a:r>
              <a:rPr lang="en-US" sz="3200" b="1">
                <a:solidFill>
                  <a:srgbClr val="1F5179"/>
                </a:solidFill>
              </a:rPr>
              <a:t>Parent Resources</a:t>
            </a:r>
          </a:p>
        </p:txBody>
      </p:sp>
      <p:pic>
        <p:nvPicPr>
          <p:cNvPr id="11" name="Content Placeholder 10">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78152" y="1823875"/>
            <a:ext cx="3258023" cy="770335"/>
          </a:xfr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6180" y="3335099"/>
            <a:ext cx="3637699" cy="9094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6073" y="1688747"/>
            <a:ext cx="3133725" cy="1040588"/>
          </a:xfrm>
          <a:prstGeom prst="rect">
            <a:avLst/>
          </a:prstGeom>
        </p:spPr>
      </p:pic>
      <p:sp>
        <p:nvSpPr>
          <p:cNvPr id="15" name="TextBox 14"/>
          <p:cNvSpPr txBox="1"/>
          <p:nvPr/>
        </p:nvSpPr>
        <p:spPr>
          <a:xfrm>
            <a:off x="7625899" y="2550687"/>
            <a:ext cx="2024743" cy="646331"/>
          </a:xfrm>
          <a:prstGeom prst="rect">
            <a:avLst/>
          </a:prstGeom>
          <a:noFill/>
        </p:spPr>
        <p:txBody>
          <a:bodyPr wrap="square" rtlCol="0">
            <a:spAutoFit/>
          </a:bodyPr>
          <a:lstStyle/>
          <a:p>
            <a:r>
              <a:rPr lang="en-US">
                <a:hlinkClick r:id="rId7"/>
              </a:rPr>
              <a:t>http://cty.jhu.edu/</a:t>
            </a:r>
            <a:endParaRPr lang="en-US"/>
          </a:p>
          <a:p>
            <a:endParaRPr lang="en-US"/>
          </a:p>
        </p:txBody>
      </p:sp>
      <p:sp>
        <p:nvSpPr>
          <p:cNvPr id="16" name="TextBox 15"/>
          <p:cNvSpPr txBox="1"/>
          <p:nvPr/>
        </p:nvSpPr>
        <p:spPr>
          <a:xfrm>
            <a:off x="2340666" y="2609122"/>
            <a:ext cx="3450331" cy="646331"/>
          </a:xfrm>
          <a:prstGeom prst="rect">
            <a:avLst/>
          </a:prstGeom>
          <a:noFill/>
        </p:spPr>
        <p:txBody>
          <a:bodyPr wrap="square" rtlCol="0">
            <a:spAutoFit/>
          </a:bodyPr>
          <a:lstStyle/>
          <a:p>
            <a:r>
              <a:rPr lang="en-US">
                <a:hlinkClick r:id="rId8"/>
              </a:rPr>
              <a:t>https://www.davidsongifted.org/</a:t>
            </a:r>
            <a:endParaRPr lang="en-US"/>
          </a:p>
          <a:p>
            <a:endParaRPr lang="en-US"/>
          </a:p>
        </p:txBody>
      </p:sp>
      <p:sp>
        <p:nvSpPr>
          <p:cNvPr id="21" name="TextBox 20"/>
          <p:cNvSpPr txBox="1"/>
          <p:nvPr/>
        </p:nvSpPr>
        <p:spPr>
          <a:xfrm>
            <a:off x="2155143" y="4383133"/>
            <a:ext cx="4572000" cy="646331"/>
          </a:xfrm>
          <a:prstGeom prst="rect">
            <a:avLst/>
          </a:prstGeom>
          <a:noFill/>
        </p:spPr>
        <p:txBody>
          <a:bodyPr wrap="square" rtlCol="0">
            <a:spAutoFit/>
          </a:bodyPr>
          <a:lstStyle/>
          <a:p>
            <a:r>
              <a:rPr lang="en-US">
                <a:hlinkClick r:id="rId9"/>
              </a:rPr>
              <a:t>https://www.destinationimagination.org/</a:t>
            </a:r>
            <a:endParaRPr lang="en-US"/>
          </a:p>
          <a:p>
            <a:endParaRPr lang="en-US"/>
          </a:p>
        </p:txBody>
      </p:sp>
      <p:pic>
        <p:nvPicPr>
          <p:cNvPr id="1026" name="Picture 2" descr="Image result for gifted and talented .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2390" y="3114045"/>
            <a:ext cx="3215130" cy="107171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282982" y="4109050"/>
            <a:ext cx="2939175" cy="923330"/>
          </a:xfrm>
          <a:prstGeom prst="rect">
            <a:avLst/>
          </a:prstGeom>
          <a:noFill/>
        </p:spPr>
        <p:txBody>
          <a:bodyPr wrap="square" rtlCol="0">
            <a:spAutoFit/>
          </a:bodyPr>
          <a:lstStyle/>
          <a:p>
            <a:r>
              <a:rPr lang="en-US">
                <a:hlinkClick r:id="rId11"/>
              </a:rPr>
              <a:t>www.giftedandtalented.com</a:t>
            </a:r>
            <a:endParaRPr lang="en-US"/>
          </a:p>
          <a:p>
            <a:endParaRPr lang="en-US"/>
          </a:p>
          <a:p>
            <a:endParaRPr lang="en-US"/>
          </a:p>
        </p:txBody>
      </p:sp>
      <p:sp>
        <p:nvSpPr>
          <p:cNvPr id="13" name="Rectangle 12">
            <a:extLst>
              <a:ext uri="{FF2B5EF4-FFF2-40B4-BE49-F238E27FC236}">
                <a16:creationId xmlns:a16="http://schemas.microsoft.com/office/drawing/2014/main" id="{117525CD-57F6-48D4-AD7D-81817476C203}"/>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328878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7929" y="968816"/>
            <a:ext cx="8383806" cy="1077218"/>
          </a:xfrm>
          <a:prstGeom prst="rect">
            <a:avLst/>
          </a:prstGeom>
          <a:noFill/>
        </p:spPr>
        <p:txBody>
          <a:bodyPr wrap="square" rtlCol="0">
            <a:spAutoFit/>
          </a:bodyPr>
          <a:lstStyle/>
          <a:p>
            <a:r>
              <a:rPr lang="en-US" sz="3200" b="1" dirty="0">
                <a:solidFill>
                  <a:srgbClr val="1F5179"/>
                </a:solidFill>
              </a:rPr>
              <a:t>Contact Us!</a:t>
            </a:r>
          </a:p>
          <a:p>
            <a:r>
              <a:rPr lang="en-US" sz="3200" b="1" dirty="0">
                <a:solidFill>
                  <a:srgbClr val="1F5179"/>
                </a:solidFill>
              </a:rPr>
              <a:t>281-634-4720</a:t>
            </a:r>
          </a:p>
        </p:txBody>
      </p:sp>
      <p:sp>
        <p:nvSpPr>
          <p:cNvPr id="6" name="TextBox 5"/>
          <p:cNvSpPr txBox="1"/>
          <p:nvPr/>
        </p:nvSpPr>
        <p:spPr>
          <a:xfrm>
            <a:off x="1777929" y="2363886"/>
            <a:ext cx="4858398" cy="4401205"/>
          </a:xfrm>
          <a:prstGeom prst="rect">
            <a:avLst/>
          </a:prstGeom>
          <a:noFill/>
        </p:spPr>
        <p:txBody>
          <a:bodyPr wrap="square" rtlCol="0">
            <a:spAutoFit/>
          </a:bodyPr>
          <a:lstStyle/>
          <a:p>
            <a:r>
              <a:rPr lang="en-US" sz="2000" i="1" dirty="0"/>
              <a:t>GT Counselor</a:t>
            </a:r>
          </a:p>
          <a:p>
            <a:r>
              <a:rPr lang="en-US" sz="2000" dirty="0">
                <a:hlinkClick r:id="rId3"/>
              </a:rPr>
              <a:t>Shalyn.Clay@fortbendisd.com</a:t>
            </a:r>
            <a:endParaRPr lang="en-US" sz="2000" i="1" dirty="0"/>
          </a:p>
          <a:p>
            <a:endParaRPr lang="en-US" sz="2000" dirty="0"/>
          </a:p>
          <a:p>
            <a:r>
              <a:rPr lang="en-US" sz="2000" i="1" dirty="0"/>
              <a:t>GT Administrator</a:t>
            </a:r>
          </a:p>
          <a:p>
            <a:r>
              <a:rPr lang="en-US" sz="2000" dirty="0">
                <a:hlinkClick r:id="rId4"/>
              </a:rPr>
              <a:t>Ruth.Riha@fortbendisd.com</a:t>
            </a:r>
            <a:endParaRPr lang="en-US" sz="2000" i="1" dirty="0"/>
          </a:p>
          <a:p>
            <a:endParaRPr lang="en-US" sz="2000" dirty="0"/>
          </a:p>
          <a:p>
            <a:r>
              <a:rPr lang="en-US" sz="2000" i="1" dirty="0"/>
              <a:t>GT Champion of Gifted Services</a:t>
            </a:r>
          </a:p>
          <a:p>
            <a:r>
              <a:rPr lang="en-US" sz="2000" dirty="0">
                <a:hlinkClick r:id="rId5"/>
              </a:rPr>
              <a:t>Carrie.Gregg@fortbendisd.com</a:t>
            </a:r>
            <a:endParaRPr lang="en-US" sz="2000" dirty="0"/>
          </a:p>
          <a:p>
            <a:endParaRPr lang="en-US" sz="2000" i="1" dirty="0"/>
          </a:p>
          <a:p>
            <a:r>
              <a:rPr lang="en-US" sz="2000" i="1" dirty="0"/>
              <a:t>GT Parent Liaison </a:t>
            </a:r>
          </a:p>
          <a:p>
            <a:r>
              <a:rPr lang="en-US" sz="2000" dirty="0">
                <a:hlinkClick r:id="rId6"/>
              </a:rPr>
              <a:t>wenpen76@gmail.com</a:t>
            </a:r>
            <a:r>
              <a:rPr lang="en-US" sz="2000" dirty="0"/>
              <a:t> </a:t>
            </a:r>
          </a:p>
          <a:p>
            <a:endParaRPr lang="en-US" sz="2000" i="1" dirty="0"/>
          </a:p>
          <a:p>
            <a:endParaRPr lang="en-US" sz="2000" dirty="0"/>
          </a:p>
          <a:p>
            <a:endParaRPr lang="en-US" sz="2000" dirty="0"/>
          </a:p>
        </p:txBody>
      </p:sp>
      <p:pic>
        <p:nvPicPr>
          <p:cNvPr id="7" name="Picture 6"/>
          <p:cNvPicPr/>
          <p:nvPr/>
        </p:nvPicPr>
        <p:blipFill rotWithShape="1">
          <a:blip r:embed="rId7"/>
          <a:srcRect l="15384" t="11709" r="16239" b="4779"/>
          <a:stretch/>
        </p:blipFill>
        <p:spPr>
          <a:xfrm rot="701270">
            <a:off x="6905549" y="2643029"/>
            <a:ext cx="3059985" cy="2971137"/>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675FED6A-CF89-48DD-81B9-390B141543D4}"/>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4095109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90170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Text&#10;&#10;Description automatically generated">
            <a:extLst>
              <a:ext uri="{FF2B5EF4-FFF2-40B4-BE49-F238E27FC236}">
                <a16:creationId xmlns:a16="http://schemas.microsoft.com/office/drawing/2014/main" id="{4F7A3541-51CC-4062-BAA4-CAE5DB65B55C}"/>
              </a:ext>
            </a:extLst>
          </p:cNvPr>
          <p:cNvPicPr>
            <a:picLocks noGrp="1" noChangeAspect="1"/>
          </p:cNvPicPr>
          <p:nvPr>
            <p:ph idx="1"/>
          </p:nvPr>
        </p:nvPicPr>
        <p:blipFill rotWithShape="1">
          <a:blip r:embed="rId2"/>
          <a:srcRect t="15429"/>
          <a:stretch/>
        </p:blipFill>
        <p:spPr>
          <a:xfrm>
            <a:off x="20" y="902982"/>
            <a:ext cx="12191980" cy="6856718"/>
          </a:xfrm>
          <a:prstGeom prst="rect">
            <a:avLst/>
          </a:prstGeom>
        </p:spPr>
      </p:pic>
      <p:sp>
        <p:nvSpPr>
          <p:cNvPr id="9" name="Slide Number Placeholder 8">
            <a:extLst>
              <a:ext uri="{FF2B5EF4-FFF2-40B4-BE49-F238E27FC236}">
                <a16:creationId xmlns:a16="http://schemas.microsoft.com/office/drawing/2014/main" id="{862D657B-C20B-3746-A3AD-4BDFBA3FC044}"/>
              </a:ext>
            </a:extLst>
          </p:cNvPr>
          <p:cNvSpPr>
            <a:spLocks noGrp="1"/>
          </p:cNvSpPr>
          <p:nvPr>
            <p:ph type="sldNum" sz="quarter" idx="12"/>
          </p:nvPr>
        </p:nvSpPr>
        <p:spPr>
          <a:xfrm>
            <a:off x="8610600" y="7258050"/>
            <a:ext cx="2743200" cy="365125"/>
          </a:xfrm>
        </p:spPr>
        <p:txBody>
          <a:bodyPr vert="horz" lIns="91440" tIns="45720" rIns="91440" bIns="45720" rtlCol="0" anchor="ctr">
            <a:normAutofit/>
          </a:bodyPr>
          <a:lstStyle/>
          <a:p>
            <a:pPr>
              <a:spcAft>
                <a:spcPts val="600"/>
              </a:spcAft>
            </a:pPr>
            <a:fld id="{4FD767A7-2FAD-0742-A737-624EC467408B}" type="slidenum">
              <a:rPr lang="en-US">
                <a:solidFill>
                  <a:srgbClr val="FFFFFF"/>
                </a:solidFill>
              </a:rPr>
              <a:pPr>
                <a:spcAft>
                  <a:spcPts val="600"/>
                </a:spcAft>
              </a:pPr>
              <a:t>24</a:t>
            </a:fld>
            <a:endParaRPr lang="en-US">
              <a:solidFill>
                <a:srgbClr val="FFFFFF"/>
              </a:solidFill>
            </a:endParaRPr>
          </a:p>
        </p:txBody>
      </p:sp>
      <p:sp>
        <p:nvSpPr>
          <p:cNvPr id="7" name="Rectangle 6">
            <a:extLst>
              <a:ext uri="{FF2B5EF4-FFF2-40B4-BE49-F238E27FC236}">
                <a16:creationId xmlns:a16="http://schemas.microsoft.com/office/drawing/2014/main" id="{3A09DE43-F336-4000-BD41-FEF67209BE39}"/>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60236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0224" y="1098821"/>
            <a:ext cx="8383806" cy="954107"/>
          </a:xfrm>
          <a:prstGeom prst="rect">
            <a:avLst/>
          </a:prstGeom>
          <a:noFill/>
        </p:spPr>
        <p:txBody>
          <a:bodyPr wrap="square" rtlCol="0">
            <a:spAutoFit/>
          </a:bodyPr>
          <a:lstStyle/>
          <a:p>
            <a:pPr algn="ctr"/>
            <a:r>
              <a:rPr lang="en-US" sz="3200" b="1">
                <a:solidFill>
                  <a:srgbClr val="1F5179"/>
                </a:solidFill>
              </a:rPr>
              <a:t>Fort Bend ISD Gifted and Talented</a:t>
            </a:r>
          </a:p>
          <a:p>
            <a:pPr algn="ctr"/>
            <a:r>
              <a:rPr lang="en-US" sz="2400" b="1">
                <a:solidFill>
                  <a:srgbClr val="1F5179"/>
                </a:solidFill>
              </a:rPr>
              <a:t>Areas Served</a:t>
            </a:r>
          </a:p>
        </p:txBody>
      </p:sp>
      <p:sp>
        <p:nvSpPr>
          <p:cNvPr id="5" name="Content Placeholder 4"/>
          <p:cNvSpPr>
            <a:spLocks noGrp="1"/>
          </p:cNvSpPr>
          <p:nvPr>
            <p:ph sz="half" idx="1"/>
          </p:nvPr>
        </p:nvSpPr>
        <p:spPr>
          <a:xfrm>
            <a:off x="2773036" y="5249543"/>
            <a:ext cx="6823336" cy="1608457"/>
          </a:xfrm>
        </p:spPr>
        <p:txBody>
          <a:bodyPr/>
          <a:lstStyle/>
          <a:p>
            <a:pPr algn="ctr"/>
            <a:endParaRPr lang="en-US"/>
          </a:p>
          <a:p>
            <a:pPr marL="0" indent="0" algn="ctr">
              <a:buNone/>
            </a:pPr>
            <a:r>
              <a:rPr lang="en-US"/>
              <a:t>Students are currently identified and served in the 4 core areas.</a:t>
            </a:r>
          </a:p>
        </p:txBody>
      </p:sp>
      <p:graphicFrame>
        <p:nvGraphicFramePr>
          <p:cNvPr id="7" name="Diagram 6"/>
          <p:cNvGraphicFramePr/>
          <p:nvPr>
            <p:extLst>
              <p:ext uri="{D42A27DB-BD31-4B8C-83A1-F6EECF244321}">
                <p14:modId xmlns:p14="http://schemas.microsoft.com/office/powerpoint/2010/main" val="569014774"/>
              </p:ext>
            </p:extLst>
          </p:nvPr>
        </p:nvGraphicFramePr>
        <p:xfrm>
          <a:off x="2835965" y="2387163"/>
          <a:ext cx="6500192" cy="2923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987A6270-D962-4508-9DF6-76F5CFD9144B}"/>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358922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948" y="1195803"/>
            <a:ext cx="10404230" cy="584775"/>
          </a:xfrm>
          <a:prstGeom prst="rect">
            <a:avLst/>
          </a:prstGeom>
          <a:noFill/>
        </p:spPr>
        <p:txBody>
          <a:bodyPr wrap="square" lIns="91440" tIns="45720" rIns="91440" bIns="45720" rtlCol="0" anchor="t">
            <a:spAutoFit/>
          </a:bodyPr>
          <a:lstStyle/>
          <a:p>
            <a:r>
              <a:rPr lang="en-US" sz="3200" b="1">
                <a:solidFill>
                  <a:srgbClr val="1F5179"/>
                </a:solidFill>
              </a:rPr>
              <a:t>Differentiation is…</a:t>
            </a:r>
            <a:endParaRPr lang="en-US"/>
          </a:p>
        </p:txBody>
      </p:sp>
      <p:sp>
        <p:nvSpPr>
          <p:cNvPr id="5" name="Content Placeholder 4"/>
          <p:cNvSpPr>
            <a:spLocks noGrp="1"/>
          </p:cNvSpPr>
          <p:nvPr>
            <p:ph sz="half" idx="1"/>
          </p:nvPr>
        </p:nvSpPr>
        <p:spPr>
          <a:xfrm>
            <a:off x="2078182" y="2168237"/>
            <a:ext cx="8241992" cy="3276601"/>
          </a:xfrm>
        </p:spPr>
        <p:txBody>
          <a:bodyPr vert="horz" lIns="91440" tIns="45720" rIns="91440" bIns="45720" rtlCol="0" anchor="t">
            <a:noAutofit/>
          </a:bodyPr>
          <a:lstStyle/>
          <a:p>
            <a:pPr marL="0" indent="0" algn="ctr">
              <a:buNone/>
            </a:pPr>
            <a:r>
              <a:rPr lang="en-US"/>
              <a:t>“… a teacher’s response to a </a:t>
            </a:r>
            <a:r>
              <a:rPr lang="en-US" i="1"/>
              <a:t>gifted</a:t>
            </a:r>
            <a:r>
              <a:rPr lang="en-US"/>
              <a:t> learner’s needs.” (Carol Ann Tomlinson) </a:t>
            </a:r>
            <a:endParaRPr lang="en-US" sz="3600"/>
          </a:p>
          <a:p>
            <a:pPr marL="0" indent="0" algn="ctr">
              <a:buNone/>
            </a:pPr>
            <a:endParaRPr lang="en-US" sz="3600"/>
          </a:p>
          <a:p>
            <a:pPr marL="0" indent="0" algn="ctr">
              <a:buNone/>
            </a:pPr>
            <a:r>
              <a:rPr lang="en-US"/>
              <a:t>“… customizing instruction so every </a:t>
            </a:r>
            <a:r>
              <a:rPr lang="en-US" b="1"/>
              <a:t>gifted learner</a:t>
            </a:r>
            <a:r>
              <a:rPr lang="en-US"/>
              <a:t> experiences continuous learning.” (Bertie Kingore)</a:t>
            </a:r>
          </a:p>
        </p:txBody>
      </p:sp>
      <p:sp>
        <p:nvSpPr>
          <p:cNvPr id="6" name="Rectangle 5">
            <a:extLst>
              <a:ext uri="{FF2B5EF4-FFF2-40B4-BE49-F238E27FC236}">
                <a16:creationId xmlns:a16="http://schemas.microsoft.com/office/drawing/2014/main" id="{05FD35B7-8E9E-43CF-8AF9-2977C762C82A}"/>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69783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077" y="1098821"/>
            <a:ext cx="10374923" cy="584775"/>
          </a:xfrm>
          <a:prstGeom prst="rect">
            <a:avLst/>
          </a:prstGeom>
          <a:noFill/>
        </p:spPr>
        <p:txBody>
          <a:bodyPr wrap="square" lIns="91440" tIns="45720" rIns="91440" bIns="45720" rtlCol="0" anchor="t">
            <a:spAutoFit/>
          </a:bodyPr>
          <a:lstStyle/>
          <a:p>
            <a:pPr defTabSz="457200" eaLnBrk="0" fontAlgn="base" hangingPunct="0">
              <a:spcBef>
                <a:spcPct val="0"/>
              </a:spcBef>
              <a:spcAft>
                <a:spcPct val="0"/>
              </a:spcAft>
            </a:pPr>
            <a:r>
              <a:rPr lang="en-US" sz="3200" b="1" u="sng">
                <a:solidFill>
                  <a:srgbClr val="1F5179"/>
                </a:solidFill>
                <a:latin typeface="Calibri"/>
                <a:cs typeface="Calibri"/>
              </a:rPr>
              <a:t>How</a:t>
            </a:r>
            <a:r>
              <a:rPr lang="en-US" sz="3200" b="1">
                <a:solidFill>
                  <a:srgbClr val="1F5179"/>
                </a:solidFill>
                <a:latin typeface="Calibri"/>
                <a:cs typeface="Calibri"/>
              </a:rPr>
              <a:t> do we Differentiate?</a:t>
            </a:r>
            <a:endParaRPr lang="en-US">
              <a:latin typeface="Calibri"/>
              <a:cs typeface="Calibri"/>
            </a:endParaRPr>
          </a:p>
        </p:txBody>
      </p:sp>
      <p:graphicFrame>
        <p:nvGraphicFramePr>
          <p:cNvPr id="5" name="Content Placeholder 4"/>
          <p:cNvGraphicFramePr>
            <a:graphicFrameLocks noGrp="1"/>
          </p:cNvGraphicFramePr>
          <p:nvPr>
            <p:ph sz="half" idx="1"/>
          </p:nvPr>
        </p:nvGraphicFramePr>
        <p:xfrm>
          <a:off x="1932329" y="2658124"/>
          <a:ext cx="8327343" cy="1570719"/>
        </p:xfrm>
        <a:graphic>
          <a:graphicData uri="http://schemas.openxmlformats.org/drawingml/2006/table">
            <a:tbl>
              <a:tblPr firstRow="1" bandRow="1">
                <a:tableStyleId>{5C22544A-7EE6-4342-B048-85BDC9FD1C3A}</a:tableStyleId>
              </a:tblPr>
              <a:tblGrid>
                <a:gridCol w="2775781">
                  <a:extLst>
                    <a:ext uri="{9D8B030D-6E8A-4147-A177-3AD203B41FA5}">
                      <a16:colId xmlns:a16="http://schemas.microsoft.com/office/drawing/2014/main" val="2362491519"/>
                    </a:ext>
                  </a:extLst>
                </a:gridCol>
                <a:gridCol w="2775781">
                  <a:extLst>
                    <a:ext uri="{9D8B030D-6E8A-4147-A177-3AD203B41FA5}">
                      <a16:colId xmlns:a16="http://schemas.microsoft.com/office/drawing/2014/main" val="2333266451"/>
                    </a:ext>
                  </a:extLst>
                </a:gridCol>
                <a:gridCol w="2775781">
                  <a:extLst>
                    <a:ext uri="{9D8B030D-6E8A-4147-A177-3AD203B41FA5}">
                      <a16:colId xmlns:a16="http://schemas.microsoft.com/office/drawing/2014/main" val="2223611726"/>
                    </a:ext>
                  </a:extLst>
                </a:gridCol>
              </a:tblGrid>
              <a:tr h="523573">
                <a:tc>
                  <a:txBody>
                    <a:bodyPr/>
                    <a:lstStyle/>
                    <a:p>
                      <a:pPr algn="ctr"/>
                      <a:r>
                        <a:rPr lang="en-US" sz="2800"/>
                        <a:t>2P’s</a:t>
                      </a:r>
                    </a:p>
                  </a:txBody>
                  <a:tcPr/>
                </a:tc>
                <a:tc>
                  <a:txBody>
                    <a:bodyPr/>
                    <a:lstStyle/>
                    <a:p>
                      <a:pPr algn="ctr"/>
                      <a:r>
                        <a:rPr lang="en-US" sz="2800"/>
                        <a:t>2 C’s</a:t>
                      </a:r>
                    </a:p>
                  </a:txBody>
                  <a:tcPr/>
                </a:tc>
                <a:tc>
                  <a:txBody>
                    <a:bodyPr/>
                    <a:lstStyle/>
                    <a:p>
                      <a:pPr algn="ctr"/>
                      <a:r>
                        <a:rPr lang="en-US" sz="2800"/>
                        <a:t>2 F’s</a:t>
                      </a:r>
                    </a:p>
                  </a:txBody>
                  <a:tcPr/>
                </a:tc>
                <a:extLst>
                  <a:ext uri="{0D108BD9-81ED-4DB2-BD59-A6C34878D82A}">
                    <a16:rowId xmlns:a16="http://schemas.microsoft.com/office/drawing/2014/main" val="3824552503"/>
                  </a:ext>
                </a:extLst>
              </a:tr>
              <a:tr h="523573">
                <a:tc>
                  <a:txBody>
                    <a:bodyPr/>
                    <a:lstStyle/>
                    <a:p>
                      <a:pPr algn="ctr"/>
                      <a:r>
                        <a:rPr lang="en-US" sz="2800"/>
                        <a:t>Pre-assessment</a:t>
                      </a:r>
                    </a:p>
                  </a:txBody>
                  <a:tcPr/>
                </a:tc>
                <a:tc>
                  <a:txBody>
                    <a:bodyPr/>
                    <a:lstStyle/>
                    <a:p>
                      <a:pPr algn="ctr"/>
                      <a:r>
                        <a:rPr lang="en-US" sz="2800"/>
                        <a:t>Choice</a:t>
                      </a:r>
                    </a:p>
                  </a:txBody>
                  <a:tcPr/>
                </a:tc>
                <a:tc>
                  <a:txBody>
                    <a:bodyPr/>
                    <a:lstStyle/>
                    <a:p>
                      <a:pPr algn="ctr"/>
                      <a:r>
                        <a:rPr lang="en-US" sz="2800"/>
                        <a:t>Feedback</a:t>
                      </a:r>
                    </a:p>
                  </a:txBody>
                  <a:tcPr/>
                </a:tc>
                <a:extLst>
                  <a:ext uri="{0D108BD9-81ED-4DB2-BD59-A6C34878D82A}">
                    <a16:rowId xmlns:a16="http://schemas.microsoft.com/office/drawing/2014/main" val="2138884523"/>
                  </a:ext>
                </a:extLst>
              </a:tr>
              <a:tr h="523573">
                <a:tc>
                  <a:txBody>
                    <a:bodyPr/>
                    <a:lstStyle/>
                    <a:p>
                      <a:pPr algn="ctr"/>
                      <a:r>
                        <a:rPr lang="en-US" sz="2800"/>
                        <a:t>Perky Pace</a:t>
                      </a:r>
                    </a:p>
                  </a:txBody>
                  <a:tcPr/>
                </a:tc>
                <a:tc>
                  <a:txBody>
                    <a:bodyPr/>
                    <a:lstStyle/>
                    <a:p>
                      <a:pPr algn="ctr"/>
                      <a:r>
                        <a:rPr lang="en-US" sz="2800"/>
                        <a:t>Challenge</a:t>
                      </a:r>
                    </a:p>
                  </a:txBody>
                  <a:tcPr/>
                </a:tc>
                <a:tc>
                  <a:txBody>
                    <a:bodyPr/>
                    <a:lstStyle/>
                    <a:p>
                      <a:pPr algn="ctr"/>
                      <a:r>
                        <a:rPr lang="en-US" sz="2800"/>
                        <a:t>Flexibility</a:t>
                      </a:r>
                    </a:p>
                  </a:txBody>
                  <a:tcPr/>
                </a:tc>
                <a:extLst>
                  <a:ext uri="{0D108BD9-81ED-4DB2-BD59-A6C34878D82A}">
                    <a16:rowId xmlns:a16="http://schemas.microsoft.com/office/drawing/2014/main" val="3583030003"/>
                  </a:ext>
                </a:extLst>
              </a:tr>
            </a:tbl>
          </a:graphicData>
        </a:graphic>
      </p:graphicFrame>
      <p:sp>
        <p:nvSpPr>
          <p:cNvPr id="6" name="TextBox 5"/>
          <p:cNvSpPr txBox="1"/>
          <p:nvPr/>
        </p:nvSpPr>
        <p:spPr>
          <a:xfrm>
            <a:off x="1565564" y="6022172"/>
            <a:ext cx="9102437" cy="646331"/>
          </a:xfrm>
          <a:prstGeom prst="rect">
            <a:avLst/>
          </a:prstGeom>
          <a:noFill/>
        </p:spPr>
        <p:txBody>
          <a:bodyPr wrap="square" rtlCol="0">
            <a:spAutoFit/>
          </a:bodyPr>
          <a:lstStyle/>
          <a:p>
            <a:pPr defTabSz="457200" eaLnBrk="0" fontAlgn="base" hangingPunct="0">
              <a:spcBef>
                <a:spcPct val="0"/>
              </a:spcBef>
              <a:spcAft>
                <a:spcPct val="0"/>
              </a:spcAft>
            </a:pPr>
            <a:r>
              <a:rPr lang="en-US">
                <a:solidFill>
                  <a:srgbClr val="000000"/>
                </a:solidFill>
                <a:latin typeface="Calibri" charset="0"/>
              </a:rPr>
              <a:t>Gentry, M. (2014). Total School Cluster Grouping and Differentiation: A Comprehensive Research Plan for Raising Student Achievement and Improving Teacher Practices (pp 100 – 105)</a:t>
            </a:r>
          </a:p>
        </p:txBody>
      </p:sp>
      <p:sp>
        <p:nvSpPr>
          <p:cNvPr id="8" name="Rectangle 7">
            <a:extLst>
              <a:ext uri="{FF2B5EF4-FFF2-40B4-BE49-F238E27FC236}">
                <a16:creationId xmlns:a16="http://schemas.microsoft.com/office/drawing/2014/main" id="{C687EC09-436D-4A28-9FBE-5CF39F26BF74}"/>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248988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770" y="895287"/>
            <a:ext cx="10531230" cy="604313"/>
          </a:xfrm>
          <a:prstGeom prst="rect">
            <a:avLst/>
          </a:prstGeom>
          <a:noFill/>
        </p:spPr>
        <p:txBody>
          <a:bodyPr wrap="square" lIns="91440" tIns="45720" rIns="91440" bIns="45720" rtlCol="0" anchor="t">
            <a:spAutoFit/>
          </a:bodyPr>
          <a:lstStyle/>
          <a:p>
            <a:r>
              <a:rPr lang="en-US" sz="3200" b="1" u="sng">
                <a:solidFill>
                  <a:srgbClr val="1F5179"/>
                </a:solidFill>
              </a:rPr>
              <a:t>How</a:t>
            </a:r>
            <a:r>
              <a:rPr lang="en-US" sz="3200" b="1">
                <a:solidFill>
                  <a:srgbClr val="1F5179"/>
                </a:solidFill>
              </a:rPr>
              <a:t> do we Differentiate?</a:t>
            </a:r>
            <a:endParaRPr lang="en-US"/>
          </a:p>
        </p:txBody>
      </p:sp>
      <p:pic>
        <p:nvPicPr>
          <p:cNvPr id="9" name="Picture 8"/>
          <p:cNvPicPr>
            <a:picLocks noChangeAspect="1"/>
          </p:cNvPicPr>
          <p:nvPr/>
        </p:nvPicPr>
        <p:blipFill rotWithShape="1">
          <a:blip r:embed="rId3"/>
          <a:srcRect l="32800" t="35081" r="31817" b="27389"/>
          <a:stretch/>
        </p:blipFill>
        <p:spPr>
          <a:xfrm>
            <a:off x="1675116" y="1628909"/>
            <a:ext cx="8841768" cy="4901201"/>
          </a:xfrm>
          <a:prstGeom prst="rect">
            <a:avLst/>
          </a:prstGeom>
        </p:spPr>
      </p:pic>
      <p:sp>
        <p:nvSpPr>
          <p:cNvPr id="5" name="Rectangle 4">
            <a:extLst>
              <a:ext uri="{FF2B5EF4-FFF2-40B4-BE49-F238E27FC236}">
                <a16:creationId xmlns:a16="http://schemas.microsoft.com/office/drawing/2014/main" id="{E43EB059-48A6-4C85-8749-50129C0FA326}"/>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402074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041" y="1127866"/>
            <a:ext cx="9063536" cy="584775"/>
          </a:xfrm>
          <a:prstGeom prst="rect">
            <a:avLst/>
          </a:prstGeom>
          <a:noFill/>
        </p:spPr>
        <p:txBody>
          <a:bodyPr wrap="square" lIns="91440" tIns="45720" rIns="91440" bIns="45720" rtlCol="0" anchor="t">
            <a:spAutoFit/>
          </a:bodyPr>
          <a:lstStyle/>
          <a:p>
            <a:r>
              <a:rPr lang="en-US" sz="3200" b="1">
                <a:solidFill>
                  <a:srgbClr val="1F5179"/>
                </a:solidFill>
              </a:rPr>
              <a:t>GT Services for Elementary Students includes ...</a:t>
            </a:r>
            <a:endParaRPr lang="en-US"/>
          </a:p>
        </p:txBody>
      </p:sp>
      <p:sp>
        <p:nvSpPr>
          <p:cNvPr id="8" name="Rectangle 3"/>
          <p:cNvSpPr>
            <a:spLocks noGrp="1" noChangeArrowheads="1"/>
          </p:cNvSpPr>
          <p:nvPr>
            <p:ph sz="half" idx="1"/>
          </p:nvPr>
        </p:nvSpPr>
        <p:spPr bwMode="auto">
          <a:xfrm>
            <a:off x="451800" y="1799261"/>
            <a:ext cx="5207783"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1396" tIns="0" rIns="0"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indent="0" defTabSz="914400">
              <a:buNone/>
            </a:pPr>
            <a:endParaRPr lang="en-US" b="1">
              <a:latin typeface="Calibri"/>
              <a:cs typeface="Times New Roman"/>
            </a:endParaRPr>
          </a:p>
          <a:p>
            <a:pPr marL="0" indent="0" defTabSz="914400">
              <a:buNone/>
            </a:pPr>
            <a:r>
              <a:rPr lang="en-US" b="1">
                <a:latin typeface="Calibri"/>
                <a:cs typeface="Times New Roman"/>
              </a:rPr>
              <a:t>Elementary (K-5)</a:t>
            </a:r>
          </a:p>
          <a:p>
            <a:pPr marL="0" indent="0" defTabSz="914400">
              <a:buNone/>
            </a:pPr>
            <a:endParaRPr lang="en-US" b="1">
              <a:latin typeface="Calibri"/>
              <a:cs typeface="Times New Roman"/>
            </a:endParaRPr>
          </a:p>
          <a:p>
            <a:pPr defTabSz="914400">
              <a:buFont typeface="Wingdings" charset="0"/>
              <a:buChar char="q"/>
            </a:pPr>
            <a:r>
              <a:rPr lang="en-US" sz="2400" b="1">
                <a:latin typeface="Calibri"/>
                <a:cs typeface="Times New Roman"/>
              </a:rPr>
              <a:t> Cluster Grouping </a:t>
            </a:r>
            <a:r>
              <a:rPr lang="en-US" sz="2400">
                <a:latin typeface="Calibri"/>
                <a:cs typeface="Times New Roman"/>
              </a:rPr>
              <a:t>with differentiated instruction in core content areas (ELA, SS, Math, Science) </a:t>
            </a:r>
            <a:endParaRPr lang="en-US" sz="2400">
              <a:cs typeface="Arial" panose="020B0604020202020204" pitchFamily="34" charset="0"/>
            </a:endParaRPr>
          </a:p>
          <a:p>
            <a:pPr marL="0" indent="0" defTabSz="914400">
              <a:buNone/>
            </a:pPr>
            <a:endParaRPr lang="en-US">
              <a:latin typeface="Calibri"/>
              <a:cs typeface="Times New Roman"/>
            </a:endParaRPr>
          </a:p>
          <a:p>
            <a:pPr marL="0" indent="0" defTabSz="914400">
              <a:buNone/>
            </a:pPr>
            <a:endParaRPr lang="en-US" b="1">
              <a:latin typeface="Calibri" panose="020F0502020204030204" pitchFamily="34" charset="0"/>
              <a:cs typeface="Times New Roman" panose="02020603050405020304" pitchFamily="18" charset="0"/>
            </a:endParaRPr>
          </a:p>
          <a:p>
            <a:pPr marL="0" indent="0" defTabSz="914400">
              <a:buNone/>
            </a:pPr>
            <a:endParaRPr lang="en-US">
              <a:latin typeface="Calibri" panose="020F0502020204030204" pitchFamily="34" charset="0"/>
              <a:cs typeface="Times New Roman" panose="02020603050405020304" pitchFamily="18" charset="0"/>
            </a:endParaRPr>
          </a:p>
          <a:p>
            <a:pPr marL="0" indent="0" defTabSz="914400">
              <a:buNone/>
            </a:pPr>
            <a:endParaRPr lang="en-US" sz="2400">
              <a:latin typeface="Calibri" panose="020F0502020204030204" pitchFamily="34" charset="0"/>
              <a:cs typeface="Times New Roman" panose="02020603050405020304" pitchFamily="18" charset="0"/>
            </a:endParaRPr>
          </a:p>
          <a:p>
            <a:pPr defTabSz="914400">
              <a:buFont typeface="Arial" panose="020B0604020202020204" pitchFamily="34" charset="0"/>
              <a:buChar char="•"/>
            </a:pPr>
            <a:endParaRPr lang="en-US" sz="2400">
              <a:latin typeface="Calibri" panose="020F0502020204030204" pitchFamily="34" charset="0"/>
              <a:cs typeface="Times New Roman" panose="02020603050405020304" pitchFamily="18" charset="0"/>
            </a:endParaRPr>
          </a:p>
          <a:p>
            <a:pPr marL="0" indent="0" defTabSz="914400">
              <a:buNone/>
            </a:pPr>
            <a:endParaRPr lang="en-US">
              <a:cs typeface="Arial" panose="020B0604020202020204" pitchFamily="34" charset="0"/>
            </a:endParaRPr>
          </a:p>
          <a:p>
            <a:pPr marL="0" indent="0" defTabSz="914400">
              <a:buNone/>
            </a:pPr>
            <a:endParaRPr lang="en-US" altLang="en-US">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164" y="1989664"/>
            <a:ext cx="4575020" cy="3026893"/>
          </a:xfrm>
          <a:prstGeom prst="rect">
            <a:avLst/>
          </a:prstGeom>
        </p:spPr>
      </p:pic>
      <p:sp>
        <p:nvSpPr>
          <p:cNvPr id="6" name="Rectangle 5">
            <a:extLst>
              <a:ext uri="{FF2B5EF4-FFF2-40B4-BE49-F238E27FC236}">
                <a16:creationId xmlns:a16="http://schemas.microsoft.com/office/drawing/2014/main" id="{E03C4454-508E-44B5-AD4B-26C609685372}"/>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146205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1181" y="1049712"/>
            <a:ext cx="3215176" cy="584775"/>
          </a:xfrm>
          <a:prstGeom prst="rect">
            <a:avLst/>
          </a:prstGeom>
          <a:noFill/>
        </p:spPr>
        <p:txBody>
          <a:bodyPr wrap="square" rtlCol="0">
            <a:spAutoFit/>
          </a:bodyPr>
          <a:lstStyle/>
          <a:p>
            <a:r>
              <a:rPr lang="en-US" sz="3200" b="1">
                <a:solidFill>
                  <a:srgbClr val="1F5179"/>
                </a:solidFill>
              </a:rPr>
              <a:t>Cluster Grouping</a:t>
            </a:r>
          </a:p>
        </p:txBody>
      </p:sp>
      <p:sp>
        <p:nvSpPr>
          <p:cNvPr id="8" name="Rectangle 3"/>
          <p:cNvSpPr>
            <a:spLocks noGrp="1" noChangeArrowheads="1"/>
          </p:cNvSpPr>
          <p:nvPr>
            <p:ph sz="half" idx="1"/>
          </p:nvPr>
        </p:nvSpPr>
        <p:spPr bwMode="auto">
          <a:xfrm>
            <a:off x="1983605" y="1786209"/>
            <a:ext cx="8332234"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1396" tIns="0" rIns="0"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914400"/>
            <a:r>
              <a:rPr lang="en-US" altLang="en-US" sz="2400">
                <a:latin typeface="Calibri" panose="020F0502020204030204" pitchFamily="34" charset="0"/>
                <a:ea typeface="Arial" panose="020B0604020202020204" pitchFamily="34" charset="0"/>
                <a:cs typeface="Times New Roman" panose="02020603050405020304" pitchFamily="18" charset="0"/>
              </a:rPr>
              <a:t>Gifted and Talented students are ensured opportunities to work together as a group, work with other students, and work independently during the school day as well as the entire school year.</a:t>
            </a:r>
          </a:p>
          <a:p>
            <a:pPr defTabSz="914400"/>
            <a:endParaRPr lang="en-US" altLang="en-US" sz="2400">
              <a:latin typeface="Calibri" panose="020F0502020204030204" pitchFamily="34" charset="0"/>
              <a:ea typeface="Arial" panose="020B0604020202020204" pitchFamily="34" charset="0"/>
              <a:cs typeface="Times New Roman" panose="02020603050405020304" pitchFamily="18" charset="0"/>
            </a:endParaRPr>
          </a:p>
          <a:p>
            <a:pPr defTabSz="914400"/>
            <a:r>
              <a:rPr lang="en-US" altLang="en-US" sz="2400">
                <a:latin typeface="Calibri" panose="020F0502020204030204" pitchFamily="34" charset="0"/>
                <a:ea typeface="Arial" panose="020B0604020202020204" pitchFamily="34" charset="0"/>
                <a:cs typeface="Times New Roman" panose="02020603050405020304" pitchFamily="18" charset="0"/>
              </a:rPr>
              <a:t>GT students are placed together for instruction in the appropriate content area(s) for which they have been identified in cluster grouping. </a:t>
            </a:r>
          </a:p>
          <a:p>
            <a:pPr defTabSz="914400"/>
            <a:endParaRPr lang="en-US" altLang="en-US" sz="2400">
              <a:latin typeface="Calibri" panose="020F0502020204030204" pitchFamily="34" charset="0"/>
              <a:ea typeface="Arial" panose="020B0604020202020204" pitchFamily="34" charset="0"/>
              <a:cs typeface="Times New Roman" panose="02020603050405020304" pitchFamily="18" charset="0"/>
            </a:endParaRPr>
          </a:p>
          <a:p>
            <a:pPr defTabSz="914400"/>
            <a:r>
              <a:rPr lang="en-US" altLang="en-US" sz="2400">
                <a:latin typeface="Calibri" panose="020F0502020204030204" pitchFamily="34" charset="0"/>
                <a:ea typeface="Arial" panose="020B0604020202020204" pitchFamily="34" charset="0"/>
                <a:cs typeface="Times New Roman" panose="02020603050405020304" pitchFamily="18" charset="0"/>
              </a:rPr>
              <a:t>Teachers are trained to adapt curriculum and instruction for their gifted learners.</a:t>
            </a:r>
            <a:endParaRPr lang="en-US"/>
          </a:p>
          <a:p>
            <a:pPr defTabSz="914400"/>
            <a:endParaRPr kumimoji="0" lang="en-US" altLang="en-US" b="0" i="0" u="none" strike="noStrike" cap="none" normalizeH="0" baseline="0">
              <a:ln>
                <a:noFill/>
              </a:ln>
              <a:solidFill>
                <a:schemeClr val="tx1"/>
              </a:solidFill>
              <a:effectLst/>
            </a:endParaRPr>
          </a:p>
        </p:txBody>
      </p:sp>
      <p:sp>
        <p:nvSpPr>
          <p:cNvPr id="5" name="Rectangle 4">
            <a:extLst>
              <a:ext uri="{FF2B5EF4-FFF2-40B4-BE49-F238E27FC236}">
                <a16:creationId xmlns:a16="http://schemas.microsoft.com/office/drawing/2014/main" id="{FD7A3CD2-7E4C-4E05-8383-D53C39E679F2}"/>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359332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90170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90170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87BCBD0-2DD3-3B40-9BA9-03E6DFA05C8B}"/>
              </a:ext>
            </a:extLst>
          </p:cNvPr>
          <p:cNvSpPr>
            <a:spLocks noGrp="1"/>
          </p:cNvSpPr>
          <p:nvPr>
            <p:ph type="title"/>
          </p:nvPr>
        </p:nvSpPr>
        <p:spPr>
          <a:xfrm>
            <a:off x="2555631" y="2343638"/>
            <a:ext cx="7080738" cy="3312766"/>
          </a:xfrm>
        </p:spPr>
        <p:txBody>
          <a:bodyPr vert="horz" lIns="91440" tIns="45720" rIns="91440" bIns="45720" rtlCol="0" anchor="ctr">
            <a:normAutofit/>
          </a:bodyPr>
          <a:lstStyle/>
          <a:p>
            <a:pPr algn="ctr"/>
            <a:r>
              <a:rPr lang="en-US" sz="5400" b="1">
                <a:solidFill>
                  <a:schemeClr val="bg1">
                    <a:lumMod val="95000"/>
                    <a:lumOff val="5000"/>
                  </a:schemeClr>
                </a:solidFill>
              </a:rPr>
              <a:t>GT Initiatives</a:t>
            </a:r>
          </a:p>
        </p:txBody>
      </p:sp>
      <p:sp>
        <p:nvSpPr>
          <p:cNvPr id="3" name="Rectangle 2">
            <a:extLst>
              <a:ext uri="{FF2B5EF4-FFF2-40B4-BE49-F238E27FC236}">
                <a16:creationId xmlns:a16="http://schemas.microsoft.com/office/drawing/2014/main" id="{AE2C8BA4-E0BE-45BC-93BA-BB2EA6E56320}"/>
              </a:ext>
            </a:extLst>
          </p:cNvPr>
          <p:cNvSpPr/>
          <p:nvPr/>
        </p:nvSpPr>
        <p:spPr>
          <a:xfrm>
            <a:off x="0" y="0"/>
            <a:ext cx="12192000" cy="901700"/>
          </a:xfrm>
          <a:prstGeom prst="rect">
            <a:avLst/>
          </a:prstGeom>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8F2827">
                      <a:shade val="30000"/>
                      <a:satMod val="115000"/>
                    </a:srgbClr>
                  </a:gs>
                  <a:gs pos="50000">
                    <a:srgbClr val="8F2827">
                      <a:shade val="67500"/>
                      <a:satMod val="115000"/>
                    </a:srgbClr>
                  </a:gs>
                  <a:gs pos="100000">
                    <a:srgbClr val="8F2827">
                      <a:shade val="100000"/>
                      <a:satMod val="115000"/>
                    </a:srgbClr>
                  </a:gs>
                </a:gsLst>
                <a:lin ang="0" scaled="1"/>
                <a:tileRect/>
              </a:gradFill>
            </a:endParaRPr>
          </a:p>
        </p:txBody>
      </p:sp>
    </p:spTree>
    <p:extLst>
      <p:ext uri="{BB962C8B-B14F-4D97-AF65-F5344CB8AC3E}">
        <p14:creationId xmlns:p14="http://schemas.microsoft.com/office/powerpoint/2010/main" val="15984679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BISD">
      <a:dk1>
        <a:srgbClr val="000000"/>
      </a:dk1>
      <a:lt1>
        <a:srgbClr val="FFFFFF"/>
      </a:lt1>
      <a:dk2>
        <a:srgbClr val="8F2828"/>
      </a:dk2>
      <a:lt2>
        <a:srgbClr val="E1D7C9"/>
      </a:lt2>
      <a:accent1>
        <a:srgbClr val="205178"/>
      </a:accent1>
      <a:accent2>
        <a:srgbClr val="C5692E"/>
      </a:accent2>
      <a:accent3>
        <a:srgbClr val="4F863C"/>
      </a:accent3>
      <a:accent4>
        <a:srgbClr val="76265F"/>
      </a:accent4>
      <a:accent5>
        <a:srgbClr val="0D6F74"/>
      </a:accent5>
      <a:accent6>
        <a:srgbClr val="C39B2E"/>
      </a:accent6>
      <a:hlink>
        <a:srgbClr val="205178"/>
      </a:hlink>
      <a:folHlink>
        <a:srgbClr val="C39B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CAD52E3E-1F4F-F144-B93E-3EA90FD808BF}" vid="{C87BE6F2-FA0A-6745-8504-90B4D301804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MS_Mappings xmlns="42069859-a071-4fe4-a96c-8e42f19bb132" xsi:nil="true"/>
    <CultureName xmlns="42069859-a071-4fe4-a96c-8e42f19bb132" xsi:nil="true"/>
    <Owner xmlns="42069859-a071-4fe4-a96c-8e42f19bb132">
      <UserInfo>
        <DisplayName/>
        <AccountId xsi:nil="true"/>
        <AccountType/>
      </UserInfo>
    </Owner>
    <Students xmlns="42069859-a071-4fe4-a96c-8e42f19bb132">
      <UserInfo>
        <DisplayName/>
        <AccountId xsi:nil="true"/>
        <AccountType/>
      </UserInfo>
    </Students>
    <DefaultSectionNames xmlns="42069859-a071-4fe4-a96c-8e42f19bb132" xsi:nil="true"/>
    <Is_Collaboration_Space_Locked xmlns="42069859-a071-4fe4-a96c-8e42f19bb132" xsi:nil="true"/>
    <AppVersion xmlns="42069859-a071-4fe4-a96c-8e42f19bb132" xsi:nil="true"/>
    <IsNotebookLocked xmlns="42069859-a071-4fe4-a96c-8e42f19bb132" xsi:nil="true"/>
    <NotebookType xmlns="42069859-a071-4fe4-a96c-8e42f19bb132" xsi:nil="true"/>
    <Has_Teacher_Only_SectionGroup xmlns="42069859-a071-4fe4-a96c-8e42f19bb132" xsi:nil="true"/>
    <TeamsChannelId xmlns="42069859-a071-4fe4-a96c-8e42f19bb132" xsi:nil="true"/>
    <Invited_Teachers xmlns="42069859-a071-4fe4-a96c-8e42f19bb132" xsi:nil="true"/>
    <_ip_UnifiedCompliancePolicyProperties xmlns="http://schemas.microsoft.com/sharepoint/v3" xsi:nil="true"/>
    <Distribution_Groups xmlns="42069859-a071-4fe4-a96c-8e42f19bb132" xsi:nil="true"/>
    <Templates xmlns="42069859-a071-4fe4-a96c-8e42f19bb132" xsi:nil="true"/>
    <Invited_Students xmlns="42069859-a071-4fe4-a96c-8e42f19bb132" xsi:nil="true"/>
    <Math_Settings xmlns="42069859-a071-4fe4-a96c-8e42f19bb132" xsi:nil="true"/>
    <Self_Registration_Enabled xmlns="42069859-a071-4fe4-a96c-8e42f19bb132" xsi:nil="true"/>
    <FolderType xmlns="42069859-a071-4fe4-a96c-8e42f19bb132" xsi:nil="true"/>
    <Teachers xmlns="42069859-a071-4fe4-a96c-8e42f19bb132">
      <UserInfo>
        <DisplayName/>
        <AccountId xsi:nil="true"/>
        <AccountType/>
      </UserInfo>
    </Teachers>
    <Student_Groups xmlns="42069859-a071-4fe4-a96c-8e42f19bb132">
      <UserInfo>
        <DisplayName/>
        <AccountId xsi:nil="true"/>
        <AccountType/>
      </UserInfo>
    </Student_Group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ABCB212A64984F86AB3CDADDBD26EF" ma:contentTypeVersion="36" ma:contentTypeDescription="Create a new document." ma:contentTypeScope="" ma:versionID="fab707826a14b30d0020df949fd72ea7">
  <xsd:schema xmlns:xsd="http://www.w3.org/2001/XMLSchema" xmlns:xs="http://www.w3.org/2001/XMLSchema" xmlns:p="http://schemas.microsoft.com/office/2006/metadata/properties" xmlns:ns1="http://schemas.microsoft.com/sharepoint/v3" xmlns:ns3="5736bf9a-5be7-46f1-a3a1-7b80a9c7f1c2" xmlns:ns4="42069859-a071-4fe4-a96c-8e42f19bb132" targetNamespace="http://schemas.microsoft.com/office/2006/metadata/properties" ma:root="true" ma:fieldsID="e1f38763e48aa40febe4cb2081c4aa1f" ns1:_="" ns3:_="" ns4:_="">
    <xsd:import namespace="http://schemas.microsoft.com/sharepoint/v3"/>
    <xsd:import namespace="5736bf9a-5be7-46f1-a3a1-7b80a9c7f1c2"/>
    <xsd:import namespace="42069859-a071-4fe4-a96c-8e42f19bb13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4:MediaServiceDateTaken" minOccurs="0"/>
                <xsd:element ref="ns4:MediaServiceLocation" minOccurs="0"/>
                <xsd:element ref="ns1:_ip_UnifiedCompliancePolicyProperties" minOccurs="0"/>
                <xsd:element ref="ns1:_ip_UnifiedCompliancePolicyUIAction" minOccurs="0"/>
                <xsd:element ref="ns4:MediaServiceAutoKeyPoints" minOccurs="0"/>
                <xsd:element ref="ns4:MediaServiceKeyPoints"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36bf9a-5be7-46f1-a3a1-7b80a9c7f1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069859-a071-4fe4-a96c-8e42f19bb13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NotebookType" ma:index="23" nillable="true" ma:displayName="Notebook Type" ma:internalName="NotebookType">
      <xsd:simpleType>
        <xsd:restriction base="dms:Text"/>
      </xsd:simpleType>
    </xsd:element>
    <xsd:element name="FolderType" ma:index="24" nillable="true" ma:displayName="Folder Type" ma:internalName="FolderType">
      <xsd:simpleType>
        <xsd:restriction base="dms:Text"/>
      </xsd:simpleType>
    </xsd:element>
    <xsd:element name="CultureName" ma:index="25" nillable="true" ma:displayName="Culture Name" ma:internalName="CultureName">
      <xsd:simpleType>
        <xsd:restriction base="dms:Text"/>
      </xsd:simpleType>
    </xsd:element>
    <xsd:element name="AppVersion" ma:index="26" nillable="true" ma:displayName="App Version" ma:internalName="AppVersion">
      <xsd:simpleType>
        <xsd:restriction base="dms:Text"/>
      </xsd:simpleType>
    </xsd:element>
    <xsd:element name="TeamsChannelId" ma:index="27" nillable="true" ma:displayName="Teams Channel Id" ma:internalName="TeamsChannelId">
      <xsd:simpleType>
        <xsd:restriction base="dms:Text"/>
      </xsd:simpleType>
    </xsd:element>
    <xsd:element name="Owner" ma:index="2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9" nillable="true" ma:displayName="Math Settings" ma:internalName="Math_Settings">
      <xsd:simpleType>
        <xsd:restriction base="dms:Text"/>
      </xsd:simpleType>
    </xsd:element>
    <xsd:element name="DefaultSectionNames" ma:index="30" nillable="true" ma:displayName="Default Section Names" ma:internalName="DefaultSectionNames">
      <xsd:simpleType>
        <xsd:restriction base="dms:Note">
          <xsd:maxLength value="255"/>
        </xsd:restriction>
      </xsd:simpleType>
    </xsd:element>
    <xsd:element name="Templates" ma:index="31" nillable="true" ma:displayName="Templates" ma:internalName="Templates">
      <xsd:simpleType>
        <xsd:restriction base="dms:Note">
          <xsd:maxLength value="255"/>
        </xsd:restriction>
      </xsd:simpleType>
    </xsd:element>
    <xsd:element name="Teachers" ma:index="3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5" nillable="true" ma:displayName="Distribution Groups" ma:internalName="Distribution_Groups">
      <xsd:simpleType>
        <xsd:restriction base="dms:Note">
          <xsd:maxLength value="255"/>
        </xsd:restriction>
      </xsd:simpleType>
    </xsd:element>
    <xsd:element name="LMS_Mappings" ma:index="36" nillable="true" ma:displayName="LMS Mappings" ma:internalName="LMS_Mappings">
      <xsd:simpleType>
        <xsd:restriction base="dms:Note">
          <xsd:maxLength value="255"/>
        </xsd:restriction>
      </xsd:simpleType>
    </xsd:element>
    <xsd:element name="Invited_Teachers" ma:index="37" nillable="true" ma:displayName="Invited Teachers" ma:internalName="Invited_Teachers">
      <xsd:simpleType>
        <xsd:restriction base="dms:Note">
          <xsd:maxLength value="255"/>
        </xsd:restriction>
      </xsd:simpleType>
    </xsd:element>
    <xsd:element name="Invited_Students" ma:index="38" nillable="true" ma:displayName="Invited Students" ma:internalName="Invited_Students">
      <xsd:simpleType>
        <xsd:restriction base="dms:Note">
          <xsd:maxLength value="255"/>
        </xsd:restriction>
      </xsd:simpleType>
    </xsd:element>
    <xsd:element name="Self_Registration_Enabled" ma:index="39" nillable="true" ma:displayName="Self Registration Enabled" ma:internalName="Self_Registration_Enabled">
      <xsd:simpleType>
        <xsd:restriction base="dms:Boolean"/>
      </xsd:simpleType>
    </xsd:element>
    <xsd:element name="Has_Teacher_Only_SectionGroup" ma:index="40" nillable="true" ma:displayName="Has Teacher Only SectionGroup" ma:internalName="Has_Teacher_Only_SectionGroup">
      <xsd:simpleType>
        <xsd:restriction base="dms:Boolean"/>
      </xsd:simpleType>
    </xsd:element>
    <xsd:element name="Is_Collaboration_Space_Locked" ma:index="41" nillable="true" ma:displayName="Is Collaboration Space Locked" ma:internalName="Is_Collaboration_Space_Locked">
      <xsd:simpleType>
        <xsd:restriction base="dms:Boolean"/>
      </xsd:simpleType>
    </xsd:element>
    <xsd:element name="IsNotebookLocked" ma:index="42" nillable="true" ma:displayName="Is Notebook Locked" ma:internalName="IsNotebookLocked">
      <xsd:simpleType>
        <xsd:restriction base="dms:Boolean"/>
      </xsd:simpleType>
    </xsd:element>
    <xsd:element name="MediaLengthInSeconds" ma:index="4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33FBD5-606B-46C0-A944-C4C4EDBD4433}">
  <ds:schemaRefs>
    <ds:schemaRef ds:uri="42069859-a071-4fe4-a96c-8e42f19bb132"/>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8B113AD-F1B4-4E3B-9425-360073EB0647}">
  <ds:schemaRefs>
    <ds:schemaRef ds:uri="http://schemas.microsoft.com/sharepoint/v3/contenttype/forms"/>
  </ds:schemaRefs>
</ds:datastoreItem>
</file>

<file path=customXml/itemProps3.xml><?xml version="1.0" encoding="utf-8"?>
<ds:datastoreItem xmlns:ds="http://schemas.openxmlformats.org/officeDocument/2006/customXml" ds:itemID="{A925827C-7796-4CC3-9C5D-889EF198737B}">
  <ds:schemaRefs>
    <ds:schemaRef ds:uri="42069859-a071-4fe4-a96c-8e42f19bb132"/>
    <ds:schemaRef ds:uri="5736bf9a-5be7-46f1-a3a1-7b80a9c7f1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173</TotalTime>
  <Words>1858</Words>
  <Application>Microsoft Office PowerPoint</Application>
  <PresentationFormat>Widescreen</PresentationFormat>
  <Paragraphs>223</Paragraphs>
  <Slides>24</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Cambria</vt:lpstr>
      <vt:lpstr>Wingdings</vt:lpstr>
      <vt:lpstr>Office Theme</vt:lpstr>
      <vt:lpstr>1_Office Theme</vt:lpstr>
      <vt:lpstr>Meadows Elementary Gifted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GT Initiatives</vt:lpstr>
      <vt:lpstr>GT Learning Plan</vt:lpstr>
      <vt:lpstr>GT Learning Plan ( 1st Year) </vt:lpstr>
      <vt:lpstr>GT Learning Plan</vt:lpstr>
      <vt:lpstr>PowerPoint Presentation</vt:lpstr>
      <vt:lpstr>Goal Setting Timeline</vt:lpstr>
      <vt:lpstr>Texas Performance Standards Project</vt:lpstr>
      <vt:lpstr>Texas Performance Standards Project</vt:lpstr>
      <vt:lpstr>Additional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Danish</dc:creator>
  <cp:lastModifiedBy>Gregg, Carrie</cp:lastModifiedBy>
  <cp:revision>3</cp:revision>
  <dcterms:created xsi:type="dcterms:W3CDTF">2020-07-13T13:57:23Z</dcterms:created>
  <dcterms:modified xsi:type="dcterms:W3CDTF">2022-09-20T21:28:28Z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0x01010056ABCB212A64984F86AB3CDADDBD26EF</vt:lpwstr>
  </property>
</Properties>
</file>