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61" r:id="rId9"/>
    <p:sldId id="262" r:id="rId10"/>
    <p:sldId id="263" r:id="rId11"/>
    <p:sldId id="264" r:id="rId12"/>
    <p:sldId id="265" r:id="rId13"/>
    <p:sldId id="271" r:id="rId14"/>
    <p:sldId id="266" r:id="rId15"/>
    <p:sldId id="275" r:id="rId16"/>
    <p:sldId id="276" r:id="rId17"/>
    <p:sldId id="277" r:id="rId18"/>
    <p:sldId id="278" r:id="rId19"/>
    <p:sldId id="269" r:id="rId20"/>
    <p:sldId id="270" r:id="rId2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0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6th to 7th Course Selection Sheet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0D64A-5C46-46F0-ABEB-8085B1360FEC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D3E89-4407-4697-B744-85BA5EB00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4990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6th to 7th Course Selection Sheet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2E9E9-232D-4E52-B69E-6B25642BD6EA}" type="datetimeFigureOut">
              <a:rPr lang="en-US" smtClean="0"/>
              <a:pPr/>
              <a:t>2/10/2016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E2BFD-4CFF-4456-B6DC-3AEC61CA7B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7759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E2BFD-4CFF-4456-B6DC-3AEC61CA7B8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6th to 7th Course Selection Sheet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demographic information on the top of the form is preprinted.  Please make any corrections.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E2BFD-4CFF-4456-B6DC-3AEC61CA7B8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6th to 7th Course Selection Sheet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E2BFD-4CFF-4456-B6DC-3AEC61CA7B8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6th to 7th Course Selection Sheet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2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9FA5-B731-4B12-813F-F17014016129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A6CC-40F9-4B1E-B3DB-47A5C23F1E7E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BA789-44EC-4285-A8A6-0C2237186AC7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7942B-8983-437A-8D9B-24237D04E506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98D1A-49B2-44FD-80EE-B02325E3777C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DE60-01E9-4E58-A152-74BD1893CD02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A013-518B-4DC9-98F1-62759B409C9D}" type="datetime1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F0137-4108-4B63-8EFA-A927A2F6822A}" type="datetime1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A328-27DC-416D-BD06-0D15B4F2DABD}" type="datetime1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1391-C787-4882-9222-84D98BE01257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6A83-E90B-4B61-B1F3-C8C11CBFF9C2}" type="datetime1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9C4C-E971-48DC-80EC-66F69025EA2D}" type="datetime1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1F16-E71F-4EE4-8878-0AE829F0F1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6</a:t>
            </a:r>
            <a:r>
              <a:rPr lang="en-US" b="1" baseline="30000" dirty="0"/>
              <a:t>th</a:t>
            </a:r>
            <a:r>
              <a:rPr lang="en-US" b="1" dirty="0"/>
              <a:t> to 7</a:t>
            </a:r>
            <a:r>
              <a:rPr lang="en-US" b="1" baseline="30000" dirty="0"/>
              <a:t>th</a:t>
            </a:r>
            <a:r>
              <a:rPr lang="en-US" b="1" dirty="0"/>
              <a:t> Grade Course Selection Instructions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Spring 2016</a:t>
            </a:r>
            <a:endParaRPr lang="en-US" dirty="0"/>
          </a:p>
        </p:txBody>
      </p:sp>
      <p:pic>
        <p:nvPicPr>
          <p:cNvPr id="1031" name="Picture 7" descr="C:\Users\ablah.ibrahim\AppData\Local\Microsoft\Windows\Temporary Internet Files\Content.IE5\ZFS8L9HV\MC9002906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33400"/>
            <a:ext cx="1776359" cy="104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&amp; DATE YOUR COURSE SHEET!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 the student signature line </a:t>
            </a:r>
          </a:p>
          <a:p>
            <a:r>
              <a:rPr lang="en-US" dirty="0" smtClean="0"/>
              <a:t>Have your parent sign and date on the parent signature line</a:t>
            </a:r>
          </a:p>
          <a:p>
            <a:pPr lvl="0"/>
            <a:r>
              <a:rPr lang="en-US" b="1" i="1" dirty="0" smtClean="0"/>
              <a:t>If you choose a Pre-AP course, make sure your parent signs next to that Pre-AP subject(s)</a:t>
            </a:r>
          </a:p>
        </p:txBody>
      </p:sp>
      <p:pic>
        <p:nvPicPr>
          <p:cNvPr id="9218" name="Picture 2" descr="C:\Users\ablah.ibrahim\AppData\Local\Microsoft\Windows\Temporary Internet Files\Content.IE5\JLAKZZ8C\MC90005691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624" y="4876800"/>
            <a:ext cx="1378976" cy="153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10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PURPLE COURSE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6477000" cy="2776867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Return the purple course selection sheet during lunch February 11-February 19, 2016. There will be a return box for your grade level.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Please change this date on the bottom of your worksheet!  </a:t>
            </a:r>
            <a:endParaRPr lang="en-US" b="1" dirty="0"/>
          </a:p>
        </p:txBody>
      </p:sp>
      <p:pic>
        <p:nvPicPr>
          <p:cNvPr id="8195" name="Picture 3" descr="C:\Users\ablah.ibrahim\AppData\Local\Microsoft\Windows\Temporary Internet Files\Content.IE5\7E07FSGV\MC9003564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1808163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11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Online Course Selection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Login to family access using </a:t>
            </a:r>
            <a:r>
              <a:rPr lang="en-US" b="1" dirty="0" smtClean="0"/>
              <a:t>student login in and password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Helpful district links are located on the top right. The </a:t>
            </a:r>
            <a:r>
              <a:rPr lang="en-US" b="1" dirty="0" smtClean="0"/>
              <a:t>Middle School planning guides </a:t>
            </a:r>
            <a:r>
              <a:rPr lang="en-US" dirty="0" smtClean="0"/>
              <a:t>are available online if you have any questions.</a:t>
            </a:r>
          </a:p>
          <a:p>
            <a:r>
              <a:rPr lang="en-US" b="1" dirty="0" smtClean="0"/>
              <a:t>Course Requests for 2016-2017 in SMS </a:t>
            </a:r>
            <a:r>
              <a:rPr lang="en-US" dirty="0" smtClean="0"/>
              <a:t>is on the left under </a:t>
            </a:r>
            <a:r>
              <a:rPr lang="en-US" b="1" dirty="0" smtClean="0"/>
              <a:t>Schedules.</a:t>
            </a:r>
            <a:endParaRPr lang="en-US" dirty="0" smtClean="0"/>
          </a:p>
          <a:p>
            <a:r>
              <a:rPr lang="en-US" dirty="0" smtClean="0"/>
              <a:t>Click the </a:t>
            </a:r>
            <a:r>
              <a:rPr lang="en-US" b="1" dirty="0" smtClean="0"/>
              <a:t>Schedules</a:t>
            </a:r>
            <a:r>
              <a:rPr lang="en-US" dirty="0" smtClean="0"/>
              <a:t> link to input your course requests from your purple worksheet.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12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Course Selection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the </a:t>
            </a:r>
            <a:r>
              <a:rPr lang="en-US" b="1" dirty="0" smtClean="0"/>
              <a:t>link Request Courses </a:t>
            </a:r>
            <a:r>
              <a:rPr lang="en-US" dirty="0" smtClean="0"/>
              <a:t>for 2016-2017 in SMS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Available Courses </a:t>
            </a:r>
            <a:r>
              <a:rPr lang="en-US" dirty="0" smtClean="0"/>
              <a:t>list is in alphabetical order on the left.  </a:t>
            </a:r>
          </a:p>
          <a:p>
            <a:r>
              <a:rPr lang="en-US" dirty="0" smtClean="0"/>
              <a:t>Highlight  the course, click </a:t>
            </a:r>
            <a:r>
              <a:rPr lang="en-US" b="1" dirty="0" smtClean="0"/>
              <a:t>Request Selected </a:t>
            </a:r>
            <a:r>
              <a:rPr lang="en-US" dirty="0" smtClean="0"/>
              <a:t>Course.  </a:t>
            </a:r>
          </a:p>
          <a:p>
            <a:r>
              <a:rPr lang="en-US" dirty="0" smtClean="0"/>
              <a:t>The requested courses move to the Requested Course column on the right hand side(6 total).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13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2326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Online Course Registration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All students must select all core classes ELA, Math, </a:t>
            </a:r>
          </a:p>
          <a:p>
            <a:pPr marL="0" lvl="0" indent="0">
              <a:buNone/>
            </a:pPr>
            <a:r>
              <a:rPr lang="en-US" sz="11200" dirty="0" smtClean="0"/>
              <a:t>    Science and TX history; </a:t>
            </a:r>
          </a:p>
          <a:p>
            <a:pPr marL="0" lvl="0" indent="0">
              <a:buNone/>
            </a:pPr>
            <a:r>
              <a:rPr lang="en-US" sz="11200" dirty="0" smtClean="0"/>
              <a:t>    one semester of PE, one semester of Health,</a:t>
            </a:r>
          </a:p>
          <a:p>
            <a:pPr marL="0" lvl="0" indent="0">
              <a:buNone/>
            </a:pPr>
            <a:r>
              <a:rPr lang="en-US" sz="11200" dirty="0" smtClean="0"/>
              <a:t>    and one elective.  </a:t>
            </a:r>
          </a:p>
          <a:p>
            <a:pPr lvl="1"/>
            <a:endParaRPr lang="en-US" sz="5800" b="1" i="1" dirty="0" smtClean="0"/>
          </a:p>
          <a:p>
            <a:pPr marL="0" indent="0">
              <a:buNone/>
            </a:pPr>
            <a:endParaRPr lang="en-US" sz="8800" b="1" dirty="0" smtClean="0"/>
          </a:p>
          <a:p>
            <a:pPr marL="457200" lvl="1" indent="0">
              <a:buNone/>
            </a:pPr>
            <a:r>
              <a:rPr lang="en-US" sz="8800" b="1" dirty="0" smtClean="0"/>
              <a:t>Non-GT students who </a:t>
            </a:r>
            <a:r>
              <a:rPr lang="en-US" sz="8800" b="1" dirty="0"/>
              <a:t>select </a:t>
            </a:r>
            <a:r>
              <a:rPr lang="en-US" sz="8800" b="1" dirty="0" smtClean="0"/>
              <a:t>Pre-AP courses must have a parent signature by the Pre-AP course on the course sheet!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14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PRE-AP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Summer reading is required for Pre-AP ELA</a:t>
            </a:r>
          </a:p>
          <a:p>
            <a:r>
              <a:rPr lang="en-US" dirty="0" smtClean="0"/>
              <a:t>The National History Day Project is required for Pre-AP Social Studies</a:t>
            </a:r>
          </a:p>
          <a:p>
            <a:r>
              <a:rPr lang="en-US" dirty="0" smtClean="0"/>
              <a:t>The Science Fair is required for Pre-AP Science</a:t>
            </a:r>
          </a:p>
          <a:p>
            <a:r>
              <a:rPr lang="en-US" dirty="0" smtClean="0"/>
              <a:t>Pre-AP Math is an accelerated course to prepare you for Algebra I Pre-AP</a:t>
            </a:r>
          </a:p>
          <a:p>
            <a:pPr marL="0" indent="0">
              <a:buNone/>
            </a:pPr>
            <a:r>
              <a:rPr lang="en-US" dirty="0" smtClean="0"/>
              <a:t>Check the requirements. Take inventory of your strengths and weaknesses. Choose wisely!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21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Online enter academics &amp; PE/Health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Highlight &amp; click Request Selected Course for:</a:t>
            </a:r>
          </a:p>
          <a:p>
            <a:pPr marL="514350" indent="-514350">
              <a:buAutoNum type="arabicPeriod"/>
            </a:pPr>
            <a:r>
              <a:rPr lang="en-US" dirty="0" smtClean="0"/>
              <a:t>ELA 7 </a:t>
            </a:r>
          </a:p>
          <a:p>
            <a:pPr marL="514350" indent="-514350">
              <a:buAutoNum type="arabicPeriod"/>
            </a:pPr>
            <a:r>
              <a:rPr lang="en-US" dirty="0" smtClean="0"/>
              <a:t>Math 7</a:t>
            </a:r>
          </a:p>
          <a:p>
            <a:pPr marL="514350" indent="-514350">
              <a:buAutoNum type="arabicPeriod"/>
            </a:pPr>
            <a:r>
              <a:rPr lang="en-US" dirty="0" smtClean="0"/>
              <a:t>Physical Education 7/ Health 7</a:t>
            </a:r>
          </a:p>
          <a:p>
            <a:pPr marL="514350" indent="-514350">
              <a:buAutoNum type="arabicPeriod"/>
            </a:pPr>
            <a:r>
              <a:rPr lang="en-US" dirty="0" smtClean="0"/>
              <a:t>Science 7</a:t>
            </a:r>
          </a:p>
          <a:p>
            <a:pPr marL="514350" indent="-514350">
              <a:buAutoNum type="arabicPeriod"/>
            </a:pPr>
            <a:r>
              <a:rPr lang="en-US" dirty="0" smtClean="0"/>
              <a:t>Texas History 7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65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enter electives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available courses highlight and click Request Selected Course for:</a:t>
            </a:r>
          </a:p>
          <a:p>
            <a:pPr marL="0" indent="0">
              <a:buNone/>
            </a:pPr>
            <a:r>
              <a:rPr lang="en-US" dirty="0" smtClean="0"/>
              <a:t>6. First elective choice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Verify that you have 6 Requests!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61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Online enter alternate electives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the top left of the screen select Request Alternates tab.</a:t>
            </a:r>
          </a:p>
          <a:p>
            <a:pPr marL="514350" indent="-514350">
              <a:buAutoNum type="arabicPeriod"/>
            </a:pPr>
            <a:r>
              <a:rPr lang="en-US" dirty="0" smtClean="0"/>
              <a:t>Highlight your 1</a:t>
            </a:r>
            <a:r>
              <a:rPr lang="en-US" baseline="30000" dirty="0" smtClean="0"/>
              <a:t>st</a:t>
            </a:r>
            <a:r>
              <a:rPr lang="en-US" dirty="0" smtClean="0"/>
              <a:t> alternative elective and click Request Selected Course.</a:t>
            </a:r>
          </a:p>
          <a:p>
            <a:pPr marL="514350" indent="-514350">
              <a:buAutoNum type="arabicPeriod"/>
            </a:pPr>
            <a:r>
              <a:rPr lang="en-US" dirty="0" smtClean="0"/>
              <a:t>Highlight your 2</a:t>
            </a:r>
            <a:r>
              <a:rPr lang="en-US" baseline="30000" dirty="0" smtClean="0"/>
              <a:t>nd</a:t>
            </a:r>
            <a:r>
              <a:rPr lang="en-US" dirty="0" smtClean="0"/>
              <a:t> alternative elective and click Request Selected Course.</a:t>
            </a:r>
          </a:p>
          <a:p>
            <a:pPr marL="514350" indent="-514350">
              <a:buAutoNum type="arabicPeriod"/>
            </a:pPr>
            <a:r>
              <a:rPr lang="en-US" dirty="0" smtClean="0"/>
              <a:t>Highlight your 3</a:t>
            </a:r>
            <a:r>
              <a:rPr lang="en-US" baseline="30000" dirty="0" smtClean="0"/>
              <a:t>rd</a:t>
            </a:r>
            <a:r>
              <a:rPr lang="en-US" dirty="0" smtClean="0"/>
              <a:t> alternative elective and click Request Selected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64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registration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Verify that you have 6 Requests and 3 Alternates.  </a:t>
            </a:r>
            <a:r>
              <a:rPr lang="en-US" b="1" u="sng" dirty="0" smtClean="0"/>
              <a:t>Total Courses and Credits should be 6 and Total Alternates should be 3. </a:t>
            </a:r>
          </a:p>
          <a:p>
            <a:endParaRPr lang="en-US" dirty="0" smtClean="0"/>
          </a:p>
          <a:p>
            <a:r>
              <a:rPr lang="en-US" dirty="0" smtClean="0"/>
              <a:t>When the selection process is completed, you may print a copy of your selections by clicking on the </a:t>
            </a:r>
            <a:r>
              <a:rPr lang="en-US" b="1" dirty="0" smtClean="0"/>
              <a:t>printer icon</a:t>
            </a:r>
            <a:r>
              <a:rPr lang="en-US" dirty="0" smtClean="0"/>
              <a:t>. Be sure to be on the </a:t>
            </a:r>
            <a:r>
              <a:rPr lang="en-US" b="1" dirty="0" smtClean="0"/>
              <a:t>Request Alternate Courses </a:t>
            </a:r>
            <a:r>
              <a:rPr lang="en-US" dirty="0" smtClean="0"/>
              <a:t>Screen to see both requests and alternates.</a:t>
            </a:r>
          </a:p>
          <a:p>
            <a:endParaRPr lang="en-US" dirty="0" smtClean="0"/>
          </a:p>
          <a:p>
            <a:r>
              <a:rPr lang="en-US" dirty="0" smtClean="0"/>
              <a:t>Click the </a:t>
            </a:r>
            <a:r>
              <a:rPr lang="en-US" b="1" dirty="0" smtClean="0"/>
              <a:t>X </a:t>
            </a:r>
            <a:r>
              <a:rPr lang="en-US" dirty="0" smtClean="0"/>
              <a:t>and then the </a:t>
            </a:r>
            <a:r>
              <a:rPr lang="en-US" b="1" dirty="0" smtClean="0"/>
              <a:t>logout button </a:t>
            </a:r>
            <a:r>
              <a:rPr lang="en-US" dirty="0" smtClean="0"/>
              <a:t>when finished.</a:t>
            </a:r>
            <a:r>
              <a:rPr lang="en-US" b="1" u="sng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19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DEMOGRAPHIC INFORMATION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demographic information on the top of the form is preprinted.  Please make any corrections needed.</a:t>
            </a:r>
          </a:p>
        </p:txBody>
      </p:sp>
      <p:pic>
        <p:nvPicPr>
          <p:cNvPr id="2050" name="Picture 2" descr="C:\Users\ablah.ibrahim\AppData\Local\Microsoft\Windows\Temporary Internet Files\Content.IE5\JLAKZZ8C\MC9004457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505" y="3962400"/>
            <a:ext cx="1769183" cy="148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2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February 10</a:t>
            </a:r>
            <a:r>
              <a:rPr lang="en-US" dirty="0" smtClean="0"/>
              <a:t>- 6</a:t>
            </a:r>
            <a:r>
              <a:rPr lang="en-US" baseline="30000" dirty="0" smtClean="0"/>
              <a:t>th</a:t>
            </a:r>
            <a:r>
              <a:rPr lang="en-US" dirty="0" smtClean="0"/>
              <a:t> graders receive course sheets</a:t>
            </a:r>
          </a:p>
          <a:p>
            <a:r>
              <a:rPr lang="en-US" b="1" dirty="0" smtClean="0"/>
              <a:t>February 11 - February 19- </a:t>
            </a:r>
            <a:r>
              <a:rPr lang="en-US" dirty="0" smtClean="0"/>
              <a:t>Online Course request window for SMS in Family Access</a:t>
            </a:r>
          </a:p>
          <a:p>
            <a:r>
              <a:rPr lang="en-US" b="1" dirty="0" smtClean="0"/>
              <a:t>February 11- February 19 - </a:t>
            </a:r>
            <a:r>
              <a:rPr lang="en-US" dirty="0" smtClean="0"/>
              <a:t>Completed course sheets returned during 6</a:t>
            </a:r>
            <a:r>
              <a:rPr lang="en-US" baseline="30000" dirty="0" smtClean="0"/>
              <a:t>th</a:t>
            </a:r>
            <a:r>
              <a:rPr lang="en-US" dirty="0" smtClean="0"/>
              <a:t> grade lunch in box labeled 6</a:t>
            </a:r>
            <a:r>
              <a:rPr lang="en-US" baseline="30000" dirty="0" smtClean="0"/>
              <a:t>th</a:t>
            </a:r>
            <a:r>
              <a:rPr lang="en-US" dirty="0" smtClean="0"/>
              <a:t> Grade.</a:t>
            </a:r>
          </a:p>
          <a:p>
            <a:r>
              <a:rPr lang="en-US" b="1" dirty="0" smtClean="0"/>
              <a:t>March 7</a:t>
            </a:r>
            <a:r>
              <a:rPr lang="en-US" dirty="0" smtClean="0"/>
              <a:t>- Verification sheets sent to students</a:t>
            </a:r>
          </a:p>
          <a:p>
            <a:r>
              <a:rPr lang="en-US" b="1" dirty="0" smtClean="0"/>
              <a:t>March 11</a:t>
            </a:r>
            <a:r>
              <a:rPr lang="en-US" dirty="0" smtClean="0"/>
              <a:t>- Verification sheets returned during lunch </a:t>
            </a:r>
          </a:p>
          <a:p>
            <a:r>
              <a:rPr lang="en-US" b="1" dirty="0" smtClean="0"/>
              <a:t>March 11- </a:t>
            </a:r>
            <a:r>
              <a:rPr lang="en-US" dirty="0" smtClean="0"/>
              <a:t>Last day to request changes </a:t>
            </a:r>
          </a:p>
          <a:p>
            <a:r>
              <a:rPr lang="en-US" b="1" dirty="0" smtClean="0"/>
              <a:t>April 20- April 29 </a:t>
            </a:r>
            <a:r>
              <a:rPr lang="en-US" dirty="0" smtClean="0"/>
              <a:t>– Final course requests will be posted on student access.  Students will </a:t>
            </a:r>
            <a:r>
              <a:rPr lang="en-US" b="1" dirty="0" smtClean="0"/>
              <a:t>not</a:t>
            </a:r>
            <a:r>
              <a:rPr lang="en-US" dirty="0" smtClean="0"/>
              <a:t> be able to view their requests after April 29, 2015.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20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one box for each core </a:t>
            </a:r>
            <a:r>
              <a:rPr lang="en-US" dirty="0" smtClean="0"/>
              <a:t>subject: </a:t>
            </a:r>
            <a:r>
              <a:rPr lang="en-US" b="1" dirty="0"/>
              <a:t>ELA</a:t>
            </a:r>
            <a:r>
              <a:rPr lang="en-US" dirty="0"/>
              <a:t>, </a:t>
            </a:r>
            <a:r>
              <a:rPr lang="en-US" b="1" dirty="0"/>
              <a:t>Math</a:t>
            </a:r>
            <a:r>
              <a:rPr lang="en-US" dirty="0"/>
              <a:t>, </a:t>
            </a:r>
            <a:r>
              <a:rPr lang="en-US" b="1" dirty="0"/>
              <a:t>Science</a:t>
            </a:r>
            <a:r>
              <a:rPr lang="en-US" dirty="0"/>
              <a:t> and </a:t>
            </a:r>
            <a:r>
              <a:rPr lang="en-US" b="1" dirty="0"/>
              <a:t>Social Studies</a:t>
            </a:r>
            <a:r>
              <a:rPr lang="en-US" dirty="0" smtClean="0"/>
              <a:t>.</a:t>
            </a:r>
          </a:p>
          <a:p>
            <a:pPr lvl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074" name="Picture 2" descr="C:\Users\ablah.ibrahim\AppData\Local\Microsoft\Windows\Temporary Internet Files\Content.IE5\7E07FSGV\MC90025066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-24950"/>
            <a:ext cx="1459362" cy="137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3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NON-GT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are </a:t>
            </a:r>
            <a:r>
              <a:rPr lang="en-US" b="1" dirty="0" smtClean="0"/>
              <a:t>not identified GT</a:t>
            </a:r>
            <a:r>
              <a:rPr lang="en-US" dirty="0" smtClean="0"/>
              <a:t> but would like to be in a Pre-AP course, check the Pre-AP course for the subject area on your purple worksheet.</a:t>
            </a:r>
          </a:p>
          <a:p>
            <a:r>
              <a:rPr lang="en-US" dirty="0" smtClean="0"/>
              <a:t>Have your </a:t>
            </a:r>
            <a:r>
              <a:rPr lang="en-US" b="1" dirty="0" smtClean="0"/>
              <a:t>parent sign </a:t>
            </a:r>
            <a:r>
              <a:rPr lang="en-US" dirty="0" smtClean="0"/>
              <a:t>the course selection sheet for that Pre-AP subject(s).</a:t>
            </a:r>
            <a:endParaRPr lang="en-US" b="1" dirty="0"/>
          </a:p>
        </p:txBody>
      </p:sp>
      <p:pic>
        <p:nvPicPr>
          <p:cNvPr id="4098" name="Picture 2" descr="C:\Users\ablah.ibrahim\AppData\Local\Microsoft\Windows\Temporary Internet Files\Content.IE5\7E07FSGV\MP90040226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20033"/>
            <a:ext cx="1066800" cy="117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4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Pre-AP ELA &amp; SOC 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Non-GT students who select Pre-AP ELA and Pre-AP Social Studies (Texas History) will be placed in Pre-AP ELA and Pre-AP Texas History.</a:t>
            </a:r>
          </a:p>
          <a:p>
            <a:r>
              <a:rPr lang="en-US" dirty="0" smtClean="0"/>
              <a:t>Be sure to check for summer reading assignments for ELA and National History Day expectations.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54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Pre-AP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Non-GT students who select Pre-AP Science will be enrolled in Pre-AP Science.</a:t>
            </a:r>
          </a:p>
          <a:p>
            <a:r>
              <a:rPr lang="en-US" dirty="0" smtClean="0"/>
              <a:t>Be sure to check on Science Fair expectations.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3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Pre-AP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Non-GT students who select Pre-AP Math on their course selection worksheet will be enrolled in Math 7 Pre-AP.</a:t>
            </a:r>
          </a:p>
          <a:p>
            <a:r>
              <a:rPr lang="en-US" dirty="0" smtClean="0"/>
              <a:t>Be sure to check your qualifications: Math 6 semester grade, STAAR Math Advanced Level, and teacher recommendation.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69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ACADEMIC COURSES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b="1" dirty="0" smtClean="0"/>
              <a:t>PE</a:t>
            </a:r>
            <a:r>
              <a:rPr lang="en-US" dirty="0" smtClean="0"/>
              <a:t> check Regular PE (one semester)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Health </a:t>
            </a:r>
            <a:r>
              <a:rPr lang="en-US" dirty="0" smtClean="0"/>
              <a:t>check Health (one semester)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These are required courses!!!</a:t>
            </a:r>
            <a:endParaRPr lang="en-US" b="1" dirty="0"/>
          </a:p>
        </p:txBody>
      </p:sp>
      <p:pic>
        <p:nvPicPr>
          <p:cNvPr id="6146" name="Picture 2" descr="C:\Users\ablah.ibrahim\AppData\Local\Microsoft\Windows\Temporary Internet Files\Content.IE5\JLAKZZ8C\MC90038257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892" y="3886200"/>
            <a:ext cx="2323215" cy="2323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8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graders will have </a:t>
            </a:r>
            <a:r>
              <a:rPr lang="en-US" b="1" dirty="0" smtClean="0"/>
              <a:t>one elective only.</a:t>
            </a:r>
          </a:p>
          <a:p>
            <a:r>
              <a:rPr lang="en-US" dirty="0" smtClean="0"/>
              <a:t>Number your elective choices in order of preference from 1 to 4.</a:t>
            </a:r>
          </a:p>
          <a:p>
            <a:r>
              <a:rPr lang="en-US" dirty="0" smtClean="0"/>
              <a:t>Electives are full year courses. Please make a thoughtful choice.</a:t>
            </a:r>
          </a:p>
          <a:p>
            <a:r>
              <a:rPr lang="en-US" dirty="0" smtClean="0"/>
              <a:t>If an elective is not offered or there is a scheduling conflict, students may be placed in their alternate choice.</a:t>
            </a:r>
          </a:p>
        </p:txBody>
      </p:sp>
      <p:pic>
        <p:nvPicPr>
          <p:cNvPr id="7170" name="Picture 2" descr="C:\Users\ablah.ibrahim\AppData\Local\Microsoft\Windows\Temporary Internet Files\Content.IE5\7E07FSGV\MM90004656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88" y="563563"/>
            <a:ext cx="16192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1F16-E71F-4EE4-8878-0AE829F0F1BF}" type="slidenum">
              <a:rPr lang="en-US" sz="1600" smtClean="0"/>
              <a:pPr/>
              <a:t>9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922</Words>
  <Application>Microsoft Office PowerPoint</Application>
  <PresentationFormat>On-screen Show (4:3)</PresentationFormat>
  <Paragraphs>119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6th to 7th Grade Course Selection Instructions </vt:lpstr>
      <vt:lpstr>DEMOGRAPHIC INFORMATION</vt:lpstr>
      <vt:lpstr>ACADEMIC CLASSES</vt:lpstr>
      <vt:lpstr>NON-GT STUDENTS</vt:lpstr>
      <vt:lpstr>Pre-AP ELA &amp; SOC ST</vt:lpstr>
      <vt:lpstr>Pre-AP Science</vt:lpstr>
      <vt:lpstr>Pre-AP Math</vt:lpstr>
      <vt:lpstr>NON ACADEMIC COURSES </vt:lpstr>
      <vt:lpstr>ELECTIVES</vt:lpstr>
      <vt:lpstr>SIGN &amp; DATE YOUR COURSE SHEET!</vt:lpstr>
      <vt:lpstr>PURPLE COURSE SHEET</vt:lpstr>
      <vt:lpstr>Online Course Selection Instructions</vt:lpstr>
      <vt:lpstr>Online Course Selection Instructions</vt:lpstr>
      <vt:lpstr>Online Course Registration </vt:lpstr>
      <vt:lpstr>PRE-AP CONSIDERATIONS</vt:lpstr>
      <vt:lpstr>Online enter academics &amp; PE/Health</vt:lpstr>
      <vt:lpstr>Online enter electives</vt:lpstr>
      <vt:lpstr>Online enter alternate electives</vt:lpstr>
      <vt:lpstr>Online registration completed</vt:lpstr>
      <vt:lpstr>Important dates</vt:lpstr>
    </vt:vector>
  </TitlesOfParts>
  <Company>FortBend ISD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to 7th Grade Course Selection Instructions</dc:title>
  <dc:creator>donald.joson</dc:creator>
  <cp:lastModifiedBy>Andrus, Tracy</cp:lastModifiedBy>
  <cp:revision>82</cp:revision>
  <cp:lastPrinted>2015-01-30T21:29:17Z</cp:lastPrinted>
  <dcterms:created xsi:type="dcterms:W3CDTF">2013-02-01T15:30:52Z</dcterms:created>
  <dcterms:modified xsi:type="dcterms:W3CDTF">2016-02-10T21:37:12Z</dcterms:modified>
</cp:coreProperties>
</file>