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FCD"/>
    <a:srgbClr val="C0C1BF"/>
    <a:srgbClr val="A5A6A5"/>
    <a:srgbClr val="002D44"/>
    <a:srgbClr val="002D58"/>
    <a:srgbClr val="B3B3B2"/>
    <a:srgbClr val="002D62"/>
    <a:srgbClr val="041835"/>
    <a:srgbClr val="B2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3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6103CD-130E-4966-ABB4-8D8FDAE92D1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88D01A-67EE-40A6-BF1E-65295426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8D01A-67EE-40A6-BF1E-65295426D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3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7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9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5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7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4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B3B64-4A4F-7A4A-ADFB-E119380BE381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E711-457F-8D4B-816F-5E98C676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7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rsheehan@astro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 bwMode="white">
          <a:xfrm>
            <a:off x="1325564" y="920748"/>
            <a:ext cx="5532436" cy="341313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b="1" cap="all" spc="111" dirty="0" smtClean="0">
                <a:solidFill>
                  <a:schemeClr val="bg1"/>
                </a:solidFill>
                <a:latin typeface="Rockwell" pitchFamily="18" charset="0"/>
                <a:ea typeface="+mj-ea"/>
                <a:cs typeface="+mj-cs"/>
              </a:rPr>
              <a:t>Clements HS Night at the Ballpark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9057" y="1463412"/>
            <a:ext cx="1576420" cy="917989"/>
            <a:chOff x="227785" y="1495659"/>
            <a:chExt cx="1198392" cy="6978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85" y="1495659"/>
              <a:ext cx="697854" cy="69785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26290" y="1677820"/>
              <a:ext cx="499887" cy="28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Rockwell"/>
                  <a:cs typeface="Rockwell"/>
                </a:rPr>
                <a:t>VS.</a:t>
              </a:r>
              <a:endParaRPr lang="en-US" dirty="0">
                <a:latin typeface="Rockwell"/>
                <a:cs typeface="Rockwel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020755" y="2495163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200" dirty="0">
                <a:solidFill>
                  <a:srgbClr val="000000"/>
                </a:solidFill>
                <a:latin typeface="Rockwell"/>
              </a:rPr>
              <a:t> </a:t>
            </a:r>
            <a:endParaRPr lang="en-US" dirty="0"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 bwMode="white">
          <a:xfrm>
            <a:off x="293130" y="8788401"/>
            <a:ext cx="629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00" dirty="0" smtClean="0">
                <a:solidFill>
                  <a:schemeClr val="bg1"/>
                </a:solidFill>
                <a:latin typeface="Rockwell Light"/>
                <a:cs typeface="Rockwell Light"/>
              </a:rPr>
              <a:t>CONTACT Ryan Sheehan Directly at (713) 259-8307 rsheehan@astros.com</a:t>
            </a:r>
            <a:endParaRPr lang="en-US" sz="1200" spc="100" dirty="0">
              <a:solidFill>
                <a:schemeClr val="bg1"/>
              </a:solidFill>
              <a:latin typeface="Rockwell Light"/>
              <a:cs typeface="Rockwell Light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43182" y="8490749"/>
            <a:ext cx="5775067" cy="211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800" dirty="0" smtClean="0">
                <a:solidFill>
                  <a:schemeClr val="tx1"/>
                </a:solidFill>
                <a:latin typeface="Arial Narrow"/>
                <a:cs typeface="Arial Narrow"/>
              </a:rPr>
              <a:t>The views and opinions of the above mentioned group do not necessarily reflect the views and/or opinions of the Houston Astros</a:t>
            </a:r>
            <a:endParaRPr lang="en-US" sz="8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019300" y="46624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96767"/>
              </p:ext>
            </p:extLst>
          </p:nvPr>
        </p:nvGraphicFramePr>
        <p:xfrm>
          <a:off x="293130" y="3836961"/>
          <a:ext cx="2438400" cy="3129280"/>
        </p:xfrm>
        <a:graphic>
          <a:graphicData uri="http://schemas.openxmlformats.org/drawingml/2006/table">
            <a:tbl>
              <a:tblPr/>
              <a:tblGrid>
                <a:gridCol w="1282700"/>
                <a:gridCol w="11557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latin typeface="Rockwell"/>
                        </a:rPr>
                        <a:t>Student Name(s):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Rockwell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Rockwell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Rockwell"/>
                        </a:rPr>
                        <a:t> 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latin typeface="Rockwell"/>
                        </a:rPr>
                        <a:t>Parent</a:t>
                      </a:r>
                      <a:r>
                        <a:rPr lang="en-US" sz="1200" b="0" i="0" u="none" strike="noStrike" baseline="0" dirty="0" smtClean="0">
                          <a:solidFill>
                            <a:srgbClr val="FFFFFF"/>
                          </a:solidFill>
                          <a:latin typeface="Rockwell"/>
                        </a:rPr>
                        <a:t> Name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latin typeface="Rockwell"/>
                        </a:rPr>
                        <a:t>: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Rockwell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Rockwell"/>
                        </a:rPr>
                        <a:t>Address: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Rockwell"/>
                        </a:rPr>
                        <a:t> 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Rockwell"/>
                        </a:rPr>
                        <a:t>City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Rockwell"/>
                        </a:rPr>
                        <a:t>State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Rockwell"/>
                        </a:rPr>
                        <a:t> 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Rockwell"/>
                        </a:rPr>
                        <a:t>Zip: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Rockwell"/>
                        </a:rPr>
                        <a:t> 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Rockwell"/>
                        </a:rPr>
                        <a:t>Phone: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49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C0C0C0"/>
                          </a:solidFill>
                          <a:latin typeface="Rockwell"/>
                        </a:rPr>
                        <a:t> (        )                     -</a:t>
                      </a:r>
                    </a:p>
                  </a:txBody>
                  <a:tcPr marL="12700" marR="12700" marT="12700" marB="0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Rockwell"/>
                        </a:rPr>
                        <a:t>E-mail: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C0C0C0"/>
                          </a:solidFill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C0C0C0"/>
                          </a:solidFill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19388"/>
              </p:ext>
            </p:extLst>
          </p:nvPr>
        </p:nvGraphicFramePr>
        <p:xfrm>
          <a:off x="3205421" y="3853631"/>
          <a:ext cx="3314701" cy="2083967"/>
        </p:xfrm>
        <a:graphic>
          <a:graphicData uri="http://schemas.openxmlformats.org/drawingml/2006/table">
            <a:tbl>
              <a:tblPr/>
              <a:tblGrid>
                <a:gridCol w="578757"/>
                <a:gridCol w="645592"/>
                <a:gridCol w="597243"/>
                <a:gridCol w="716692"/>
                <a:gridCol w="776417"/>
              </a:tblGrid>
              <a:tr h="5444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Rockwell"/>
                        </a:rPr>
                        <a:t>Section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Rockwell"/>
                        </a:rPr>
                        <a:t>Cost Per Ticket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Rockwell"/>
                        </a:rPr>
                        <a:t>Number of    Tickets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Rockwell"/>
                        </a:rPr>
                        <a:t>Total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FFFF"/>
                          </a:solidFill>
                          <a:latin typeface="Rockwell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Rockwell"/>
                        </a:rPr>
                        <a:t>Amount 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Rockwell"/>
                        </a:rPr>
                        <a:t>Due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33183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 smtClean="0">
                          <a:latin typeface="Rockwell"/>
                        </a:rPr>
                        <a:t>Field Box </a:t>
                      </a:r>
                    </a:p>
                    <a:p>
                      <a:pPr algn="ctr" fontAlgn="b"/>
                      <a:r>
                        <a:rPr lang="en-US" sz="1200" b="1" i="0" u="none" strike="noStrike" baseline="0" dirty="0" smtClean="0">
                          <a:latin typeface="Rockwell"/>
                        </a:rPr>
                        <a:t>(sec 132-134)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Rockwell"/>
                        </a:rPr>
                        <a:t>$60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Rockwell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Rockwell"/>
                        </a:rPr>
                        <a:t>$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83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 smtClean="0">
                          <a:latin typeface="Rockwell"/>
                        </a:rPr>
                        <a:t>Bullpen</a:t>
                      </a:r>
                    </a:p>
                    <a:p>
                      <a:pPr algn="ctr" fontAlgn="b"/>
                      <a:r>
                        <a:rPr lang="en-US" sz="1200" b="1" i="0" u="none" strike="noStrike" baseline="0" dirty="0" smtClean="0">
                          <a:latin typeface="Rockwell"/>
                        </a:rPr>
                        <a:t>(sec 152-156)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Rockwell"/>
                        </a:rPr>
                        <a:t>$41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Rockwell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Rockwell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Rockwell"/>
                        </a:rPr>
                        <a:t>$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Rockwell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7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Rockwell"/>
                        </a:rPr>
                        <a:t>Mezzanine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latin typeface="Rockwell"/>
                        </a:rPr>
                        <a:t>(sec 251-258)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Rockwell"/>
                        </a:rPr>
                        <a:t>$38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Rockwell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Rockwell"/>
                        </a:rPr>
                        <a:t>$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3366"/>
                          </a:solidFill>
                          <a:latin typeface="Rockwell"/>
                        </a:rPr>
                        <a:t>Total: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Rockwel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Rockwell"/>
                        </a:rPr>
                        <a:t>$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897007" y="1374748"/>
            <a:ext cx="38339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Rockwell" pitchFamily="18" charset="0"/>
              </a:rPr>
              <a:t>Come out to the ballpark and support the Clements High School Ranger Band at their annual performance at Minute Maid! The band will perform the  National Anthem on a nationally televised Sunday Night Baseball game to be aired on ESPN. All CHS family, friends,  students, and faculty are offered a special discounted ticket price to come support the Band and cheer the Astros to victory ON NATIONAL TV! </a:t>
            </a:r>
            <a:r>
              <a:rPr lang="en-US" sz="1200" b="1" dirty="0" smtClean="0">
                <a:latin typeface="Rockwell" pitchFamily="18" charset="0"/>
              </a:rPr>
              <a:t>Proceeds from </a:t>
            </a:r>
            <a:r>
              <a:rPr lang="en-US" sz="1200" b="1" dirty="0" smtClean="0">
                <a:latin typeface="Rockwell" pitchFamily="18" charset="0"/>
              </a:rPr>
              <a:t>each ticket sold will </a:t>
            </a:r>
            <a:r>
              <a:rPr lang="en-US" sz="1200" b="1" dirty="0" smtClean="0">
                <a:latin typeface="Rockwell" pitchFamily="18" charset="0"/>
              </a:rPr>
              <a:t>go to </a:t>
            </a:r>
            <a:r>
              <a:rPr lang="en-US" sz="1200" b="1" dirty="0" smtClean="0">
                <a:latin typeface="Rockwell" pitchFamily="18" charset="0"/>
              </a:rPr>
              <a:t>the Clements </a:t>
            </a:r>
            <a:r>
              <a:rPr lang="en-US" sz="1200" b="1" dirty="0" smtClean="0">
                <a:latin typeface="Rockwell" pitchFamily="18" charset="0"/>
              </a:rPr>
              <a:t>Band Booster Club. </a:t>
            </a:r>
            <a:r>
              <a:rPr lang="en-US" sz="1200" b="1" dirty="0" smtClean="0">
                <a:latin typeface="Rockwell" pitchFamily="18" charset="0"/>
              </a:rPr>
              <a:t>PAYMENT MUST BE RECEIVED BY MARCH 7</a:t>
            </a:r>
            <a:r>
              <a:rPr lang="en-US" sz="1200" b="1" baseline="30000" dirty="0" smtClean="0">
                <a:latin typeface="Rockwell" pitchFamily="18" charset="0"/>
              </a:rPr>
              <a:t>TH</a:t>
            </a:r>
            <a:r>
              <a:rPr lang="en-US" sz="1200" b="1" dirty="0" smtClean="0">
                <a:latin typeface="Rockwell" pitchFamily="18" charset="0"/>
              </a:rPr>
              <a:t> TO GUARANTEE SEATS IN THE CHS SECTIONS!</a:t>
            </a:r>
            <a:endParaRPr lang="en-US" sz="1200" b="1" dirty="0">
              <a:latin typeface="Rockwell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9057" y="6928009"/>
            <a:ext cx="2210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Payment Information:</a:t>
            </a:r>
          </a:p>
          <a:p>
            <a:r>
              <a:rPr lang="en-US" sz="1200" dirty="0" smtClean="0"/>
              <a:t>Please make all payments to the Clements Band Booster Club. Personal checks and cash are accepted.</a:t>
            </a:r>
            <a:endParaRPr lang="en-US" sz="1200" dirty="0"/>
          </a:p>
          <a:p>
            <a:r>
              <a:rPr lang="en-US" sz="1200" b="1" dirty="0" smtClean="0"/>
              <a:t>Questions?</a:t>
            </a:r>
          </a:p>
          <a:p>
            <a:r>
              <a:rPr lang="en-US" sz="1200" dirty="0" smtClean="0"/>
              <a:t>Contact David </a:t>
            </a:r>
            <a:r>
              <a:rPr lang="en-US" sz="1200" dirty="0" err="1" smtClean="0"/>
              <a:t>Yaffie</a:t>
            </a:r>
            <a:r>
              <a:rPr lang="en-US" sz="1200" dirty="0" smtClean="0"/>
              <a:t> or Daniel Galloway</a:t>
            </a:r>
            <a:endParaRPr lang="en-US" sz="1200" dirty="0"/>
          </a:p>
          <a:p>
            <a:endParaRPr lang="en-US" sz="1200" dirty="0" smtClean="0"/>
          </a:p>
          <a:p>
            <a:r>
              <a:rPr lang="en-US" dirty="0" smtClean="0"/>
              <a:t>	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8575" y="2700337"/>
            <a:ext cx="3016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Rockwell"/>
                <a:cs typeface="Rockwell"/>
              </a:rPr>
              <a:t>April 24|  7:05 PM</a:t>
            </a:r>
            <a:endParaRPr lang="en-US" sz="2000" dirty="0"/>
          </a:p>
        </p:txBody>
      </p:sp>
      <p:pic>
        <p:nvPicPr>
          <p:cNvPr id="1026" name="Picture 2" descr="http://www.houstonrelocationadvice.com/wp-content/uploads/sites/8/2014/12/Clements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3" y="3016506"/>
            <a:ext cx="761211" cy="7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77" y="1576552"/>
            <a:ext cx="840510" cy="817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82" y="2393715"/>
            <a:ext cx="1335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Houston Astros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70107" y="2381980"/>
            <a:ext cx="1335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Boston Red Sox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5421" y="6229350"/>
            <a:ext cx="3314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credit card orders - contact Ryan Sheehan at 713-259-8307 or at </a:t>
            </a:r>
            <a:r>
              <a:rPr lang="en-US" dirty="0">
                <a:hlinkClick r:id="rId7"/>
              </a:rPr>
              <a:t>rsheehan@astros.com</a:t>
            </a:r>
            <a:r>
              <a:rPr lang="en-US" dirty="0"/>
              <a:t>  &amp; identify yourself as part of the CHS group!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15203</TotalTime>
  <Words>267</Words>
  <Application>Microsoft Office PowerPoint</Application>
  <PresentationFormat>Letter Paper (8.5x11 in)</PresentationFormat>
  <Paragraphs>70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Houston Astros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Grigas</dc:creator>
  <cp:lastModifiedBy>Yaffie, David</cp:lastModifiedBy>
  <cp:revision>51</cp:revision>
  <cp:lastPrinted>2016-02-24T16:53:44Z</cp:lastPrinted>
  <dcterms:created xsi:type="dcterms:W3CDTF">2013-08-29T22:25:31Z</dcterms:created>
  <dcterms:modified xsi:type="dcterms:W3CDTF">2016-02-24T16:54:01Z</dcterms:modified>
</cp:coreProperties>
</file>