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71E0-8138-4D76-A01F-C8EED8C72C1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2D9BE-901F-4540-972F-AC2390FF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5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D9BE-901F-4540-972F-AC2390FF3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D9BE-901F-4540-972F-AC2390FF3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2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9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1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3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5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9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4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6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5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4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4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7E494E-8B05-4462-A438-BA8D7D14E0D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A914A9-9002-408A-8881-28125414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05200"/>
            <a:ext cx="3200400" cy="178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1520825"/>
            <a:ext cx="6972300" cy="1527175"/>
          </a:xfrm>
        </p:spPr>
        <p:txBody>
          <a:bodyPr/>
          <a:lstStyle/>
          <a:p>
            <a:r>
              <a:rPr lang="en-US" dirty="0" smtClean="0"/>
              <a:t>Climate Regions, Biomes and Tropical Climates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/>
              <a:t>By: Ashley Pham and Mariana </a:t>
            </a:r>
            <a:r>
              <a:rPr lang="en-US" dirty="0" err="1" smtClean="0"/>
              <a:t>Bengochea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Climate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2037"/>
            <a:ext cx="8001000" cy="4525963"/>
          </a:xfrm>
        </p:spPr>
        <p:txBody>
          <a:bodyPr/>
          <a:lstStyle/>
          <a:p>
            <a:r>
              <a:rPr lang="en-US" dirty="0" smtClean="0"/>
              <a:t>Four Climate Zones: tropical, dry, mid latitude, and high latitude.</a:t>
            </a:r>
          </a:p>
          <a:p>
            <a:r>
              <a:rPr lang="en-US" dirty="0" smtClean="0"/>
              <a:t>Elaborate with different biomes.</a:t>
            </a:r>
          </a:p>
          <a:p>
            <a:r>
              <a:rPr lang="en-US" dirty="0" smtClean="0"/>
              <a:t>Climate similarities results in similar biome.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" y="4582674"/>
            <a:ext cx="1576316" cy="1180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77" y="4911961"/>
            <a:ext cx="2335576" cy="1279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48" y="4061609"/>
            <a:ext cx="21907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94" y="4582674"/>
            <a:ext cx="2147888" cy="16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2037"/>
            <a:ext cx="7848600" cy="4525963"/>
          </a:xfrm>
        </p:spPr>
        <p:txBody>
          <a:bodyPr/>
          <a:lstStyle/>
          <a:p>
            <a:r>
              <a:rPr lang="en-US" dirty="0" smtClean="0"/>
              <a:t>Affected by two factors: climate and terrain.</a:t>
            </a:r>
          </a:p>
          <a:p>
            <a:r>
              <a:rPr lang="en-US" dirty="0" smtClean="0"/>
              <a:t>Climate: influenced by precipitation and temperature.</a:t>
            </a:r>
          </a:p>
          <a:p>
            <a:r>
              <a:rPr lang="en-US" dirty="0" smtClean="0"/>
              <a:t>Terrain: influenced by distribution of land masses, ocean basins, topography of continents.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3124200" cy="2079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91000"/>
            <a:ext cx="3535907" cy="19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5" y="838200"/>
            <a:ext cx="8229600" cy="1143000"/>
          </a:xfrm>
        </p:spPr>
        <p:txBody>
          <a:bodyPr/>
          <a:lstStyle/>
          <a:p>
            <a:r>
              <a:rPr lang="en-US" dirty="0" smtClean="0"/>
              <a:t>Tropical Climates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 or dry climates</a:t>
            </a:r>
          </a:p>
          <a:p>
            <a:r>
              <a:rPr lang="en-US" dirty="0" smtClean="0"/>
              <a:t>Found in or near low latitudes (the Tropics)</a:t>
            </a:r>
          </a:p>
          <a:p>
            <a:r>
              <a:rPr lang="en-US" dirty="0" smtClean="0"/>
              <a:t>Found in South America, the Caribbean, Asia, and Africa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43400"/>
            <a:ext cx="25908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3400"/>
            <a:ext cx="3146425" cy="188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80" y="533400"/>
            <a:ext cx="6798734" cy="1303867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6" y="1676400"/>
            <a:ext cx="9048722" cy="4742091"/>
          </a:xfrm>
        </p:spPr>
        <p:txBody>
          <a:bodyPr>
            <a:normAutofit fontScale="55000" lnSpcReduction="20000"/>
          </a:bodyPr>
          <a:lstStyle/>
          <a:p>
            <a:r>
              <a:rPr lang="en-US" sz="1700" dirty="0"/>
              <a:t>http://www.google.com/imgres?imgurl=https://seasianrainforests.wikispaces.com/file/view/rainforest.jpg/301390276/rainforest.jpg&amp;imgrefurl=https://seasianrainforests.wikispaces.com/&amp;h=320&amp;w=575&amp;tbnid=s0e0jPGnQLC33M:&amp;</a:t>
            </a:r>
            <a:r>
              <a:rPr lang="en-US" sz="1700" dirty="0" smtClean="0"/>
              <a:t>docid=fGM5UpmOumRn2M&amp;ei=EZ8AVu62BIKyggTT64uAAw&amp;tbm=isch&amp;ved=0CDMQMygBMAFqFQoTCK6DqdmvicgCFQKZgAod0_UCMA</a:t>
            </a:r>
          </a:p>
          <a:p>
            <a:r>
              <a:rPr lang="en-US" sz="1700" dirty="0"/>
              <a:t>http://www.google.com/imgres?imgurl=http://easyscienceforkids.com/wp-content/uploads/2014/02/Science-for-Kids-Website-on-Dry-Climate-Image-of-a-Dry-Climate-Region.jpg&amp;imgrefurl=http://easyscienceforkids.com/all-about-dry-climates/&amp;h=2448&amp;w=3264&amp;tbnid=vzvVEAYyKptHgM:&amp;</a:t>
            </a:r>
            <a:r>
              <a:rPr lang="en-US" sz="1700" dirty="0" smtClean="0"/>
              <a:t>docid=iXmaVQFfokCxMM&amp;ei=Z6AAVrKJIMnPgwSjtY24CA&amp;tbm=isch&amp;ved=0CDIQMygAMABqFQoTCPLYzvywicgCFcnngAodo1oDhw</a:t>
            </a:r>
          </a:p>
          <a:p>
            <a:r>
              <a:rPr lang="en-US" sz="1700" dirty="0"/>
              <a:t>http://www.google.com/imgres?imgurl=http://www.klccconventioncentre.com/images/articles/img_climate.jpg&amp;imgrefurl=http://www.klccconventioncentre.com/Malaysia-@-Climate.aspx&amp;h=413&amp;w=751&amp;tbnid=dojTAk7EikxgAM:&amp;</a:t>
            </a:r>
            <a:r>
              <a:rPr lang="en-US" sz="1700" dirty="0" smtClean="0"/>
              <a:t>docid=yrMDksrkhq6EaM&amp;ei=36AAVsnnDci6ggSvl4yoBQ&amp;tbm=isch&amp;ved=0CDEQMygAMABqFQoTCInT2LWxicgCFUidgAodrwsDVQ</a:t>
            </a:r>
          </a:p>
          <a:p>
            <a:r>
              <a:rPr lang="en-US" sz="1700" dirty="0"/>
              <a:t>http://www.google.com/imgres?imgurl=http://img.ezinemark.com/imagemanager2/files/30002494/2010/07/2010-07-12-16-00-08-1-the-climate-in-juneau-is-a-mid-latitude-oceanic-cl.jpeg&amp;imgrefurl=http://travel.ezinemark.com/beautiful-sceneries-of-juneau-in-alaska-773653723fcf.html&amp;h=384&amp;w=480&amp;tbnid=zIsHk_PcLawUaM:&amp;</a:t>
            </a:r>
            <a:r>
              <a:rPr lang="en-US" sz="1700" dirty="0" smtClean="0"/>
              <a:t>docid=ZN17eO_7V9OmjM&amp;ei=P6EAVuH9CcuVNryqo_AO&amp;tbm=isch&amp;ved=0CDMQMygCMAJqFQoTCKGZuOOxicgCFcuKDQodPNUI7g</a:t>
            </a:r>
          </a:p>
          <a:p>
            <a:r>
              <a:rPr lang="en-US" sz="1700" dirty="0"/>
              <a:t>http://www.google.com/imgres?imgurl=http://cdn.phys.org/newman/gfx/news/hires/glaciershelp.jpg&amp;imgrefurl=http://phys.org/news/2010-09-glaciers-high-latitude-mountains-taller.html&amp;h=300&amp;w=400&amp;tbnid=_NwZMbFC-1qu9M:&amp;</a:t>
            </a:r>
            <a:r>
              <a:rPr lang="en-US" sz="1700" dirty="0" smtClean="0"/>
              <a:t>docid=s1CI4RBJwLnqQM&amp;ei=paEAVvDdFsyrgwTuo46gDw&amp;tbm=isch&amp;ved=0CC4QMygAMABqFQoTCLDElpSyicgCFczVgAod7pED9A</a:t>
            </a:r>
          </a:p>
          <a:p>
            <a:r>
              <a:rPr lang="en-US" sz="1700" dirty="0"/>
              <a:t>http://www.google.com/imgres?imgurl=http://d2x3wmakafwqf5.cloudfront.net/wordpress/wp-content/blogs.dir/104/files/2014/04/heavy-rainfall.jpg&amp;imgrefurl=http://www.am980.ca/2015/04/08/rainfall-warning-in-effect-for-london/&amp;h=1066&amp;w=1600&amp;tbnid=lmLUDkmN1IPeYM:&amp;</a:t>
            </a:r>
            <a:r>
              <a:rPr lang="en-US" sz="1700" dirty="0" smtClean="0"/>
              <a:t>docid=Az91ANYMJGmFWM&amp;ei=EqIAVqqiIoyYgwSrtSk&amp;tbm=isch&amp;ved=0CDEQMygAMABqFQoTCKrznsiyicgCFQzMgAodq1oKAA</a:t>
            </a:r>
          </a:p>
          <a:p>
            <a:r>
              <a:rPr lang="en-US" sz="1700" dirty="0"/>
              <a:t>http://www.google.com/imgres?imgurl=http://www.twincitiesholistichealth.com/wp-content/uploads/2015/02/terrain.jpg&amp;imgrefurl=http://www.twincitiesholistichealth.com/terrain-medicine/microbiome-and-global-dysbiosis/&amp;h=1080&amp;w=1920&amp;tbnid=f2MwuHjSDJE6mM:&amp;docid=Fvc01cM91cE13M&amp;ei=X6IAVpH5BsSoNuTNnPAP&amp;tbm=isch&amp;ved=0CDEQMygAMABqFQoTCNGk3-yyicgCFUSUDQod5CYH_g</a:t>
            </a:r>
            <a:endParaRPr lang="en-US" sz="1700" dirty="0" smtClean="0"/>
          </a:p>
          <a:p>
            <a:r>
              <a:rPr lang="en-US" sz="1700" dirty="0"/>
              <a:t>http://www.google.com/imgres?imgurl=http://www.marietta.edu/~biol/biomes/images/tropseas/a80_cr_0239.jpg&amp;imgrefurl=http://www.marietta.edu/~biol/biomes/tropdry.htm&amp;h=375&amp;w=500&amp;tbnid=3YzFQ8y6Zc-wuM:&amp;docid=Eq507fE9LZC77M&amp;ei=tqIAVq_5DYmrggTti6qACA&amp;tbm=isch&amp;ved=0CB0QMygBMAFqFQoTCK-spJazicgCFYmVgAod7YUKgA</a:t>
            </a:r>
            <a:endParaRPr lang="en-US" sz="1700" dirty="0" smtClean="0"/>
          </a:p>
          <a:p>
            <a:r>
              <a:rPr lang="en-US" sz="1700" dirty="0"/>
              <a:t>http://www.google.com/imgres?imgurl=http://static.wixstatic.com/media/1ee798_b14ad209e65add2f70351935a8e26678.jpg_512&amp;imgrefurl=http://marclineberger.wix.com/tropical-wet-climate%23!page-3&amp;h=276&amp;w=460&amp;tbnid=cXS-_9A92ZXHIM:&amp;docid=IrMd9hwdb4FN2M&amp;ei=eqMAVv-zMsergwTtiqXQCA&amp;tbm=isch&amp;ved=0CB8QMygDMANqFQoTCP_Yg_SzicgCFcfVgAodbUUJig</a:t>
            </a:r>
            <a:endParaRPr lang="en-US" sz="17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1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207</Words>
  <Application>Microsoft Office PowerPoint</Application>
  <PresentationFormat>On-screen Show (4:3)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Climate Regions, Biomes and Tropical Climates</vt:lpstr>
      <vt:lpstr>Climate Regions</vt:lpstr>
      <vt:lpstr>Biomes</vt:lpstr>
      <vt:lpstr>Tropical Climates</vt:lpstr>
      <vt:lpstr>Sources</vt:lpstr>
    </vt:vector>
  </TitlesOfParts>
  <Company>Fort Bend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Regions, Biomes and Tropical Climates</dc:title>
  <dc:creator>Mariana Bengochea</dc:creator>
  <cp:lastModifiedBy>Giovanna Figueredo</cp:lastModifiedBy>
  <cp:revision>5</cp:revision>
  <dcterms:created xsi:type="dcterms:W3CDTF">2015-09-21T13:52:35Z</dcterms:created>
  <dcterms:modified xsi:type="dcterms:W3CDTF">2015-09-22T00:43:29Z</dcterms:modified>
</cp:coreProperties>
</file>